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7"/>
  </p:normalViewPr>
  <p:slideViewPr>
    <p:cSldViewPr snapToGrid="0" snapToObjects="1">
      <p:cViewPr>
        <p:scale>
          <a:sx n="118" d="100"/>
          <a:sy n="118" d="100"/>
        </p:scale>
        <p:origin x="26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3F3A-2DB6-2946-9478-B9B924663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2ABF9-95BA-E544-AD2F-BC29827DD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BD9C-B420-AB43-BC25-55B19CFB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AC03-9D47-D54F-8215-7319AE79421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F6D61-5EB2-094A-8231-1D71FECA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47712-B50B-094C-ADDC-077B672B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005-936A-CA41-9151-81BF9647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2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9237-23BA-7447-815D-691637DD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0B350-419D-8445-AFAC-22CB1C925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BF21-0D8F-FC46-8BDF-3EAA07BD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AC03-9D47-D54F-8215-7319AE79421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B00F-FAB3-9944-AD5D-84407121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65B07-D8A8-0C44-9F42-18B1B0EE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005-936A-CA41-9151-81BF9647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7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E373A-A4C1-C642-9480-C0ED9EDBF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1CA0B-BDF3-054D-B47F-3A90EBCEF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10F66-B4E8-8B49-8653-B49C10A3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AC03-9D47-D54F-8215-7319AE79421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F844-66A0-B54D-8EE8-2A1C3238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81896-6314-6745-AD96-9BA25769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005-936A-CA41-9151-81BF9647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F02B-04CC-B740-8889-C295EB8E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EF9A-5815-7246-9159-B288FCAC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3FA07-5900-8646-9710-FADF3FBF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AC03-9D47-D54F-8215-7319AE79421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AF1B-0A60-AF44-BEEC-7638984A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C4642-2B2A-A246-9CB5-5A490C15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005-936A-CA41-9151-81BF9647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7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5FDF-D340-E742-9EC5-F8834A5C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8E773-C1A0-8C4F-9024-3E19E4B21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A59B-65AC-2446-B931-ADAB51C5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AC03-9D47-D54F-8215-7319AE79421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0B8E-BFDA-0E4D-9138-C23FAC51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B47D1-37F6-D24B-90D2-F655C9CB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005-936A-CA41-9151-81BF9647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6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96C5-34E3-BF48-A880-BD563E8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5624-823E-D24A-9C1A-100ADA91D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8A7EA-B45B-A743-B0E9-A4BE3E96E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AED4-78AA-EE4D-AEF8-0A14F6CB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AC03-9D47-D54F-8215-7319AE79421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A6050-3564-EC44-973D-2AB5CE94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6C31A-114A-4945-A658-B6EE2386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005-936A-CA41-9151-81BF9647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3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87FD-86CE-F148-B678-B3CBE30A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EEE00-B475-BD49-AF34-273D963E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2C987-2E73-8041-AABB-EC799235A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0C03E-891E-F94D-BA57-78198FE52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D1D71-CF7D-4145-BF0A-5C87110B5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55F82-35A5-3E45-B501-C3B5DE18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AC03-9D47-D54F-8215-7319AE79421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634B7-4CC8-384B-A3B3-648FF53E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1C309-D8C7-AB4D-B72A-19C0FD32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005-936A-CA41-9151-81BF9647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4D04-6146-DC48-94C5-43267CD7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79B7A-1EE9-EF4E-A6CA-FD46E73F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AC03-9D47-D54F-8215-7319AE79421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16CC0-9229-134A-A935-CED6A647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2F5A7-6332-4D44-93F9-8075CDF3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005-936A-CA41-9151-81BF9647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5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AD8DD-2963-E84A-966C-DE916E93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AC03-9D47-D54F-8215-7319AE79421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A215E-8026-624A-B6A7-68610780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DE47-BABF-3740-86F5-AC078072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005-936A-CA41-9151-81BF9647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0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89BE-DE78-624E-B8A7-5AC8B71B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184D-5BA1-6545-AF7F-5947B132A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DB026-209B-1847-86A9-9B4992DE6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2BB4B-7EA7-094E-AC57-5B11CE5A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AC03-9D47-D54F-8215-7319AE79421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3AFB7-AAB5-FB4D-8F2A-7413F866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9D2DE-AE20-9642-9249-FB4F0486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005-936A-CA41-9151-81BF9647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9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9A6A-F847-584C-8E48-55F76BCE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48489-D46D-3C48-B0BA-FAE016A36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B4BF2-0BE4-2940-B5B0-DCA5E7791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5F6C8-9193-6C48-8507-B58A32D7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AC03-9D47-D54F-8215-7319AE79421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0D40-974E-7343-9634-D68FCBD5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B846C-8E8F-2248-BD5C-B9BCE7D6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005-936A-CA41-9151-81BF9647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7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CF5E1-DAD2-E64D-BE9C-BBBF9C6C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C65C6-A1C6-5843-9646-7EB4F80F1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D629A-0E8B-3F42-8915-1B2C1BBF4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AC03-9D47-D54F-8215-7319AE79421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9B018-288C-2D4E-A943-80E951CE5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E3A9B-774E-674A-AF3A-25A53D1BF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DB005-936A-CA41-9151-81BF9647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7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B706748-36E7-4A46-B0E1-D31F6E94CAB2}"/>
              </a:ext>
            </a:extLst>
          </p:cNvPr>
          <p:cNvSpPr txBox="1"/>
          <p:nvPr/>
        </p:nvSpPr>
        <p:spPr>
          <a:xfrm rot="1500000">
            <a:off x="3089791" y="968287"/>
            <a:ext cx="16167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B9EF905-76B3-4A44-AA47-7EF07A868169}"/>
              </a:ext>
            </a:extLst>
          </p:cNvPr>
          <p:cNvSpPr/>
          <p:nvPr/>
        </p:nvSpPr>
        <p:spPr>
          <a:xfrm>
            <a:off x="1603514" y="742752"/>
            <a:ext cx="406400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0F83FB-FA78-B94D-A570-12C6A6B9A276}"/>
              </a:ext>
            </a:extLst>
          </p:cNvPr>
          <p:cNvSpPr/>
          <p:nvPr/>
        </p:nvSpPr>
        <p:spPr>
          <a:xfrm>
            <a:off x="2100470" y="742752"/>
            <a:ext cx="406400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57BBCD-C587-954F-9967-A104F713EB79}"/>
              </a:ext>
            </a:extLst>
          </p:cNvPr>
          <p:cNvSpPr/>
          <p:nvPr/>
        </p:nvSpPr>
        <p:spPr>
          <a:xfrm>
            <a:off x="2597426" y="742752"/>
            <a:ext cx="406400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3959E7-EDCB-1042-9F27-A7DB3D22B508}"/>
              </a:ext>
            </a:extLst>
          </p:cNvPr>
          <p:cNvSpPr/>
          <p:nvPr/>
        </p:nvSpPr>
        <p:spPr>
          <a:xfrm>
            <a:off x="4508578" y="1888592"/>
            <a:ext cx="406400" cy="406400"/>
          </a:xfrm>
          <a:prstGeom prst="ellipse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A6665C-0604-644E-9BE1-D920C9AEC330}"/>
              </a:ext>
            </a:extLst>
          </p:cNvPr>
          <p:cNvSpPr/>
          <p:nvPr/>
        </p:nvSpPr>
        <p:spPr>
          <a:xfrm>
            <a:off x="5005534" y="1888592"/>
            <a:ext cx="406400" cy="406400"/>
          </a:xfrm>
          <a:prstGeom prst="ellipse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7FC0BC-5F64-CA41-878D-2DE2F4EEF873}"/>
              </a:ext>
            </a:extLst>
          </p:cNvPr>
          <p:cNvSpPr/>
          <p:nvPr/>
        </p:nvSpPr>
        <p:spPr>
          <a:xfrm>
            <a:off x="5502490" y="1888592"/>
            <a:ext cx="406400" cy="406400"/>
          </a:xfrm>
          <a:prstGeom prst="ellipse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5DD9AD-4F0B-E641-8D00-765156F56610}"/>
              </a:ext>
            </a:extLst>
          </p:cNvPr>
          <p:cNvSpPr/>
          <p:nvPr/>
        </p:nvSpPr>
        <p:spPr>
          <a:xfrm>
            <a:off x="1603514" y="4463765"/>
            <a:ext cx="406400" cy="406400"/>
          </a:xfrm>
          <a:prstGeom prst="ellipse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D149B8-2098-834F-B98F-9F95CCF43766}"/>
              </a:ext>
            </a:extLst>
          </p:cNvPr>
          <p:cNvSpPr/>
          <p:nvPr/>
        </p:nvSpPr>
        <p:spPr>
          <a:xfrm>
            <a:off x="2100470" y="4463765"/>
            <a:ext cx="406400" cy="406400"/>
          </a:xfrm>
          <a:prstGeom prst="ellipse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9A5AC8-73F0-2045-B65F-E846C3888375}"/>
              </a:ext>
            </a:extLst>
          </p:cNvPr>
          <p:cNvSpPr/>
          <p:nvPr/>
        </p:nvSpPr>
        <p:spPr>
          <a:xfrm>
            <a:off x="2597426" y="4461408"/>
            <a:ext cx="406400" cy="406400"/>
          </a:xfrm>
          <a:prstGeom prst="ellipse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7D5486-C26E-F84C-8728-E8E2C928D86D}"/>
              </a:ext>
            </a:extLst>
          </p:cNvPr>
          <p:cNvSpPr/>
          <p:nvPr/>
        </p:nvSpPr>
        <p:spPr>
          <a:xfrm>
            <a:off x="4508578" y="4461408"/>
            <a:ext cx="406400" cy="406400"/>
          </a:xfrm>
          <a:prstGeom prst="ellipse">
            <a:avLst/>
          </a:prstGeom>
          <a:solidFill>
            <a:srgbClr val="C00000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E03E6-BAC7-7B4F-90B2-E08D6C37CA2D}"/>
              </a:ext>
            </a:extLst>
          </p:cNvPr>
          <p:cNvSpPr/>
          <p:nvPr/>
        </p:nvSpPr>
        <p:spPr>
          <a:xfrm>
            <a:off x="5005534" y="4461408"/>
            <a:ext cx="406400" cy="406400"/>
          </a:xfrm>
          <a:prstGeom prst="ellipse">
            <a:avLst/>
          </a:prstGeom>
          <a:solidFill>
            <a:srgbClr val="C00000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DA7028-5B5C-CC47-BB41-994BFD191369}"/>
              </a:ext>
            </a:extLst>
          </p:cNvPr>
          <p:cNvSpPr/>
          <p:nvPr/>
        </p:nvSpPr>
        <p:spPr>
          <a:xfrm>
            <a:off x="5502490" y="4461408"/>
            <a:ext cx="406400" cy="406400"/>
          </a:xfrm>
          <a:prstGeom prst="ellipse">
            <a:avLst/>
          </a:prstGeom>
          <a:solidFill>
            <a:srgbClr val="C00000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E2C159-004D-1849-B58A-32C222681F71}"/>
              </a:ext>
            </a:extLst>
          </p:cNvPr>
          <p:cNvCxnSpPr>
            <a:cxnSpLocks/>
          </p:cNvCxnSpPr>
          <p:nvPr/>
        </p:nvCxnSpPr>
        <p:spPr>
          <a:xfrm>
            <a:off x="5210943" y="2543944"/>
            <a:ext cx="0" cy="12132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69FEF7-899B-3345-8072-1C908FE07DCD}"/>
              </a:ext>
            </a:extLst>
          </p:cNvPr>
          <p:cNvCxnSpPr>
            <a:cxnSpLocks/>
          </p:cNvCxnSpPr>
          <p:nvPr/>
        </p:nvCxnSpPr>
        <p:spPr>
          <a:xfrm>
            <a:off x="2314711" y="1911939"/>
            <a:ext cx="0" cy="18452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EB34B6-E90F-D642-B843-F93820BEF06D}"/>
              </a:ext>
            </a:extLst>
          </p:cNvPr>
          <p:cNvSpPr txBox="1"/>
          <p:nvPr/>
        </p:nvSpPr>
        <p:spPr>
          <a:xfrm>
            <a:off x="1162322" y="354258"/>
            <a:ext cx="230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native soil extracts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F92F14-6A72-0641-80B1-6377621BF46F}"/>
              </a:ext>
            </a:extLst>
          </p:cNvPr>
          <p:cNvSpPr txBox="1"/>
          <p:nvPr/>
        </p:nvSpPr>
        <p:spPr>
          <a:xfrm>
            <a:off x="4275562" y="1519260"/>
            <a:ext cx="186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Fenton-oxidized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479A9-C4AE-1F49-8259-026AE39BE36C}"/>
              </a:ext>
            </a:extLst>
          </p:cNvPr>
          <p:cNvSpPr txBox="1"/>
          <p:nvPr/>
        </p:nvSpPr>
        <p:spPr>
          <a:xfrm rot="16200000">
            <a:off x="1306199" y="2649876"/>
            <a:ext cx="161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 goethite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CFAB6B-EFA2-6144-8B3D-863718880225}"/>
              </a:ext>
            </a:extLst>
          </p:cNvPr>
          <p:cNvSpPr txBox="1"/>
          <p:nvPr/>
        </p:nvSpPr>
        <p:spPr>
          <a:xfrm rot="16200000">
            <a:off x="4191630" y="2965880"/>
            <a:ext cx="161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 goethite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BFA6B4-720A-6E41-A944-01C219F4FA14}"/>
              </a:ext>
            </a:extLst>
          </p:cNvPr>
          <p:cNvSpPr txBox="1"/>
          <p:nvPr/>
        </p:nvSpPr>
        <p:spPr>
          <a:xfrm>
            <a:off x="1603515" y="3827512"/>
            <a:ext cx="43053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post-adsorption extracts</a:t>
            </a:r>
          </a:p>
          <a:p>
            <a:pPr algn="ctr"/>
            <a:r>
              <a:rPr lang="en-US" sz="1600" dirty="0"/>
              <a:t>(unbound and partially adsorbed 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E1CB0C-E714-5449-9594-E831B87AD3CB}"/>
              </a:ext>
            </a:extLst>
          </p:cNvPr>
          <p:cNvCxnSpPr>
            <a:cxnSpLocks/>
          </p:cNvCxnSpPr>
          <p:nvPr/>
        </p:nvCxnSpPr>
        <p:spPr>
          <a:xfrm>
            <a:off x="3170038" y="1013283"/>
            <a:ext cx="1242279" cy="5792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11ECC3B-86E3-914F-9285-615DCA89C09F}"/>
              </a:ext>
            </a:extLst>
          </p:cNvPr>
          <p:cNvSpPr/>
          <p:nvPr/>
        </p:nvSpPr>
        <p:spPr>
          <a:xfrm>
            <a:off x="6161309" y="812247"/>
            <a:ext cx="810904" cy="26740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CA0B85-1186-C846-9102-C88A7C5AB9DD}"/>
              </a:ext>
            </a:extLst>
          </p:cNvPr>
          <p:cNvSpPr txBox="1"/>
          <p:nvPr/>
        </p:nvSpPr>
        <p:spPr>
          <a:xfrm>
            <a:off x="6819812" y="657698"/>
            <a:ext cx="18663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FT-ICR-MS</a:t>
            </a:r>
          </a:p>
          <a:p>
            <a:pPr algn="ctr"/>
            <a:r>
              <a:rPr lang="en-US" sz="1600" baseline="30000" dirty="0"/>
              <a:t>13</a:t>
            </a:r>
            <a:r>
              <a:rPr lang="en-US" sz="1600" dirty="0"/>
              <a:t>C NMR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D6F42E-38E8-8741-88CE-1697DB360429}"/>
              </a:ext>
            </a:extLst>
          </p:cNvPr>
          <p:cNvSpPr txBox="1"/>
          <p:nvPr/>
        </p:nvSpPr>
        <p:spPr>
          <a:xfrm>
            <a:off x="6819812" y="1801283"/>
            <a:ext cx="18663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FT-ICR-MS</a:t>
            </a:r>
          </a:p>
          <a:p>
            <a:pPr algn="ctr"/>
            <a:r>
              <a:rPr lang="en-US" sz="1600" baseline="30000" dirty="0"/>
              <a:t>13</a:t>
            </a:r>
            <a:r>
              <a:rPr lang="en-US" sz="1600" dirty="0"/>
              <a:t>C NMR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0E84CF-26D9-9542-B227-60AE3244572B}"/>
              </a:ext>
            </a:extLst>
          </p:cNvPr>
          <p:cNvSpPr txBox="1"/>
          <p:nvPr/>
        </p:nvSpPr>
        <p:spPr>
          <a:xfrm>
            <a:off x="6819812" y="4495330"/>
            <a:ext cx="18663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FT-ICR-MS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3526245F-7B5E-2E4A-8D91-3CB68FFC2EF4}"/>
              </a:ext>
            </a:extLst>
          </p:cNvPr>
          <p:cNvSpPr/>
          <p:nvPr/>
        </p:nvSpPr>
        <p:spPr>
          <a:xfrm>
            <a:off x="6161309" y="1958087"/>
            <a:ext cx="810904" cy="26740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E1818F78-3883-0A46-82D5-72A9C466F9CF}"/>
              </a:ext>
            </a:extLst>
          </p:cNvPr>
          <p:cNvSpPr/>
          <p:nvPr/>
        </p:nvSpPr>
        <p:spPr>
          <a:xfrm>
            <a:off x="6161309" y="4530903"/>
            <a:ext cx="810904" cy="26740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8158</TotalTime>
  <Words>26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Kaizad F</dc:creator>
  <cp:lastModifiedBy>Patel, Kaizad F</cp:lastModifiedBy>
  <cp:revision>8</cp:revision>
  <dcterms:created xsi:type="dcterms:W3CDTF">2020-04-23T05:38:10Z</dcterms:created>
  <dcterms:modified xsi:type="dcterms:W3CDTF">2020-04-28T21:36:55Z</dcterms:modified>
</cp:coreProperties>
</file>