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2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pbell, Tayte  P" userId="b578e7a9-5ab5-456f-8c7b-baf589e87742" providerId="ADAL" clId="{776B438C-F106-4CCD-BF91-C540E1AD3C53}"/>
    <pc:docChg chg="modSld">
      <pc:chgData name="Campbell, Tayte  P" userId="b578e7a9-5ab5-456f-8c7b-baf589e87742" providerId="ADAL" clId="{776B438C-F106-4CCD-BF91-C540E1AD3C53}" dt="2022-01-11T18:20:08.246" v="0" actId="20577"/>
      <pc:docMkLst>
        <pc:docMk/>
      </pc:docMkLst>
      <pc:sldChg chg="modSp mod">
        <pc:chgData name="Campbell, Tayte  P" userId="b578e7a9-5ab5-456f-8c7b-baf589e87742" providerId="ADAL" clId="{776B438C-F106-4CCD-BF91-C540E1AD3C53}" dt="2022-01-11T18:20:08.246" v="0" actId="20577"/>
        <pc:sldMkLst>
          <pc:docMk/>
          <pc:sldMk cId="1370245786" sldId="256"/>
        </pc:sldMkLst>
        <pc:spChg chg="mod">
          <ac:chgData name="Campbell, Tayte  P" userId="b578e7a9-5ab5-456f-8c7b-baf589e87742" providerId="ADAL" clId="{776B438C-F106-4CCD-BF91-C540E1AD3C53}" dt="2022-01-11T18:20:08.246" v="0" actId="20577"/>
          <ac:spMkLst>
            <pc:docMk/>
            <pc:sldMk cId="1370245786" sldId="256"/>
            <ac:spMk id="14" creationId="{E81707AC-9C45-A841-82C3-B4FA6A6C8D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6AA6-5E7E-1045-84F7-D198F901E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6078C-F73E-D44A-ADB4-C01DE58FB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6600-D703-574B-A331-473C831A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82FD-766D-F944-8A46-C2BEBE8D995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A6C8-5AC7-B14E-AD61-815BE092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3AA9A-7915-424B-BB32-59497792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255-BD3A-6A4A-9E0A-2901FE81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AF03-838F-7F45-8D75-CCD028CA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53EA9-E8BA-B545-BFF3-CD06FD577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D75B-6917-B447-B997-1E108C94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82FD-766D-F944-8A46-C2BEBE8D995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4FCB-75C5-114E-9E41-93765126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84B1E-FB88-7244-885B-F8E980E7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255-BD3A-6A4A-9E0A-2901FE81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2BBA2-E674-4C43-BD48-8BE2667C2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C9AC7-5DD3-2642-9AAF-C22A4A1C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BC529-DC0F-0D49-9E78-D3E60DDA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82FD-766D-F944-8A46-C2BEBE8D995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8DE3-7469-694B-A8DC-4CEC1190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9224-DC2A-8046-9A03-E8E036F4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255-BD3A-6A4A-9E0A-2901FE81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1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78F-4CAC-7A45-9B5E-19293EB6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C395-11C6-5B40-AC73-8D2414FB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C09F3-CDEE-C34D-A39A-EC31A938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82FD-766D-F944-8A46-C2BEBE8D995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FD0D-85CC-9442-A6E6-0F63177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55699-1693-EA49-BAB8-8031D064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255-BD3A-6A4A-9E0A-2901FE81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0309-5187-2F4E-8FE4-2E71C88F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91A6-6E88-BD4F-84BE-25509C6D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E81D-E494-784E-8A21-170F4E2B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82FD-766D-F944-8A46-C2BEBE8D995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F0C98-E852-024B-82EB-1B8853AD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5743-714A-3744-8988-AC5E51AC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255-BD3A-6A4A-9E0A-2901FE81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BB00-3443-174B-B995-A5098041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83B7-A2C3-FB48-A2C7-49747487F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29E8B-BBE0-B04B-B829-F36EC0DB6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64EE-018A-4249-9FB3-8AF578E7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82FD-766D-F944-8A46-C2BEBE8D995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F3CF1-81F0-EE49-A17B-56A7CAEC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5C1C-BAC8-5643-8758-BE592145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255-BD3A-6A4A-9E0A-2901FE81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78C9-EADD-1041-B669-2A3D5EA2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E02BE-0391-0E45-898C-D1F420FE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94775-B04A-634B-94B5-C296897E3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4DDF8-F9EB-B84A-A0B1-8BC12AA80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1E7E0-0D6C-2242-9F94-029C27B90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219A2-0494-7449-B41B-C96CF3C7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82FD-766D-F944-8A46-C2BEBE8D995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6F10A-EE59-DF47-9425-C2CD36D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79EA7-46D0-814D-BF1D-4C83A3E4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255-BD3A-6A4A-9E0A-2901FE81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B76F-F00F-9B42-B3CC-6548E674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E6164-D0EF-5244-A7AD-6AE559A8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82FD-766D-F944-8A46-C2BEBE8D995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CBC55-556B-E449-8F4B-AF758B6A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DA91E-3EA7-1443-B66D-595DAA56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255-BD3A-6A4A-9E0A-2901FE81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7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DE218-1F67-B847-B7A7-0CC8810A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82FD-766D-F944-8A46-C2BEBE8D995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FE653-9D3C-434F-AD91-29A460B8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BCA46-BF9A-3F42-8EC0-BEBF780D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255-BD3A-6A4A-9E0A-2901FE81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8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A933-9BEA-814A-841B-CFD5F98F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8FD1-C867-9149-99ED-4C0D1AF9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FCA14-EDD0-034E-942B-D36327CF3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7C670-AD1E-7948-BB04-B49F119C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82FD-766D-F944-8A46-C2BEBE8D995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D0DE5-9C17-CA4F-8F9B-29C89578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1717A-811A-FD45-88EA-4BF99191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255-BD3A-6A4A-9E0A-2901FE81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F31C-EF54-AC45-A15A-E06EEA76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91125-7686-0745-B504-F0A39CEDB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D3A79-3C98-BF43-A14D-BE68342B0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D305A-13DA-3948-B707-0E45396F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C82FD-766D-F944-8A46-C2BEBE8D995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C54EF-C20F-D646-A9E7-53947CCE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5C84-157D-4249-9994-44A423AA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255-BD3A-6A4A-9E0A-2901FE81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4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EABE4-F9F2-6F4F-9F76-05D3CF99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30781-7F7C-5040-932B-E267E2A15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2E6C-F8C9-6D46-BA42-FEEAD2CFC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C82FD-766D-F944-8A46-C2BEBE8D995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E7E5-4D31-C441-9137-F05C04E00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2DC2B-A1BB-F848-AECB-065F5C016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9255-BD3A-6A4A-9E0A-2901FE81B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5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96607F-E34E-2B40-9E8F-7A7D1D3D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6" y="341215"/>
            <a:ext cx="4902200" cy="389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5893D8-F33B-A54B-8975-EC5F7557C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95" y="341215"/>
            <a:ext cx="4902200" cy="389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40C93-6196-1147-AB82-7898C4EA7779}"/>
              </a:ext>
            </a:extLst>
          </p:cNvPr>
          <p:cNvSpPr txBox="1"/>
          <p:nvPr/>
        </p:nvSpPr>
        <p:spPr>
          <a:xfrm>
            <a:off x="3582955" y="9703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B7267-0DAA-FB40-81FA-FAAE39641213}"/>
              </a:ext>
            </a:extLst>
          </p:cNvPr>
          <p:cNvSpPr txBox="1"/>
          <p:nvPr/>
        </p:nvSpPr>
        <p:spPr>
          <a:xfrm>
            <a:off x="3971290" y="1339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9C499-589F-414E-8269-815FAE05AE70}"/>
              </a:ext>
            </a:extLst>
          </p:cNvPr>
          <p:cNvSpPr txBox="1"/>
          <p:nvPr/>
        </p:nvSpPr>
        <p:spPr>
          <a:xfrm>
            <a:off x="4523698" y="1339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BAFEB-3D80-E541-9FFD-81C9A224B5EF}"/>
              </a:ext>
            </a:extLst>
          </p:cNvPr>
          <p:cNvSpPr txBox="1"/>
          <p:nvPr/>
        </p:nvSpPr>
        <p:spPr>
          <a:xfrm>
            <a:off x="5030661" y="23408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A8F42-27C1-0F40-88A6-035CB447779B}"/>
              </a:ext>
            </a:extLst>
          </p:cNvPr>
          <p:cNvSpPr txBox="1"/>
          <p:nvPr/>
        </p:nvSpPr>
        <p:spPr>
          <a:xfrm>
            <a:off x="2429070" y="28769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0B7B3-619E-384E-93E6-289995E62643}"/>
              </a:ext>
            </a:extLst>
          </p:cNvPr>
          <p:cNvSpPr txBox="1"/>
          <p:nvPr/>
        </p:nvSpPr>
        <p:spPr>
          <a:xfrm>
            <a:off x="1385230" y="28769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07096-2723-8D49-BA2B-C1C66F61C621}"/>
              </a:ext>
            </a:extLst>
          </p:cNvPr>
          <p:cNvSpPr txBox="1"/>
          <p:nvPr/>
        </p:nvSpPr>
        <p:spPr>
          <a:xfrm>
            <a:off x="1854290" y="28158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EA1569-4234-A044-914D-9C7AE007172A}"/>
              </a:ext>
            </a:extLst>
          </p:cNvPr>
          <p:cNvSpPr txBox="1"/>
          <p:nvPr/>
        </p:nvSpPr>
        <p:spPr>
          <a:xfrm>
            <a:off x="2881556" y="310702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707AC-9C45-A841-82C3-B4FA6A6C8D77}"/>
              </a:ext>
            </a:extLst>
          </p:cNvPr>
          <p:cNvSpPr txBox="1"/>
          <p:nvPr/>
        </p:nvSpPr>
        <p:spPr>
          <a:xfrm>
            <a:off x="8629650" y="4591050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Significance</a:t>
            </a:r>
          </a:p>
        </p:txBody>
      </p:sp>
    </p:spTree>
    <p:extLst>
      <p:ext uri="{BB962C8B-B14F-4D97-AF65-F5344CB8AC3E}">
        <p14:creationId xmlns:p14="http://schemas.microsoft.com/office/powerpoint/2010/main" val="137024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D821EB-AD43-E546-83F9-4D6E89A1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546100"/>
            <a:ext cx="4902200" cy="389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36FE4-3848-C141-A6A3-4CE0D1EC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150" y="546100"/>
            <a:ext cx="4902200" cy="3898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10CE92-64D5-6E48-A13D-9B2FEBA5EEFA}"/>
              </a:ext>
            </a:extLst>
          </p:cNvPr>
          <p:cNvSpPr/>
          <p:nvPr/>
        </p:nvSpPr>
        <p:spPr>
          <a:xfrm>
            <a:off x="3257550" y="46996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Df Sum Sq Mean Sq F value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r>
              <a:rPr lang="en-US" dirty="0"/>
              <a:t>Temperature      2  15429    7714   4.311   0.0164 *  </a:t>
            </a:r>
          </a:p>
          <a:p>
            <a:r>
              <a:rPr lang="en-US" dirty="0"/>
              <a:t>CUE              3  78958   26319  14.707 7.65e-08 ***</a:t>
            </a:r>
          </a:p>
          <a:p>
            <a:r>
              <a:rPr lang="en-US" dirty="0" err="1"/>
              <a:t>Temperature:CUE</a:t>
            </a:r>
            <a:r>
              <a:rPr lang="en-US" dirty="0"/>
              <a:t>  6  19721    3287   1.837   0.1010    </a:t>
            </a:r>
          </a:p>
          <a:p>
            <a:r>
              <a:rPr lang="en-US" dirty="0"/>
              <a:t>Residuals       88 157484    1790                   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958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Campbell, Tayte  P</dc:creator>
  <cp:lastModifiedBy>Campbell, Tayte  P</cp:lastModifiedBy>
  <cp:revision>1</cp:revision>
  <dcterms:created xsi:type="dcterms:W3CDTF">2021-07-30T22:40:11Z</dcterms:created>
  <dcterms:modified xsi:type="dcterms:W3CDTF">2022-01-11T18:20:10Z</dcterms:modified>
</cp:coreProperties>
</file>