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9" r:id="rId1"/>
    <p:sldMasterId id="2147484271" r:id="rId2"/>
  </p:sldMasterIdLst>
  <p:notesMasterIdLst>
    <p:notesMasterId r:id="rId24"/>
  </p:notesMasterIdLst>
  <p:sldIdLst>
    <p:sldId id="401" r:id="rId3"/>
    <p:sldId id="402" r:id="rId4"/>
    <p:sldId id="363" r:id="rId5"/>
    <p:sldId id="362" r:id="rId6"/>
    <p:sldId id="265" r:id="rId7"/>
    <p:sldId id="266" r:id="rId8"/>
    <p:sldId id="373" r:id="rId9"/>
    <p:sldId id="389" r:id="rId10"/>
    <p:sldId id="398" r:id="rId11"/>
    <p:sldId id="395" r:id="rId12"/>
    <p:sldId id="396" r:id="rId13"/>
    <p:sldId id="397" r:id="rId14"/>
    <p:sldId id="381" r:id="rId15"/>
    <p:sldId id="382" r:id="rId16"/>
    <p:sldId id="383" r:id="rId17"/>
    <p:sldId id="399" r:id="rId18"/>
    <p:sldId id="400" r:id="rId19"/>
    <p:sldId id="385" r:id="rId20"/>
    <p:sldId id="386" r:id="rId21"/>
    <p:sldId id="403" r:id="rId22"/>
    <p:sldId id="361" r:id="rId23"/>
  </p:sldIdLst>
  <p:sldSz cx="9080500" cy="5715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85" d="100"/>
          <a:sy n="85" d="100"/>
        </p:scale>
        <p:origin x="1008" y="78"/>
      </p:cViewPr>
      <p:guideLst>
        <p:guide orient="horz" pos="1800"/>
        <p:guide pos="2860"/>
      </p:guideLst>
    </p:cSldViewPr>
  </p:slideViewPr>
  <p:outlineViewPr>
    <p:cViewPr>
      <p:scale>
        <a:sx n="33" d="100"/>
        <a:sy n="33" d="100"/>
      </p:scale>
      <p:origin x="0" y="-1183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C1EB6-CD24-40BF-B16F-7CD2AB4381A2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143000"/>
            <a:ext cx="490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BC567-58DD-419F-A79D-832C3A88F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7900" y="1143000"/>
            <a:ext cx="490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C567-58DD-419F-A79D-832C3A88F2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4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7900" y="1143000"/>
            <a:ext cx="490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C567-58DD-419F-A79D-832C3A88F2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063" y="935302"/>
            <a:ext cx="6810375" cy="1989667"/>
          </a:xfrm>
        </p:spPr>
        <p:txBody>
          <a:bodyPr anchor="b"/>
          <a:lstStyle>
            <a:lvl1pPr algn="ctr">
              <a:defRPr sz="44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063" y="3001698"/>
            <a:ext cx="6810375" cy="1379802"/>
          </a:xfrm>
        </p:spPr>
        <p:txBody>
          <a:bodyPr/>
          <a:lstStyle>
            <a:lvl1pPr marL="0" indent="0" algn="ctr">
              <a:buNone/>
              <a:defRPr sz="1788"/>
            </a:lvl1pPr>
            <a:lvl2pPr marL="340523" indent="0" algn="ctr">
              <a:buNone/>
              <a:defRPr sz="1490"/>
            </a:lvl2pPr>
            <a:lvl3pPr marL="681045" indent="0" algn="ctr">
              <a:buNone/>
              <a:defRPr sz="1341"/>
            </a:lvl3pPr>
            <a:lvl4pPr marL="1021568" indent="0" algn="ctr">
              <a:buNone/>
              <a:defRPr sz="1192"/>
            </a:lvl4pPr>
            <a:lvl5pPr marL="1362090" indent="0" algn="ctr">
              <a:buNone/>
              <a:defRPr sz="1192"/>
            </a:lvl5pPr>
            <a:lvl6pPr marL="1702613" indent="0" algn="ctr">
              <a:buNone/>
              <a:defRPr sz="1192"/>
            </a:lvl6pPr>
            <a:lvl7pPr marL="2043135" indent="0" algn="ctr">
              <a:buNone/>
              <a:defRPr sz="1192"/>
            </a:lvl7pPr>
            <a:lvl8pPr marL="2383658" indent="0" algn="ctr">
              <a:buNone/>
              <a:defRPr sz="1192"/>
            </a:lvl8pPr>
            <a:lvl9pPr marL="2724180" indent="0" algn="ctr">
              <a:buNone/>
              <a:defRPr sz="1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8233" y="304271"/>
            <a:ext cx="1957983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284" y="304271"/>
            <a:ext cx="5760442" cy="48431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4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7056"/>
            <a:ext cx="9080500" cy="5722056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451" y="2003779"/>
            <a:ext cx="5784749" cy="1371918"/>
          </a:xfrm>
        </p:spPr>
        <p:txBody>
          <a:bodyPr anchor="b">
            <a:noAutofit/>
          </a:bodyPr>
          <a:lstStyle>
            <a:lvl1pPr algn="r">
              <a:defRPr sz="402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451" y="3375694"/>
            <a:ext cx="5784749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0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1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2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0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43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83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24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7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73" y="2250723"/>
            <a:ext cx="6402727" cy="1522151"/>
          </a:xfrm>
        </p:spPr>
        <p:txBody>
          <a:bodyPr anchor="b"/>
          <a:lstStyle>
            <a:lvl1pPr algn="l">
              <a:defRPr sz="297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473" y="3772873"/>
            <a:ext cx="6402727" cy="717000"/>
          </a:xfrm>
        </p:spPr>
        <p:txBody>
          <a:bodyPr anchor="t"/>
          <a:lstStyle>
            <a:lvl1pPr marL="0" indent="0" algn="l">
              <a:buNone/>
              <a:defRPr sz="14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0523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2pPr>
            <a:lvl3pPr marL="681045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3pPr>
            <a:lvl4pPr marL="102156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36209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702613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2043135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38365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72418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1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473" y="1800491"/>
            <a:ext cx="3116234" cy="32339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0967" y="1800491"/>
            <a:ext cx="3116234" cy="32339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1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90" y="1800819"/>
            <a:ext cx="3117417" cy="480218"/>
          </a:xfrm>
        </p:spPr>
        <p:txBody>
          <a:bodyPr anchor="b">
            <a:noAutofit/>
          </a:bodyPr>
          <a:lstStyle>
            <a:lvl1pPr marL="0" indent="0">
              <a:buNone/>
              <a:defRPr sz="1788" b="0"/>
            </a:lvl1pPr>
            <a:lvl2pPr marL="340523" indent="0">
              <a:buNone/>
              <a:defRPr sz="1490" b="1"/>
            </a:lvl2pPr>
            <a:lvl3pPr marL="681045" indent="0">
              <a:buNone/>
              <a:defRPr sz="1341" b="1"/>
            </a:lvl3pPr>
            <a:lvl4pPr marL="1021568" indent="0">
              <a:buNone/>
              <a:defRPr sz="1192" b="1"/>
            </a:lvl4pPr>
            <a:lvl5pPr marL="1362090" indent="0">
              <a:buNone/>
              <a:defRPr sz="1192" b="1"/>
            </a:lvl5pPr>
            <a:lvl6pPr marL="1702613" indent="0">
              <a:buNone/>
              <a:defRPr sz="1192" b="1"/>
            </a:lvl6pPr>
            <a:lvl7pPr marL="2043135" indent="0">
              <a:buNone/>
              <a:defRPr sz="1192" b="1"/>
            </a:lvl7pPr>
            <a:lvl8pPr marL="2383658" indent="0">
              <a:buNone/>
              <a:defRPr sz="1192" b="1"/>
            </a:lvl8pPr>
            <a:lvl9pPr marL="2724180" indent="0">
              <a:buNone/>
              <a:defRPr sz="1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90" y="2281038"/>
            <a:ext cx="3117417" cy="275343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9785" y="1800819"/>
            <a:ext cx="3117413" cy="480218"/>
          </a:xfrm>
        </p:spPr>
        <p:txBody>
          <a:bodyPr anchor="b">
            <a:noAutofit/>
          </a:bodyPr>
          <a:lstStyle>
            <a:lvl1pPr marL="0" indent="0">
              <a:buNone/>
              <a:defRPr sz="1788" b="0"/>
            </a:lvl1pPr>
            <a:lvl2pPr marL="340523" indent="0">
              <a:buNone/>
              <a:defRPr sz="1490" b="1"/>
            </a:lvl2pPr>
            <a:lvl3pPr marL="681045" indent="0">
              <a:buNone/>
              <a:defRPr sz="1341" b="1"/>
            </a:lvl3pPr>
            <a:lvl4pPr marL="1021568" indent="0">
              <a:buNone/>
              <a:defRPr sz="1192" b="1"/>
            </a:lvl4pPr>
            <a:lvl5pPr marL="1362090" indent="0">
              <a:buNone/>
              <a:defRPr sz="1192" b="1"/>
            </a:lvl5pPr>
            <a:lvl6pPr marL="1702613" indent="0">
              <a:buNone/>
              <a:defRPr sz="1192" b="1"/>
            </a:lvl6pPr>
            <a:lvl7pPr marL="2043135" indent="0">
              <a:buNone/>
              <a:defRPr sz="1192" b="1"/>
            </a:lvl7pPr>
            <a:lvl8pPr marL="2383658" indent="0">
              <a:buNone/>
              <a:defRPr sz="1192" b="1"/>
            </a:lvl8pPr>
            <a:lvl9pPr marL="2724180" indent="0">
              <a:buNone/>
              <a:defRPr sz="1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89786" y="2281038"/>
            <a:ext cx="3117413" cy="275343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6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73" y="508000"/>
            <a:ext cx="6402727" cy="1100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4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2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73" y="1248837"/>
            <a:ext cx="2870820" cy="1065388"/>
          </a:xfrm>
        </p:spPr>
        <p:txBody>
          <a:bodyPr anchor="b">
            <a:normAutofit/>
          </a:bodyPr>
          <a:lstStyle>
            <a:lvl1pPr>
              <a:defRPr sz="14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552" y="429104"/>
            <a:ext cx="3361648" cy="46053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473" y="2314224"/>
            <a:ext cx="2870820" cy="2153708"/>
          </a:xfrm>
        </p:spPr>
        <p:txBody>
          <a:bodyPr>
            <a:normAutofit/>
          </a:bodyPr>
          <a:lstStyle>
            <a:lvl1pPr marL="0" indent="0">
              <a:buNone/>
              <a:defRPr sz="1043"/>
            </a:lvl1pPr>
            <a:lvl2pPr marL="340421" indent="0">
              <a:buNone/>
              <a:defRPr sz="1043"/>
            </a:lvl2pPr>
            <a:lvl3pPr marL="680841" indent="0">
              <a:buNone/>
              <a:defRPr sz="894"/>
            </a:lvl3pPr>
            <a:lvl4pPr marL="1021262" indent="0">
              <a:buNone/>
              <a:defRPr sz="745"/>
            </a:lvl4pPr>
            <a:lvl5pPr marL="1361681" indent="0">
              <a:buNone/>
              <a:defRPr sz="745"/>
            </a:lvl5pPr>
            <a:lvl6pPr marL="1702102" indent="0">
              <a:buNone/>
              <a:defRPr sz="745"/>
            </a:lvl6pPr>
            <a:lvl7pPr marL="2042522" indent="0">
              <a:buNone/>
              <a:defRPr sz="745"/>
            </a:lvl7pPr>
            <a:lvl8pPr marL="2382943" indent="0">
              <a:buNone/>
              <a:defRPr sz="745"/>
            </a:lvl8pPr>
            <a:lvl9pPr marL="2723363" indent="0">
              <a:buNone/>
              <a:defRPr sz="74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8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81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73" y="4000500"/>
            <a:ext cx="6402726" cy="472282"/>
          </a:xfrm>
        </p:spPr>
        <p:txBody>
          <a:bodyPr anchor="b">
            <a:normAutofit/>
          </a:bodyPr>
          <a:lstStyle>
            <a:lvl1pPr algn="l">
              <a:defRPr sz="178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4473" y="508000"/>
            <a:ext cx="6402727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192"/>
            </a:lvl1pPr>
            <a:lvl2pPr marL="340523" indent="0">
              <a:buNone/>
              <a:defRPr sz="1192"/>
            </a:lvl2pPr>
            <a:lvl3pPr marL="681045" indent="0">
              <a:buNone/>
              <a:defRPr sz="1192"/>
            </a:lvl3pPr>
            <a:lvl4pPr marL="1021568" indent="0">
              <a:buNone/>
              <a:defRPr sz="1192"/>
            </a:lvl4pPr>
            <a:lvl5pPr marL="1362090" indent="0">
              <a:buNone/>
              <a:defRPr sz="1192"/>
            </a:lvl5pPr>
            <a:lvl6pPr marL="1702613" indent="0">
              <a:buNone/>
              <a:defRPr sz="1192"/>
            </a:lvl6pPr>
            <a:lvl7pPr marL="2043135" indent="0">
              <a:buNone/>
              <a:defRPr sz="1192"/>
            </a:lvl7pPr>
            <a:lvl8pPr marL="2383658" indent="0">
              <a:buNone/>
              <a:defRPr sz="1192"/>
            </a:lvl8pPr>
            <a:lvl9pPr marL="2724180" indent="0">
              <a:buNone/>
              <a:defRPr sz="119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473" y="4472782"/>
            <a:ext cx="6402726" cy="561687"/>
          </a:xfrm>
        </p:spPr>
        <p:txBody>
          <a:bodyPr>
            <a:normAutofit/>
          </a:bodyPr>
          <a:lstStyle>
            <a:lvl1pPr marL="0" indent="0">
              <a:buNone/>
              <a:defRPr sz="894"/>
            </a:lvl1pPr>
            <a:lvl2pPr marL="340523" indent="0">
              <a:buNone/>
              <a:defRPr sz="894"/>
            </a:lvl2pPr>
            <a:lvl3pPr marL="681045" indent="0">
              <a:buNone/>
              <a:defRPr sz="745"/>
            </a:lvl3pPr>
            <a:lvl4pPr marL="1021568" indent="0">
              <a:buNone/>
              <a:defRPr sz="670"/>
            </a:lvl4pPr>
            <a:lvl5pPr marL="1362090" indent="0">
              <a:buNone/>
              <a:defRPr sz="670"/>
            </a:lvl5pPr>
            <a:lvl6pPr marL="1702613" indent="0">
              <a:buNone/>
              <a:defRPr sz="670"/>
            </a:lvl6pPr>
            <a:lvl7pPr marL="2043135" indent="0">
              <a:buNone/>
              <a:defRPr sz="670"/>
            </a:lvl7pPr>
            <a:lvl8pPr marL="2383658" indent="0">
              <a:buNone/>
              <a:defRPr sz="670"/>
            </a:lvl8pPr>
            <a:lvl9pPr marL="2724180" indent="0">
              <a:buNone/>
              <a:defRPr sz="6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8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73" y="508000"/>
            <a:ext cx="6402727" cy="2836333"/>
          </a:xfrm>
        </p:spPr>
        <p:txBody>
          <a:bodyPr anchor="ctr">
            <a:normAutofit/>
          </a:bodyPr>
          <a:lstStyle>
            <a:lvl1pPr algn="l">
              <a:defRPr sz="327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473" y="3725333"/>
            <a:ext cx="6402727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4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0523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2pPr>
            <a:lvl3pPr marL="681045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3pPr>
            <a:lvl4pPr marL="102156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36209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702613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2043135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38365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72418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0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50" y="508000"/>
            <a:ext cx="6028444" cy="2518833"/>
          </a:xfrm>
        </p:spPr>
        <p:txBody>
          <a:bodyPr anchor="ctr">
            <a:normAutofit/>
          </a:bodyPr>
          <a:lstStyle>
            <a:lvl1pPr algn="l">
              <a:defRPr sz="327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7489" y="3026833"/>
            <a:ext cx="5380765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19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0523" indent="0">
              <a:buFontTx/>
              <a:buNone/>
              <a:defRPr/>
            </a:lvl2pPr>
            <a:lvl3pPr marL="681045" indent="0">
              <a:buFontTx/>
              <a:buNone/>
              <a:defRPr/>
            </a:lvl3pPr>
            <a:lvl4pPr marL="1021568" indent="0">
              <a:buFontTx/>
              <a:buNone/>
              <a:defRPr/>
            </a:lvl4pPr>
            <a:lvl5pPr marL="136209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473" y="3725333"/>
            <a:ext cx="6402727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4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0523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2pPr>
            <a:lvl3pPr marL="681045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3pPr>
            <a:lvl4pPr marL="102156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36209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702613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2043135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38365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72418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3580" y="658649"/>
            <a:ext cx="454025" cy="487313"/>
          </a:xfrm>
          <a:prstGeom prst="rect">
            <a:avLst/>
          </a:prstGeom>
        </p:spPr>
        <p:txBody>
          <a:bodyPr vert="horz" lIns="68104" tIns="34052" rIns="68104" bIns="34052" rtlCol="0" anchor="ctr">
            <a:noAutofit/>
          </a:bodyPr>
          <a:lstStyle/>
          <a:p>
            <a:pPr lvl="0"/>
            <a:r>
              <a:rPr lang="en-US" sz="595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3440" y="2405464"/>
            <a:ext cx="454025" cy="487313"/>
          </a:xfrm>
          <a:prstGeom prst="rect">
            <a:avLst/>
          </a:prstGeom>
        </p:spPr>
        <p:txBody>
          <a:bodyPr vert="horz" lIns="68104" tIns="34052" rIns="68104" bIns="34052" rtlCol="0" anchor="ctr">
            <a:noAutofit/>
          </a:bodyPr>
          <a:lstStyle/>
          <a:p>
            <a:pPr lvl="0"/>
            <a:r>
              <a:rPr lang="en-US" sz="595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670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73" y="1609990"/>
            <a:ext cx="6402727" cy="2162883"/>
          </a:xfrm>
        </p:spPr>
        <p:txBody>
          <a:bodyPr anchor="b">
            <a:normAutofit/>
          </a:bodyPr>
          <a:lstStyle>
            <a:lvl1pPr algn="l">
              <a:defRPr sz="327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473" y="3772873"/>
            <a:ext cx="6402727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4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0523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2pPr>
            <a:lvl3pPr marL="681045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3pPr>
            <a:lvl4pPr marL="102156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36209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702613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2043135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38365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72418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50" y="508000"/>
            <a:ext cx="6028444" cy="2518833"/>
          </a:xfrm>
        </p:spPr>
        <p:txBody>
          <a:bodyPr anchor="ctr">
            <a:normAutofit/>
          </a:bodyPr>
          <a:lstStyle>
            <a:lvl1pPr algn="l">
              <a:defRPr sz="327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472" y="3344333"/>
            <a:ext cx="6402727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0523" indent="0">
              <a:buFontTx/>
              <a:buNone/>
              <a:defRPr/>
            </a:lvl2pPr>
            <a:lvl3pPr marL="681045" indent="0">
              <a:buFontTx/>
              <a:buNone/>
              <a:defRPr/>
            </a:lvl3pPr>
            <a:lvl4pPr marL="1021568" indent="0">
              <a:buFontTx/>
              <a:buNone/>
              <a:defRPr/>
            </a:lvl4pPr>
            <a:lvl5pPr marL="136209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473" y="3772873"/>
            <a:ext cx="6402727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4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0523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2pPr>
            <a:lvl3pPr marL="681045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3pPr>
            <a:lvl4pPr marL="102156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36209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702613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2043135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38365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72418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3580" y="658649"/>
            <a:ext cx="454025" cy="487313"/>
          </a:xfrm>
          <a:prstGeom prst="rect">
            <a:avLst/>
          </a:prstGeom>
        </p:spPr>
        <p:txBody>
          <a:bodyPr vert="horz" lIns="68104" tIns="34052" rIns="68104" bIns="34052" rtlCol="0" anchor="ctr">
            <a:noAutofit/>
          </a:bodyPr>
          <a:lstStyle/>
          <a:p>
            <a:pPr lvl="0"/>
            <a:r>
              <a:rPr lang="en-US" sz="595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3440" y="2405464"/>
            <a:ext cx="454025" cy="487313"/>
          </a:xfrm>
          <a:prstGeom prst="rect">
            <a:avLst/>
          </a:prstGeom>
        </p:spPr>
        <p:txBody>
          <a:bodyPr vert="horz" lIns="68104" tIns="34052" rIns="68104" bIns="34052" rtlCol="0" anchor="ctr">
            <a:noAutofit/>
          </a:bodyPr>
          <a:lstStyle/>
          <a:p>
            <a:pPr lvl="0"/>
            <a:r>
              <a:rPr lang="en-US" sz="595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77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78" y="508000"/>
            <a:ext cx="6396422" cy="2518833"/>
          </a:xfrm>
        </p:spPr>
        <p:txBody>
          <a:bodyPr anchor="ctr">
            <a:normAutofit/>
          </a:bodyPr>
          <a:lstStyle>
            <a:lvl1pPr algn="l">
              <a:defRPr sz="327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472" y="3344333"/>
            <a:ext cx="6402727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88">
                <a:solidFill>
                  <a:schemeClr val="accent1"/>
                </a:solidFill>
              </a:defRPr>
            </a:lvl1pPr>
            <a:lvl2pPr marL="340523" indent="0">
              <a:buFontTx/>
              <a:buNone/>
              <a:defRPr/>
            </a:lvl2pPr>
            <a:lvl3pPr marL="681045" indent="0">
              <a:buFontTx/>
              <a:buNone/>
              <a:defRPr/>
            </a:lvl3pPr>
            <a:lvl4pPr marL="1021568" indent="0">
              <a:buFontTx/>
              <a:buNone/>
              <a:defRPr/>
            </a:lvl4pPr>
            <a:lvl5pPr marL="136209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473" y="3772873"/>
            <a:ext cx="6402727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4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0523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2pPr>
            <a:lvl3pPr marL="681045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3pPr>
            <a:lvl4pPr marL="102156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36209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702613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2043135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383658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72418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2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4257" y="508000"/>
            <a:ext cx="971762" cy="4376209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473" y="508000"/>
            <a:ext cx="5258341" cy="437620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" y="5"/>
            <a:ext cx="9037934" cy="573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323"/>
            <a:ext cx="369525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2810" y="1905008"/>
            <a:ext cx="6137306" cy="1225021"/>
          </a:xfrm>
        </p:spPr>
        <p:txBody>
          <a:bodyPr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4886" y="3365500"/>
            <a:ext cx="4739386" cy="825500"/>
          </a:xfrm>
        </p:spPr>
        <p:txBody>
          <a:bodyPr>
            <a:normAutofit/>
          </a:bodyPr>
          <a:lstStyle>
            <a:lvl1pPr marL="0" indent="0" algn="r">
              <a:buNone/>
              <a:defRPr sz="1341" b="0">
                <a:solidFill>
                  <a:schemeClr val="tx1"/>
                </a:solidFill>
                <a:latin typeface="Georgia" pitchFamily="18" charset="0"/>
              </a:defRPr>
            </a:lvl1pPr>
            <a:lvl2pPr marL="306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32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4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5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10375" y="4254500"/>
            <a:ext cx="1816100" cy="825500"/>
          </a:xfrm>
        </p:spPr>
        <p:txBody>
          <a:bodyPr>
            <a:normAutofit/>
          </a:bodyPr>
          <a:lstStyle>
            <a:lvl1pPr marL="0" indent="0" algn="ctr">
              <a:buNone/>
              <a:defRPr sz="1341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2117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55" y="1424782"/>
            <a:ext cx="7831931" cy="2377281"/>
          </a:xfrm>
        </p:spPr>
        <p:txBody>
          <a:bodyPr anchor="b"/>
          <a:lstStyle>
            <a:lvl1pPr>
              <a:defRPr sz="44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555" y="3824553"/>
            <a:ext cx="7831931" cy="1250156"/>
          </a:xfrm>
        </p:spPr>
        <p:txBody>
          <a:bodyPr/>
          <a:lstStyle>
            <a:lvl1pPr marL="0" indent="0">
              <a:buNone/>
              <a:defRPr sz="1788">
                <a:solidFill>
                  <a:schemeClr val="tx1">
                    <a:tint val="75000"/>
                  </a:schemeClr>
                </a:solidFill>
              </a:defRPr>
            </a:lvl1pPr>
            <a:lvl2pPr marL="340523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681045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3pPr>
            <a:lvl4pPr marL="1021568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4pPr>
            <a:lvl5pPr marL="1362090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5pPr>
            <a:lvl6pPr marL="1702613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6pPr>
            <a:lvl7pPr marL="2043135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7pPr>
            <a:lvl8pPr marL="2383658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8pPr>
            <a:lvl9pPr marL="2724180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284" y="1521354"/>
            <a:ext cx="3859213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003" y="1521354"/>
            <a:ext cx="3859213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67" y="304271"/>
            <a:ext cx="7831931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67" y="1400969"/>
            <a:ext cx="3841477" cy="686593"/>
          </a:xfrm>
        </p:spPr>
        <p:txBody>
          <a:bodyPr anchor="b"/>
          <a:lstStyle>
            <a:lvl1pPr marL="0" indent="0">
              <a:buNone/>
              <a:defRPr sz="1788" b="1"/>
            </a:lvl1pPr>
            <a:lvl2pPr marL="340523" indent="0">
              <a:buNone/>
              <a:defRPr sz="1490" b="1"/>
            </a:lvl2pPr>
            <a:lvl3pPr marL="681045" indent="0">
              <a:buNone/>
              <a:defRPr sz="1341" b="1"/>
            </a:lvl3pPr>
            <a:lvl4pPr marL="1021568" indent="0">
              <a:buNone/>
              <a:defRPr sz="1192" b="1"/>
            </a:lvl4pPr>
            <a:lvl5pPr marL="1362090" indent="0">
              <a:buNone/>
              <a:defRPr sz="1192" b="1"/>
            </a:lvl5pPr>
            <a:lvl6pPr marL="1702613" indent="0">
              <a:buNone/>
              <a:defRPr sz="1192" b="1"/>
            </a:lvl6pPr>
            <a:lvl7pPr marL="2043135" indent="0">
              <a:buNone/>
              <a:defRPr sz="1192" b="1"/>
            </a:lvl7pPr>
            <a:lvl8pPr marL="2383658" indent="0">
              <a:buNone/>
              <a:defRPr sz="1192" b="1"/>
            </a:lvl8pPr>
            <a:lvl9pPr marL="2724180" indent="0">
              <a:buNone/>
              <a:defRPr sz="1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67" y="2087563"/>
            <a:ext cx="3841477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7003" y="1400969"/>
            <a:ext cx="3860395" cy="686593"/>
          </a:xfrm>
        </p:spPr>
        <p:txBody>
          <a:bodyPr anchor="b"/>
          <a:lstStyle>
            <a:lvl1pPr marL="0" indent="0">
              <a:buNone/>
              <a:defRPr sz="1788" b="1"/>
            </a:lvl1pPr>
            <a:lvl2pPr marL="340523" indent="0">
              <a:buNone/>
              <a:defRPr sz="1490" b="1"/>
            </a:lvl2pPr>
            <a:lvl3pPr marL="681045" indent="0">
              <a:buNone/>
              <a:defRPr sz="1341" b="1"/>
            </a:lvl3pPr>
            <a:lvl4pPr marL="1021568" indent="0">
              <a:buNone/>
              <a:defRPr sz="1192" b="1"/>
            </a:lvl4pPr>
            <a:lvl5pPr marL="1362090" indent="0">
              <a:buNone/>
              <a:defRPr sz="1192" b="1"/>
            </a:lvl5pPr>
            <a:lvl6pPr marL="1702613" indent="0">
              <a:buNone/>
              <a:defRPr sz="1192" b="1"/>
            </a:lvl6pPr>
            <a:lvl7pPr marL="2043135" indent="0">
              <a:buNone/>
              <a:defRPr sz="1192" b="1"/>
            </a:lvl7pPr>
            <a:lvl8pPr marL="2383658" indent="0">
              <a:buNone/>
              <a:defRPr sz="1192" b="1"/>
            </a:lvl8pPr>
            <a:lvl9pPr marL="2724180" indent="0">
              <a:buNone/>
              <a:defRPr sz="1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003" y="2087563"/>
            <a:ext cx="3860395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68" y="381000"/>
            <a:ext cx="2928697" cy="1333500"/>
          </a:xfrm>
        </p:spPr>
        <p:txBody>
          <a:bodyPr anchor="b"/>
          <a:lstStyle>
            <a:lvl1pPr>
              <a:defRPr sz="2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395" y="822855"/>
            <a:ext cx="4597003" cy="4061354"/>
          </a:xfrm>
        </p:spPr>
        <p:txBody>
          <a:bodyPr/>
          <a:lstStyle>
            <a:lvl1pPr>
              <a:defRPr sz="2383"/>
            </a:lvl1pPr>
            <a:lvl2pPr>
              <a:defRPr sz="2085"/>
            </a:lvl2pPr>
            <a:lvl3pPr>
              <a:defRPr sz="1788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468" y="1714500"/>
            <a:ext cx="2928697" cy="3176323"/>
          </a:xfrm>
        </p:spPr>
        <p:txBody>
          <a:bodyPr/>
          <a:lstStyle>
            <a:lvl1pPr marL="0" indent="0">
              <a:buNone/>
              <a:defRPr sz="1192"/>
            </a:lvl1pPr>
            <a:lvl2pPr marL="340523" indent="0">
              <a:buNone/>
              <a:defRPr sz="1043"/>
            </a:lvl2pPr>
            <a:lvl3pPr marL="681045" indent="0">
              <a:buNone/>
              <a:defRPr sz="894"/>
            </a:lvl3pPr>
            <a:lvl4pPr marL="1021568" indent="0">
              <a:buNone/>
              <a:defRPr sz="745"/>
            </a:lvl4pPr>
            <a:lvl5pPr marL="1362090" indent="0">
              <a:buNone/>
              <a:defRPr sz="745"/>
            </a:lvl5pPr>
            <a:lvl6pPr marL="1702613" indent="0">
              <a:buNone/>
              <a:defRPr sz="745"/>
            </a:lvl6pPr>
            <a:lvl7pPr marL="2043135" indent="0">
              <a:buNone/>
              <a:defRPr sz="745"/>
            </a:lvl7pPr>
            <a:lvl8pPr marL="2383658" indent="0">
              <a:buNone/>
              <a:defRPr sz="745"/>
            </a:lvl8pPr>
            <a:lvl9pPr marL="2724180" indent="0">
              <a:buNone/>
              <a:defRPr sz="74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68" y="381000"/>
            <a:ext cx="2928697" cy="1333500"/>
          </a:xfrm>
        </p:spPr>
        <p:txBody>
          <a:bodyPr anchor="b"/>
          <a:lstStyle>
            <a:lvl1pPr>
              <a:defRPr sz="2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60395" y="822855"/>
            <a:ext cx="4597003" cy="4061354"/>
          </a:xfrm>
        </p:spPr>
        <p:txBody>
          <a:bodyPr anchor="t"/>
          <a:lstStyle>
            <a:lvl1pPr marL="0" indent="0">
              <a:buNone/>
              <a:defRPr sz="2383"/>
            </a:lvl1pPr>
            <a:lvl2pPr marL="340523" indent="0">
              <a:buNone/>
              <a:defRPr sz="2085"/>
            </a:lvl2pPr>
            <a:lvl3pPr marL="681045" indent="0">
              <a:buNone/>
              <a:defRPr sz="1788"/>
            </a:lvl3pPr>
            <a:lvl4pPr marL="1021568" indent="0">
              <a:buNone/>
              <a:defRPr sz="1490"/>
            </a:lvl4pPr>
            <a:lvl5pPr marL="1362090" indent="0">
              <a:buNone/>
              <a:defRPr sz="1490"/>
            </a:lvl5pPr>
            <a:lvl6pPr marL="1702613" indent="0">
              <a:buNone/>
              <a:defRPr sz="1490"/>
            </a:lvl6pPr>
            <a:lvl7pPr marL="2043135" indent="0">
              <a:buNone/>
              <a:defRPr sz="1490"/>
            </a:lvl7pPr>
            <a:lvl8pPr marL="2383658" indent="0">
              <a:buNone/>
              <a:defRPr sz="1490"/>
            </a:lvl8pPr>
            <a:lvl9pPr marL="2724180" indent="0">
              <a:buNone/>
              <a:defRPr sz="149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468" y="1714500"/>
            <a:ext cx="2928697" cy="3176323"/>
          </a:xfrm>
        </p:spPr>
        <p:txBody>
          <a:bodyPr/>
          <a:lstStyle>
            <a:lvl1pPr marL="0" indent="0">
              <a:buNone/>
              <a:defRPr sz="1192"/>
            </a:lvl1pPr>
            <a:lvl2pPr marL="340523" indent="0">
              <a:buNone/>
              <a:defRPr sz="1043"/>
            </a:lvl2pPr>
            <a:lvl3pPr marL="681045" indent="0">
              <a:buNone/>
              <a:defRPr sz="894"/>
            </a:lvl3pPr>
            <a:lvl4pPr marL="1021568" indent="0">
              <a:buNone/>
              <a:defRPr sz="745"/>
            </a:lvl4pPr>
            <a:lvl5pPr marL="1362090" indent="0">
              <a:buNone/>
              <a:defRPr sz="745"/>
            </a:lvl5pPr>
            <a:lvl6pPr marL="1702613" indent="0">
              <a:buNone/>
              <a:defRPr sz="745"/>
            </a:lvl6pPr>
            <a:lvl7pPr marL="2043135" indent="0">
              <a:buNone/>
              <a:defRPr sz="745"/>
            </a:lvl7pPr>
            <a:lvl8pPr marL="2383658" indent="0">
              <a:buNone/>
              <a:defRPr sz="745"/>
            </a:lvl8pPr>
            <a:lvl9pPr marL="2724180" indent="0">
              <a:buNone/>
              <a:defRPr sz="74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285" y="304271"/>
            <a:ext cx="7831931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85" y="1521354"/>
            <a:ext cx="7831931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284" y="5296959"/>
            <a:ext cx="20431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7916" y="5296959"/>
            <a:ext cx="306466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13103" y="5296959"/>
            <a:ext cx="20431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l" defTabSz="681045" rtl="0" eaLnBrk="1" latinLnBrk="0" hangingPunct="1">
        <a:lnSpc>
          <a:spcPct val="90000"/>
        </a:lnSpc>
        <a:spcBef>
          <a:spcPct val="0"/>
        </a:spcBef>
        <a:buNone/>
        <a:defRPr sz="32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261" indent="-170261" algn="l" defTabSz="681045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1pPr>
      <a:lvl2pPr marL="510784" indent="-170261" algn="l" defTabSz="681045" rtl="0" eaLnBrk="1" latinLnBrk="0" hangingPunct="1">
        <a:lnSpc>
          <a:spcPct val="90000"/>
        </a:lnSpc>
        <a:spcBef>
          <a:spcPts val="372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851306" indent="-170261" algn="l" defTabSz="681045" rtl="0" eaLnBrk="1" latinLnBrk="0" hangingPunct="1">
        <a:lnSpc>
          <a:spcPct val="90000"/>
        </a:lnSpc>
        <a:spcBef>
          <a:spcPts val="372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91829" indent="-170261" algn="l" defTabSz="681045" rtl="0" eaLnBrk="1" latinLnBrk="0" hangingPunct="1">
        <a:lnSpc>
          <a:spcPct val="90000"/>
        </a:lnSpc>
        <a:spcBef>
          <a:spcPts val="372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4pPr>
      <a:lvl5pPr marL="1532352" indent="-170261" algn="l" defTabSz="681045" rtl="0" eaLnBrk="1" latinLnBrk="0" hangingPunct="1">
        <a:lnSpc>
          <a:spcPct val="90000"/>
        </a:lnSpc>
        <a:spcBef>
          <a:spcPts val="372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5pPr>
      <a:lvl6pPr marL="1872874" indent="-170261" algn="l" defTabSz="681045" rtl="0" eaLnBrk="1" latinLnBrk="0" hangingPunct="1">
        <a:lnSpc>
          <a:spcPct val="90000"/>
        </a:lnSpc>
        <a:spcBef>
          <a:spcPts val="372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6pPr>
      <a:lvl7pPr marL="2213397" indent="-170261" algn="l" defTabSz="681045" rtl="0" eaLnBrk="1" latinLnBrk="0" hangingPunct="1">
        <a:lnSpc>
          <a:spcPct val="90000"/>
        </a:lnSpc>
        <a:spcBef>
          <a:spcPts val="372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7pPr>
      <a:lvl8pPr marL="2553919" indent="-170261" algn="l" defTabSz="681045" rtl="0" eaLnBrk="1" latinLnBrk="0" hangingPunct="1">
        <a:lnSpc>
          <a:spcPct val="90000"/>
        </a:lnSpc>
        <a:spcBef>
          <a:spcPts val="372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8pPr>
      <a:lvl9pPr marL="2894442" indent="-170261" algn="l" defTabSz="681045" rtl="0" eaLnBrk="1" latinLnBrk="0" hangingPunct="1">
        <a:lnSpc>
          <a:spcPct val="90000"/>
        </a:lnSpc>
        <a:spcBef>
          <a:spcPts val="372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045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1pPr>
      <a:lvl2pPr marL="340523" algn="l" defTabSz="681045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2pPr>
      <a:lvl3pPr marL="681045" algn="l" defTabSz="681045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3pPr>
      <a:lvl4pPr marL="1021568" algn="l" defTabSz="681045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4pPr>
      <a:lvl5pPr marL="1362090" algn="l" defTabSz="681045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5pPr>
      <a:lvl6pPr marL="1702613" algn="l" defTabSz="681045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6pPr>
      <a:lvl7pPr marL="2043135" algn="l" defTabSz="681045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7pPr>
      <a:lvl8pPr marL="2383658" algn="l" defTabSz="681045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8pPr>
      <a:lvl9pPr marL="2724180" algn="l" defTabSz="681045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7056"/>
            <a:ext cx="90805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473" y="508000"/>
            <a:ext cx="6402727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473" y="1800491"/>
            <a:ext cx="6402727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6323" y="5034469"/>
            <a:ext cx="67920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3E0-5553-4518-87E7-172508FED683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473" y="5034469"/>
            <a:ext cx="46904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255" y="5034469"/>
            <a:ext cx="50894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">
                <a:solidFill>
                  <a:schemeClr val="accent1"/>
                </a:solidFill>
              </a:defRPr>
            </a:lvl1pPr>
          </a:lstStyle>
          <a:p>
            <a:fld id="{DEE656F0-7BE7-449B-88AF-6F946E304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  <p:sldLayoutId id="2147484283" r:id="rId12"/>
    <p:sldLayoutId id="2147484284" r:id="rId13"/>
    <p:sldLayoutId id="2147484285" r:id="rId14"/>
    <p:sldLayoutId id="2147484286" r:id="rId15"/>
    <p:sldLayoutId id="2147484287" r:id="rId16"/>
    <p:sldLayoutId id="2147483996" r:id="rId17"/>
  </p:sldLayoutIdLst>
  <p:txStyles>
    <p:titleStyle>
      <a:lvl1pPr algn="l" defTabSz="340523" rtl="0" eaLnBrk="1" latinLnBrk="0" hangingPunct="1">
        <a:spcBef>
          <a:spcPct val="0"/>
        </a:spcBef>
        <a:buNone/>
        <a:defRPr sz="268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5392" indent="-255392" algn="l" defTabSz="340523" rtl="0" eaLnBrk="1" latinLnBrk="0" hangingPunct="1">
        <a:spcBef>
          <a:spcPts val="7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3349" indent="-212827" algn="l" defTabSz="340523" rtl="0" eaLnBrk="1" latinLnBrk="0" hangingPunct="1">
        <a:spcBef>
          <a:spcPts val="7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1306" indent="-170261" algn="l" defTabSz="340523" rtl="0" eaLnBrk="1" latinLnBrk="0" hangingPunct="1">
        <a:spcBef>
          <a:spcPts val="7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91829" indent="-170261" algn="l" defTabSz="340523" rtl="0" eaLnBrk="1" latinLnBrk="0" hangingPunct="1">
        <a:spcBef>
          <a:spcPts val="7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2352" indent="-170261" algn="l" defTabSz="340523" rtl="0" eaLnBrk="1" latinLnBrk="0" hangingPunct="1">
        <a:spcBef>
          <a:spcPts val="7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2874" indent="-170261" algn="l" defTabSz="340523" rtl="0" eaLnBrk="1" latinLnBrk="0" hangingPunct="1">
        <a:spcBef>
          <a:spcPts val="7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13397" indent="-170261" algn="l" defTabSz="340523" rtl="0" eaLnBrk="1" latinLnBrk="0" hangingPunct="1">
        <a:spcBef>
          <a:spcPts val="7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53919" indent="-170261" algn="l" defTabSz="340523" rtl="0" eaLnBrk="1" latinLnBrk="0" hangingPunct="1">
        <a:spcBef>
          <a:spcPts val="7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94442" indent="-170261" algn="l" defTabSz="340523" rtl="0" eaLnBrk="1" latinLnBrk="0" hangingPunct="1">
        <a:spcBef>
          <a:spcPts val="7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0523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1pPr>
      <a:lvl2pPr marL="340523" algn="l" defTabSz="340523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2pPr>
      <a:lvl3pPr marL="681045" algn="l" defTabSz="340523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3pPr>
      <a:lvl4pPr marL="1021568" algn="l" defTabSz="340523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4pPr>
      <a:lvl5pPr marL="1362090" algn="l" defTabSz="340523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5pPr>
      <a:lvl6pPr marL="1702613" algn="l" defTabSz="340523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6pPr>
      <a:lvl7pPr marL="2043135" algn="l" defTabSz="340523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7pPr>
      <a:lvl8pPr marL="2383658" algn="l" defTabSz="340523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8pPr>
      <a:lvl9pPr marL="2724180" algn="l" defTabSz="340523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0" y="421658"/>
            <a:ext cx="7267585" cy="36694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A293E1-8E3A-4AD6-8A67-74EA71F225AA}"/>
              </a:ext>
            </a:extLst>
          </p:cNvPr>
          <p:cNvSpPr/>
          <p:nvPr/>
        </p:nvSpPr>
        <p:spPr>
          <a:xfrm>
            <a:off x="716284" y="745344"/>
            <a:ext cx="7678448" cy="41445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 sz="906" dirty="0"/>
          </a:p>
        </p:txBody>
      </p:sp>
      <p:sp>
        <p:nvSpPr>
          <p:cNvPr id="14" name="TextBox 13"/>
          <p:cNvSpPr txBox="1"/>
          <p:nvPr/>
        </p:nvSpPr>
        <p:spPr>
          <a:xfrm>
            <a:off x="1193105" y="4210575"/>
            <a:ext cx="3585817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50" b="1" dirty="0">
                <a:solidFill>
                  <a:schemeClr val="bg1"/>
                </a:solidFill>
              </a:rPr>
              <a:t>CEBS Worldwide</a:t>
            </a:r>
            <a:endParaRPr lang="en-IN" sz="2950" b="1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EBCE3-9DFB-461C-B523-8939EDEC978B}"/>
              </a:ext>
            </a:extLst>
          </p:cNvPr>
          <p:cNvGrpSpPr/>
          <p:nvPr/>
        </p:nvGrpSpPr>
        <p:grpSpPr>
          <a:xfrm>
            <a:off x="725867" y="2717994"/>
            <a:ext cx="7678445" cy="2298502"/>
            <a:chOff x="368488" y="3429000"/>
            <a:chExt cx="11455023" cy="3429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75CE0-1006-44E3-B514-3701E97A3B54}"/>
                </a:ext>
              </a:extLst>
            </p:cNvPr>
            <p:cNvGrpSpPr/>
            <p:nvPr/>
          </p:nvGrpSpPr>
          <p:grpSpPr>
            <a:xfrm rot="10800000">
              <a:off x="368488" y="3429000"/>
              <a:ext cx="11455023" cy="3429000"/>
              <a:chOff x="0" y="1"/>
              <a:chExt cx="6096000" cy="5380038"/>
            </a:xfrm>
            <a:gradFill>
              <a:gsLst>
                <a:gs pos="0">
                  <a:srgbClr val="0B63EB"/>
                </a:gs>
                <a:gs pos="100000">
                  <a:srgbClr val="43D782"/>
                </a:gs>
              </a:gsLst>
              <a:lin ang="2700000" scaled="1"/>
            </a:gra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C9D0C4-ED0C-42C8-BD51-D729CA29A3B7}"/>
                  </a:ext>
                </a:extLst>
              </p:cNvPr>
              <p:cNvSpPr/>
              <p:nvPr/>
            </p:nvSpPr>
            <p:spPr>
              <a:xfrm>
                <a:off x="0" y="1"/>
                <a:ext cx="6096000" cy="34655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906" dirty="0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CFA1E237-D289-4F44-97D7-A6D25E93C2E1}"/>
                  </a:ext>
                </a:extLst>
              </p:cNvPr>
              <p:cNvSpPr/>
              <p:nvPr/>
            </p:nvSpPr>
            <p:spPr>
              <a:xfrm flipH="1" flipV="1">
                <a:off x="0" y="3465514"/>
                <a:ext cx="6096000" cy="191452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877" dirty="0"/>
                  <a:t>INDUSTRIAL TRAINING REPORT</a:t>
                </a:r>
                <a:endParaRPr lang="en-ID" sz="1877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FB2DE1-05C7-4EEE-A4D6-74F24E5ADBD4}"/>
                </a:ext>
              </a:extLst>
            </p:cNvPr>
            <p:cNvSpPr/>
            <p:nvPr/>
          </p:nvSpPr>
          <p:spPr>
            <a:xfrm>
              <a:off x="1062616" y="4495343"/>
              <a:ext cx="5230234" cy="8310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ID" sz="362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  <a:endParaRPr lang="en-ID" sz="36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5BE4B6-ECEE-4046-B2AE-0ED4DE254737}"/>
                </a:ext>
              </a:extLst>
            </p:cNvPr>
            <p:cNvSpPr/>
            <p:nvPr/>
          </p:nvSpPr>
          <p:spPr>
            <a:xfrm>
              <a:off x="6292850" y="5318427"/>
              <a:ext cx="5005413" cy="10397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906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		</a:t>
              </a:r>
              <a:r>
                <a:rPr lang="en-ID" sz="906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Presented By:</a:t>
              </a:r>
            </a:p>
            <a:p>
              <a:pPr algn="r"/>
              <a:r>
                <a:rPr lang="en-ID" sz="906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Mohit Chandra Bhatt</a:t>
              </a:r>
            </a:p>
            <a:p>
              <a:r>
                <a:rPr lang="en-ID" sz="906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		   BTECH CSE 4</a:t>
              </a:r>
              <a:r>
                <a:rPr lang="en-ID" sz="906" baseline="30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  <a:r>
                <a:rPr lang="en-ID" sz="906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Year</a:t>
              </a:r>
            </a:p>
            <a:p>
              <a:r>
                <a:rPr lang="en-ID" sz="906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		   AITS, </a:t>
              </a:r>
              <a:r>
                <a:rPr lang="en-ID" sz="906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Haldwani</a:t>
              </a:r>
              <a:endParaRPr lang="en-ID" sz="906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D" sz="906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		   160030101029</a:t>
              </a:r>
              <a:endParaRPr lang="en-ID" sz="906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A52AAC-BC49-4CBF-B34C-2286A7A0BC5C}"/>
                </a:ext>
              </a:extLst>
            </p:cNvPr>
            <p:cNvGrpSpPr/>
            <p:nvPr/>
          </p:nvGrpSpPr>
          <p:grpSpPr>
            <a:xfrm flipH="1">
              <a:off x="3309872" y="5535688"/>
              <a:ext cx="456158" cy="96739"/>
              <a:chOff x="-4690983" y="2708061"/>
              <a:chExt cx="1764684" cy="155244"/>
            </a:xfrm>
            <a:solidFill>
              <a:schemeClr val="bg1"/>
            </a:solidFill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D6EEF43-531A-4F26-B8A9-D1D998243004}"/>
                  </a:ext>
                </a:extLst>
              </p:cNvPr>
              <p:cNvSpPr/>
              <p:nvPr userDrawn="1"/>
            </p:nvSpPr>
            <p:spPr>
              <a:xfrm>
                <a:off x="-3996654" y="2708063"/>
                <a:ext cx="376026" cy="15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906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47507D-0F0F-4468-9840-13EFD56B2FD0}"/>
                  </a:ext>
                </a:extLst>
              </p:cNvPr>
              <p:cNvSpPr/>
              <p:nvPr userDrawn="1"/>
            </p:nvSpPr>
            <p:spPr>
              <a:xfrm>
                <a:off x="-3302325" y="2708066"/>
                <a:ext cx="376026" cy="15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906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: Rounded Corners 8">
                <a:extLst>
                  <a:ext uri="{FF2B5EF4-FFF2-40B4-BE49-F238E27FC236}">
                    <a16:creationId xmlns:a16="http://schemas.microsoft.com/office/drawing/2014/main" id="{CF2FBF59-6115-4726-998A-0F9B75CD3E10}"/>
                  </a:ext>
                </a:extLst>
              </p:cNvPr>
              <p:cNvSpPr/>
              <p:nvPr/>
            </p:nvSpPr>
            <p:spPr>
              <a:xfrm>
                <a:off x="-4690983" y="2708061"/>
                <a:ext cx="376026" cy="15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906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295261" y="4312729"/>
            <a:ext cx="3585817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2950" b="1" kern="0" dirty="0">
                <a:solidFill>
                  <a:prstClr val="white"/>
                </a:solidFill>
              </a:rPr>
              <a:t>CEBS Worldwide</a:t>
            </a:r>
          </a:p>
        </p:txBody>
      </p:sp>
    </p:spTree>
    <p:extLst>
      <p:ext uri="{BB962C8B-B14F-4D97-AF65-F5344CB8AC3E}">
        <p14:creationId xmlns:p14="http://schemas.microsoft.com/office/powerpoint/2010/main" val="34752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84" y="919091"/>
            <a:ext cx="6402727" cy="1100667"/>
          </a:xfrm>
        </p:spPr>
        <p:txBody>
          <a:bodyPr/>
          <a:lstStyle/>
          <a:p>
            <a:r>
              <a:rPr lang="en-IN" b="1" dirty="0" err="1" smtClean="0"/>
              <a:t>Qt</a:t>
            </a:r>
            <a:r>
              <a:rPr lang="en-IN" b="1" dirty="0" smtClean="0"/>
              <a:t> Framework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84" y="1609125"/>
            <a:ext cx="5991357" cy="3215773"/>
          </a:xfrm>
        </p:spPr>
        <p:txBody>
          <a:bodyPr>
            <a:normAutofit/>
          </a:bodyPr>
          <a:lstStyle/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 err="1"/>
              <a:t>Qt</a:t>
            </a:r>
            <a:r>
              <a:rPr lang="en-US" sz="2000" dirty="0"/>
              <a:t> Designer is the </a:t>
            </a:r>
            <a:r>
              <a:rPr lang="en-US" sz="2000" dirty="0" err="1"/>
              <a:t>Qt</a:t>
            </a:r>
            <a:r>
              <a:rPr lang="en-US" sz="2000" dirty="0"/>
              <a:t> tool for designing and building </a:t>
            </a:r>
            <a:r>
              <a:rPr lang="en-US" sz="2000" dirty="0"/>
              <a:t>GUI graphical </a:t>
            </a:r>
            <a:r>
              <a:rPr lang="en-US" sz="2000" dirty="0"/>
              <a:t>user interfaces. </a:t>
            </a:r>
            <a:endParaRPr lang="en-US" sz="2000" dirty="0"/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 It allows you to design </a:t>
            </a:r>
            <a:endParaRPr lang="en-US" sz="2000" dirty="0"/>
          </a:p>
          <a:p>
            <a:pPr lvl="2">
              <a:buSzPct val="140000"/>
              <a:buFontTx/>
              <a:buChar char="-"/>
            </a:pPr>
            <a:r>
              <a:rPr lang="en-US" sz="2000" dirty="0"/>
              <a:t>widgets </a:t>
            </a:r>
          </a:p>
          <a:p>
            <a:pPr lvl="2">
              <a:buSzPct val="140000"/>
              <a:buFontTx/>
              <a:buChar char="-"/>
            </a:pPr>
            <a:r>
              <a:rPr lang="en-US" sz="2000" dirty="0"/>
              <a:t>dialogs</a:t>
            </a:r>
          </a:p>
          <a:p>
            <a:pPr lvl="2">
              <a:buSzPct val="140000"/>
              <a:buFontTx/>
              <a:buChar char="-"/>
            </a:pPr>
            <a:r>
              <a:rPr lang="en-US" sz="2000" dirty="0"/>
              <a:t>complete </a:t>
            </a:r>
            <a:r>
              <a:rPr lang="en-US" sz="2000" dirty="0"/>
              <a:t>main </a:t>
            </a:r>
            <a:r>
              <a:rPr lang="en-US" sz="2000" dirty="0"/>
              <a:t>windows </a:t>
            </a:r>
            <a:endParaRPr lang="en-US" sz="2000" dirty="0"/>
          </a:p>
          <a:p>
            <a:pPr marL="612931" lvl="2" indent="0">
              <a:buSzPct val="140000"/>
              <a:buNone/>
            </a:pPr>
            <a:r>
              <a:rPr lang="en-US" sz="2000" dirty="0"/>
              <a:t>using on-screen forms and a simple drag-and-drop interface.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57" y="424925"/>
            <a:ext cx="2478576" cy="9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12" y="730053"/>
            <a:ext cx="6402727" cy="1100667"/>
          </a:xfrm>
        </p:spPr>
        <p:txBody>
          <a:bodyPr/>
          <a:lstStyle/>
          <a:p>
            <a:r>
              <a:rPr lang="en-IN" b="1" dirty="0" err="1" smtClean="0"/>
              <a:t>PyQt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12" y="1446896"/>
            <a:ext cx="5510844" cy="3723413"/>
          </a:xfrm>
        </p:spPr>
        <p:txBody>
          <a:bodyPr>
            <a:noAutofit/>
          </a:bodyPr>
          <a:lstStyle/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 err="1"/>
              <a:t>PyQt</a:t>
            </a:r>
            <a:r>
              <a:rPr lang="en-US" sz="2000" dirty="0"/>
              <a:t> is a </a:t>
            </a:r>
            <a:r>
              <a:rPr lang="en-US" sz="2000" dirty="0"/>
              <a:t>Python binding of </a:t>
            </a:r>
            <a:r>
              <a:rPr lang="en-US" sz="2000" dirty="0"/>
              <a:t>the cross-platform </a:t>
            </a:r>
            <a:r>
              <a:rPr lang="en-US" sz="2000" dirty="0"/>
              <a:t>GUI toolkit</a:t>
            </a:r>
            <a:r>
              <a:rPr lang="en-US" sz="2000" dirty="0"/>
              <a:t> </a:t>
            </a:r>
            <a:r>
              <a:rPr lang="en-US" sz="2000" dirty="0" err="1"/>
              <a:t>Qt</a:t>
            </a:r>
            <a:r>
              <a:rPr lang="en-US" sz="2000" dirty="0"/>
              <a:t>, implemented as a Python plug-in</a:t>
            </a:r>
            <a:r>
              <a:rPr lang="en-US" sz="2000" dirty="0"/>
              <a:t>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 err="1"/>
              <a:t>PyQt</a:t>
            </a:r>
            <a:r>
              <a:rPr lang="en-US" sz="2000" dirty="0"/>
              <a:t> is free software developed by the British firm Riverbank Computing</a:t>
            </a:r>
            <a:r>
              <a:rPr lang="en-US" sz="2000" dirty="0"/>
              <a:t>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 err="1"/>
              <a:t>PyQt</a:t>
            </a:r>
            <a:r>
              <a:rPr lang="en-US" sz="2000" dirty="0"/>
              <a:t> implements around 440 classes and over 6,000 functions and </a:t>
            </a:r>
            <a:r>
              <a:rPr lang="en-US" sz="2000" dirty="0"/>
              <a:t>methods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Important modules in PyQt5 </a:t>
            </a:r>
            <a:r>
              <a:rPr lang="en-IN" sz="2000" dirty="0"/>
              <a:t>: </a:t>
            </a:r>
          </a:p>
          <a:p>
            <a:pPr marL="0" indent="0">
              <a:buSzPct val="140000"/>
              <a:buNone/>
            </a:pPr>
            <a:r>
              <a:rPr lang="en-IN" sz="2000" dirty="0"/>
              <a:t> </a:t>
            </a:r>
            <a:r>
              <a:rPr lang="en-IN" sz="2000" dirty="0"/>
              <a:t>    </a:t>
            </a:r>
            <a:r>
              <a:rPr lang="en-IN" sz="2000" dirty="0" err="1"/>
              <a:t>QtGui</a:t>
            </a:r>
            <a:r>
              <a:rPr lang="en-IN" sz="2000" dirty="0"/>
              <a:t>, </a:t>
            </a:r>
            <a:r>
              <a:rPr lang="en-IN" sz="2000" dirty="0" err="1"/>
              <a:t>QtCore</a:t>
            </a:r>
            <a:r>
              <a:rPr lang="en-IN" sz="2000" dirty="0"/>
              <a:t>, </a:t>
            </a:r>
            <a:r>
              <a:rPr lang="en-IN" sz="2000" dirty="0" err="1"/>
              <a:t>QtWidgets</a:t>
            </a:r>
            <a:r>
              <a:rPr lang="en-IN" sz="2000" dirty="0"/>
              <a:t>, </a:t>
            </a:r>
            <a:r>
              <a:rPr lang="en-IN" sz="2000" dirty="0" err="1"/>
              <a:t>QtWebkit</a:t>
            </a:r>
            <a:r>
              <a:rPr lang="en-IN" sz="2000" dirty="0"/>
              <a:t> , </a:t>
            </a:r>
            <a:r>
              <a:rPr lang="en-IN" sz="2000" dirty="0" err="1"/>
              <a:t>QtWebkitWidgets</a:t>
            </a:r>
            <a:endParaRPr lang="en-IN" sz="2000" dirty="0"/>
          </a:p>
          <a:p>
            <a:pPr>
              <a:buSzPct val="14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83" y="307221"/>
            <a:ext cx="1093214" cy="11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87" y="853863"/>
            <a:ext cx="5762454" cy="88534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: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0" y="1979996"/>
            <a:ext cx="2985889" cy="26684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10" y="1979996"/>
            <a:ext cx="2221997" cy="17528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860" y="1563851"/>
            <a:ext cx="72487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77" dirty="0"/>
              <a:t>Code</a:t>
            </a:r>
            <a:endParaRPr lang="en-IN" sz="1877" dirty="0"/>
          </a:p>
        </p:txBody>
      </p:sp>
      <p:sp>
        <p:nvSpPr>
          <p:cNvPr id="8" name="TextBox 7"/>
          <p:cNvSpPr txBox="1"/>
          <p:nvPr/>
        </p:nvSpPr>
        <p:spPr>
          <a:xfrm>
            <a:off x="4448510" y="1502250"/>
            <a:ext cx="1285633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77" dirty="0"/>
              <a:t>Output</a:t>
            </a:r>
            <a:endParaRPr lang="en-IN" sz="1877" dirty="0"/>
          </a:p>
        </p:txBody>
      </p:sp>
    </p:spTree>
    <p:extLst>
      <p:ext uri="{BB962C8B-B14F-4D97-AF65-F5344CB8AC3E}">
        <p14:creationId xmlns:p14="http://schemas.microsoft.com/office/powerpoint/2010/main" val="19722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637" y="723638"/>
            <a:ext cx="2335954" cy="1034325"/>
          </a:xfrm>
        </p:spPr>
        <p:txBody>
          <a:bodyPr>
            <a:noAutofit/>
          </a:bodyPr>
          <a:lstStyle/>
          <a:p>
            <a:pPr algn="ctr"/>
            <a:r>
              <a:rPr lang="en-US" sz="3218" dirty="0"/>
              <a:t>P</a:t>
            </a:r>
            <a:r>
              <a:rPr lang="en-US" sz="3218" dirty="0"/>
              <a:t>ROJECT</a:t>
            </a:r>
            <a:r>
              <a:rPr lang="en-US" sz="6434" dirty="0"/>
              <a:t> </a:t>
            </a:r>
            <a:endParaRPr lang="en-US" sz="6434" dirty="0"/>
          </a:p>
        </p:txBody>
      </p:sp>
      <p:sp>
        <p:nvSpPr>
          <p:cNvPr id="3" name="TextBox 2"/>
          <p:cNvSpPr txBox="1"/>
          <p:nvPr/>
        </p:nvSpPr>
        <p:spPr>
          <a:xfrm>
            <a:off x="1982202" y="2522303"/>
            <a:ext cx="4630178" cy="571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116" dirty="0"/>
              <a:t>Client Server Application</a:t>
            </a:r>
            <a:endParaRPr lang="en-IN" sz="3116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5" y="3801973"/>
            <a:ext cx="4102125" cy="13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645" y="798311"/>
            <a:ext cx="5673268" cy="1102380"/>
          </a:xfrm>
        </p:spPr>
        <p:txBody>
          <a:bodyPr/>
          <a:lstStyle/>
          <a:p>
            <a:r>
              <a:rPr lang="en-US" b="1" dirty="0" smtClean="0"/>
              <a:t>About </a:t>
            </a:r>
            <a:r>
              <a:rPr lang="en-US" b="1" dirty="0" smtClean="0"/>
              <a:t>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54" y="1574174"/>
            <a:ext cx="5762454" cy="3034429"/>
          </a:xfrm>
        </p:spPr>
        <p:txBody>
          <a:bodyPr>
            <a:noAutofit/>
          </a:bodyPr>
          <a:lstStyle/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The main objective is to carry out the chatting process among </a:t>
            </a:r>
            <a:r>
              <a:rPr lang="en-US" sz="2000" dirty="0"/>
              <a:t>n-clients.</a:t>
            </a:r>
          </a:p>
          <a:p>
            <a:pPr lvl="0"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Incorporates 1 server – multiple Client format</a:t>
            </a:r>
            <a:r>
              <a:rPr lang="en-US" sz="2000" dirty="0"/>
              <a:t>.</a:t>
            </a:r>
          </a:p>
          <a:p>
            <a:pPr lvl="0"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Concept of socket programming is used to establish a connection between client and server.</a:t>
            </a:r>
            <a:endParaRPr lang="en-IN" sz="2000" dirty="0"/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IN" sz="2000" dirty="0"/>
              <a:t>Programming Language – Python3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IN" sz="2000" dirty="0"/>
              <a:t>GUI – </a:t>
            </a:r>
            <a:r>
              <a:rPr lang="en-IN" sz="2000" dirty="0" err="1"/>
              <a:t>Tkinter</a:t>
            </a:r>
            <a:r>
              <a:rPr lang="en-IN" sz="2000" dirty="0"/>
              <a:t> and </a:t>
            </a:r>
            <a:r>
              <a:rPr lang="en-IN" sz="2000" dirty="0" err="1"/>
              <a:t>PyQt</a:t>
            </a:r>
            <a:r>
              <a:rPr lang="en-IN" sz="2000" dirty="0"/>
              <a:t> 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IN" sz="2000" dirty="0"/>
              <a:t>Database - </a:t>
            </a:r>
            <a:r>
              <a:rPr lang="en-IN" sz="2000" dirty="0" err="1"/>
              <a:t>MySql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83" y="384940"/>
            <a:ext cx="1267706" cy="826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3156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755E-6 -4.44444E-6 C 0.02308 -4.44444E-6 0.04179 0.02473 0.04179 0.05528 C 0.04179 0.08612 0.02308 0.11112 -2.44755E-6 0.11112 C -0.0229 0.11112 -0.04161 0.08612 -0.04161 0.05528 C -0.04161 0.02473 -0.0229 -4.44444E-6 -2.44755E-6 -4.44444E-6 Z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4" y="767638"/>
            <a:ext cx="4928310" cy="4198084"/>
          </a:xfrm>
          <a:prstGeom prst="rect">
            <a:avLst/>
          </a:prstGeom>
          <a:ln w="6350">
            <a:solidFill>
              <a:schemeClr val="accent1"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032" y="2757448"/>
            <a:ext cx="1937421" cy="885349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Login </a:t>
            </a:r>
            <a:br>
              <a:rPr lang="en-IN" sz="2400" dirty="0"/>
            </a:br>
            <a:r>
              <a:rPr lang="en-IN" sz="2400" dirty="0"/>
              <a:t>Window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3" y="1149049"/>
            <a:ext cx="4882828" cy="3479430"/>
          </a:xfrm>
          <a:ln w="6350">
            <a:solidFill>
              <a:schemeClr val="accent1"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11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718" y="2631799"/>
            <a:ext cx="2830824" cy="885349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User </a:t>
            </a:r>
            <a:br>
              <a:rPr lang="en-IN" sz="2400" dirty="0"/>
            </a:br>
            <a:r>
              <a:rPr lang="en-IN" sz="2400" dirty="0"/>
              <a:t>Registration</a:t>
            </a: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2" y="526959"/>
            <a:ext cx="4289787" cy="4585766"/>
          </a:xfrm>
          <a:ln w="6350">
            <a:solidFill>
              <a:schemeClr val="accent1">
                <a:alpha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2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6" y="1207911"/>
            <a:ext cx="5469996" cy="4011966"/>
          </a:xfrm>
        </p:spPr>
      </p:pic>
    </p:spTree>
    <p:extLst>
      <p:ext uri="{BB962C8B-B14F-4D97-AF65-F5344CB8AC3E}">
        <p14:creationId xmlns:p14="http://schemas.microsoft.com/office/powerpoint/2010/main" val="14753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1" y="630027"/>
            <a:ext cx="3979044" cy="4464281"/>
          </a:xfrm>
          <a:prstGeom prst="rect">
            <a:avLst/>
          </a:prstGeom>
          <a:ln w="6350">
            <a:solidFill>
              <a:schemeClr val="accent1">
                <a:alpha val="4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198" y="2862167"/>
            <a:ext cx="5762454" cy="885349"/>
          </a:xfrm>
        </p:spPr>
        <p:txBody>
          <a:bodyPr>
            <a:normAutofit/>
          </a:bodyPr>
          <a:lstStyle/>
          <a:p>
            <a:r>
              <a:rPr lang="en-US" sz="2400" dirty="0"/>
              <a:t>Client Portal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940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54" y="755492"/>
            <a:ext cx="6136213" cy="885349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About the CEBS Worldwide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54" y="1640841"/>
            <a:ext cx="6023324" cy="3054839"/>
          </a:xfrm>
        </p:spPr>
        <p:txBody>
          <a:bodyPr>
            <a:noAutofit/>
          </a:bodyPr>
          <a:lstStyle/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It is a </a:t>
            </a:r>
            <a:r>
              <a:rPr lang="en-US" sz="2000" dirty="0"/>
              <a:t>global IT company dedicated to providing E-Business solutions to worldwide </a:t>
            </a:r>
            <a:r>
              <a:rPr lang="en-US" sz="2000" dirty="0"/>
              <a:t>customers.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Retail</a:t>
            </a:r>
            <a:r>
              <a:rPr lang="en-US" sz="2000" dirty="0"/>
              <a:t>, BFSI, Airlines, Manufacturing, Telecom and Government</a:t>
            </a:r>
            <a:r>
              <a:rPr lang="en-US" sz="2000" dirty="0"/>
              <a:t>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It offer solutions </a:t>
            </a:r>
            <a:r>
              <a:rPr lang="en-US" sz="2000" dirty="0"/>
              <a:t>and services in the area of Software Product </a:t>
            </a:r>
            <a:r>
              <a:rPr lang="en-US" sz="2000" dirty="0"/>
              <a:t>Engineering, </a:t>
            </a:r>
            <a:r>
              <a:rPr lang="en-US" sz="2000" dirty="0"/>
              <a:t>Customer Experience Management, Digital Analytics, B2B Integration, Marketing Campaign Automation </a:t>
            </a:r>
            <a:r>
              <a:rPr lang="en-US" sz="2000" dirty="0"/>
              <a:t>and </a:t>
            </a:r>
            <a:r>
              <a:rPr lang="en-US" sz="2000" dirty="0"/>
              <a:t>many more.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07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6318" y="2945421"/>
            <a:ext cx="2530259" cy="1046678"/>
          </a:xfrm>
        </p:spPr>
        <p:txBody>
          <a:bodyPr>
            <a:normAutofit/>
          </a:bodyPr>
          <a:lstStyle/>
          <a:p>
            <a:r>
              <a:rPr lang="en-IN" sz="2400" dirty="0"/>
              <a:t>Chatting Window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3" y="626724"/>
            <a:ext cx="3956977" cy="4464281"/>
          </a:xfrm>
          <a:ln w="6350">
            <a:solidFill>
              <a:schemeClr val="accent1"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877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9486" y="1836652"/>
            <a:ext cx="3437289" cy="174291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363" spc="40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en-US" sz="5363" spc="40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10968" y="784947"/>
            <a:ext cx="2363315" cy="648238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Overview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10968" y="1681539"/>
            <a:ext cx="5765232" cy="3126946"/>
          </a:xfrm>
        </p:spPr>
        <p:txBody>
          <a:bodyPr>
            <a:noAutofit/>
          </a:bodyPr>
          <a:lstStyle/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Introduction </a:t>
            </a:r>
            <a:r>
              <a:rPr lang="en-US" sz="2000" dirty="0"/>
              <a:t>to Python </a:t>
            </a:r>
            <a:r>
              <a:rPr lang="en-US" sz="2000" dirty="0"/>
              <a:t>Language.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/>
              <a:t>Python </a:t>
            </a:r>
            <a:r>
              <a:rPr lang="en-US" altLang="en-US" sz="2000" dirty="0"/>
              <a:t>Overview 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Python Features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Uses of Python</a:t>
            </a:r>
            <a:endParaRPr lang="en-US" altLang="en-US" sz="2000" dirty="0"/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/>
              <a:t> Standard </a:t>
            </a:r>
            <a:r>
              <a:rPr lang="en-US" altLang="en-US" sz="2000" dirty="0"/>
              <a:t>Data </a:t>
            </a:r>
            <a:r>
              <a:rPr lang="en-US" altLang="en-US" sz="2000" dirty="0"/>
              <a:t>Types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 Python GUI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 Project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67" y="2299313"/>
            <a:ext cx="1891397" cy="18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9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7" y="863775"/>
            <a:ext cx="5517012" cy="716243"/>
          </a:xfrm>
        </p:spPr>
        <p:txBody>
          <a:bodyPr>
            <a:noAutofit/>
          </a:bodyPr>
          <a:lstStyle/>
          <a:p>
            <a:r>
              <a:rPr lang="en-US" sz="3200" dirty="0"/>
              <a:t>  </a:t>
            </a:r>
            <a:r>
              <a:rPr lang="en-US" sz="3200" b="1" dirty="0"/>
              <a:t>Introduction to Python3.7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50" y="1580018"/>
            <a:ext cx="6114675" cy="2894999"/>
          </a:xfrm>
        </p:spPr>
        <p:txBody>
          <a:bodyPr>
            <a:noAutofit/>
          </a:bodyPr>
          <a:lstStyle/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Python is Object Oriented Programming Language.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sz="2000" dirty="0"/>
              <a:t>It is free and open source Language.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/>
              <a:t>Python is a </a:t>
            </a:r>
            <a:r>
              <a:rPr lang="en-US" altLang="en-US" sz="2000" dirty="0"/>
              <a:t>general-purpose, </a:t>
            </a:r>
            <a:r>
              <a:rPr lang="en-US" altLang="en-US" sz="2000" dirty="0"/>
              <a:t>high-level, </a:t>
            </a:r>
            <a:r>
              <a:rPr lang="en-US" altLang="en-US" sz="2000" dirty="0"/>
              <a:t>interpreted and </a:t>
            </a:r>
            <a:r>
              <a:rPr lang="en-US" altLang="en-US" sz="2000" dirty="0"/>
              <a:t>object oriented-scripting language</a:t>
            </a:r>
            <a:r>
              <a:rPr lang="en-US" altLang="en-US" sz="2000" dirty="0"/>
              <a:t>.</a:t>
            </a:r>
            <a:endParaRPr lang="en-US" sz="2000" dirty="0"/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/>
              <a:t>It is cross platform – runs on multiple </a:t>
            </a:r>
            <a:r>
              <a:rPr lang="en-US" altLang="en-US" sz="2000" dirty="0"/>
              <a:t>platforms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/>
              <a:t>Python </a:t>
            </a:r>
            <a:r>
              <a:rPr lang="en-US" altLang="en-US" sz="2000" dirty="0"/>
              <a:t>Language </a:t>
            </a:r>
            <a:r>
              <a:rPr lang="en-US" altLang="en-US" sz="2000" dirty="0"/>
              <a:t>is of </a:t>
            </a:r>
            <a:r>
              <a:rPr lang="en-US" altLang="en-US" sz="2000" dirty="0"/>
              <a:t>two </a:t>
            </a:r>
            <a:r>
              <a:rPr lang="en-US" altLang="en-US" sz="2000" dirty="0"/>
              <a:t>types </a:t>
            </a:r>
            <a:r>
              <a:rPr lang="en-US" altLang="en-US" sz="2000" dirty="0"/>
              <a:t>–</a:t>
            </a:r>
          </a:p>
          <a:p>
            <a:pPr marL="651240" lvl="1" indent="-383083">
              <a:buFont typeface="+mj-lt"/>
              <a:buAutoNum type="romanUcPeriod"/>
            </a:pPr>
            <a:r>
              <a:rPr lang="en-US" altLang="en-US" sz="2000" dirty="0"/>
              <a:t>Python 2</a:t>
            </a:r>
          </a:p>
          <a:p>
            <a:pPr marL="651240" lvl="1" indent="-383083">
              <a:buFont typeface="+mj-lt"/>
              <a:buAutoNum type="romanUcPeriod"/>
            </a:pPr>
            <a:r>
              <a:rPr lang="en-US" altLang="en-US" sz="2000" dirty="0"/>
              <a:t>Python 3 </a:t>
            </a:r>
            <a:r>
              <a:rPr lang="en-US" altLang="en-US" sz="2000" dirty="0"/>
              <a:t>	 </a:t>
            </a:r>
            <a:endParaRPr lang="en-US" alt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55" y="4576617"/>
            <a:ext cx="2854356" cy="9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3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10173" y="962073"/>
            <a:ext cx="3184279" cy="458639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		Python Features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74442" y="1539881"/>
            <a:ext cx="5240022" cy="3073530"/>
          </a:xfrm>
        </p:spPr>
        <p:txBody>
          <a:bodyPr>
            <a:normAutofit/>
          </a:bodyPr>
          <a:lstStyle/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1609" dirty="0"/>
              <a:t>Easy to Learn and Use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1609" dirty="0"/>
              <a:t>Expressive Language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1609" dirty="0"/>
              <a:t>Interpreted Language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1609" dirty="0"/>
              <a:t>Cross-Platform Language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1609" dirty="0"/>
              <a:t>Free and Open Source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1609" dirty="0"/>
              <a:t>Object Oriented Language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1609" dirty="0"/>
              <a:t>Extensible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1609" dirty="0"/>
              <a:t>Large Standard Library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1609" dirty="0"/>
              <a:t>GUI programming Support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endParaRPr lang="en-US" altLang="en-US" sz="160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2" y="-4448"/>
            <a:ext cx="8696684" cy="57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961122" y="1320081"/>
            <a:ext cx="5412626" cy="3366713"/>
          </a:xfrm>
        </p:spPr>
        <p:txBody>
          <a:bodyPr>
            <a:normAutofit/>
          </a:bodyPr>
          <a:lstStyle/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b="1" dirty="0"/>
              <a:t>Portable:</a:t>
            </a:r>
            <a:r>
              <a:rPr lang="en-US" altLang="en-US" dirty="0"/>
              <a:t> Python can run on a wide variety of hardware platforms and has the same interface on all platforms.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b="1" dirty="0"/>
              <a:t>Extendable:</a:t>
            </a:r>
            <a:r>
              <a:rPr lang="en-US" altLang="en-US" dirty="0"/>
              <a:t> You can add low-level modules to the Python interpreter. These modules enable programmers to add to or customize their tools to be more efficient.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b="1" dirty="0"/>
              <a:t>Databases:</a:t>
            </a:r>
            <a:r>
              <a:rPr lang="en-US" altLang="en-US" dirty="0"/>
              <a:t> Python provides interfaces to all major commercial databases.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b="1" dirty="0"/>
              <a:t>GUI Programming:</a:t>
            </a:r>
            <a:r>
              <a:rPr lang="en-US" altLang="en-US" dirty="0"/>
              <a:t> Python supports GUI applications that can be created and ported to many system calls, libraries, and windows systems, such as Windows MFC, Macintosh, and the X Window system of Unix.</a:t>
            </a: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b="1" dirty="0"/>
              <a:t>Scalable:</a:t>
            </a:r>
            <a:r>
              <a:rPr lang="en-US" altLang="en-US" dirty="0"/>
              <a:t> Python provides a better structure and support for large programs than shell scripting.</a:t>
            </a:r>
          </a:p>
          <a:p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67" y="674399"/>
            <a:ext cx="823560" cy="485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-4447"/>
            <a:ext cx="9080494" cy="57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C 0.02305 -3.7037E-7 0.0418 0.02477 0.0418 0.05532 C 0.0418 0.08611 0.02305 0.11111 -4.375E-6 0.11111 C -0.02291 0.11111 -0.04153 0.08611 -0.04153 0.05532 C -0.04153 0.02477 -0.02291 -3.7037E-7 -4.375E-6 -3.7037E-7 Z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047358" y="723271"/>
            <a:ext cx="5762454" cy="885349"/>
          </a:xfrm>
        </p:spPr>
        <p:txBody>
          <a:bodyPr>
            <a:normAutofit/>
          </a:bodyPr>
          <a:lstStyle/>
          <a:p>
            <a:r>
              <a:rPr lang="en-US" altLang="en-US" sz="3200" b="1" dirty="0" smtClean="0"/>
              <a:t>Standard Data Types</a:t>
            </a:r>
            <a:endParaRPr lang="en-US" altLang="en-US" sz="3200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047358" y="1608620"/>
            <a:ext cx="5762454" cy="2990897"/>
          </a:xfrm>
        </p:spPr>
        <p:txBody>
          <a:bodyPr>
            <a:normAutofit/>
          </a:bodyPr>
          <a:lstStyle/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Numbers : a = 10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String :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str</a:t>
            </a:r>
            <a:r>
              <a:rPr lang="en-US" altLang="en-US" sz="1800" dirty="0" smtClean="0">
                <a:solidFill>
                  <a:schemeClr val="tx1"/>
                </a:solidFill>
              </a:rPr>
              <a:t> = ‘Hello World’</a:t>
            </a:r>
            <a:endParaRPr lang="en-US" altLang="en-US" sz="1800" dirty="0">
              <a:solidFill>
                <a:schemeClr val="tx1"/>
              </a:solidFill>
            </a:endParaRP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Tuple :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  = ("hi", "python", 2)  </a:t>
            </a: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List : </a:t>
            </a:r>
            <a:r>
              <a:rPr lang="en-US" altLang="en-US" sz="1800" dirty="0" smtClean="0">
                <a:solidFill>
                  <a:schemeClr val="tx1"/>
                </a:solidFill>
              </a:rPr>
              <a:t>list = [123, ‘hello’, 12, 1.3]</a:t>
            </a:r>
            <a:endParaRPr lang="en-US" altLang="en-US" sz="1800" dirty="0">
              <a:solidFill>
                <a:schemeClr val="tx1"/>
              </a:solidFill>
            </a:endParaRP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Set : </a:t>
            </a:r>
            <a:r>
              <a:rPr lang="en-US" altLang="en-US" sz="1800" dirty="0" smtClean="0">
                <a:solidFill>
                  <a:schemeClr val="tx1"/>
                </a:solidFill>
              </a:rPr>
              <a:t>fruit = {apple, orange, grapes, mango}</a:t>
            </a:r>
            <a:endParaRPr lang="en-US" altLang="en-US" sz="1800" dirty="0">
              <a:solidFill>
                <a:schemeClr val="tx1"/>
              </a:solidFill>
            </a:endParaRPr>
          </a:p>
          <a:p>
            <a:pPr>
              <a:buSzPct val="14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Dictionary :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stu</a:t>
            </a:r>
            <a:r>
              <a:rPr lang="en-US" altLang="en-US" sz="1800" dirty="0" smtClean="0">
                <a:solidFill>
                  <a:schemeClr val="tx1"/>
                </a:solidFill>
              </a:rPr>
              <a:t> = {‘name’ : ‘red’ , ‘age’ : 10} </a:t>
            </a:r>
            <a:endParaRPr lang="en-US" altLang="en-US" sz="1800" dirty="0">
              <a:solidFill>
                <a:schemeClr val="tx1"/>
              </a:solidFill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771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282" y="1001676"/>
            <a:ext cx="5762454" cy="2601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9" dirty="0"/>
              <a:t>2. Frozen Sets - I</a:t>
            </a:r>
            <a:r>
              <a:rPr lang="en-IN" sz="1609" dirty="0"/>
              <a:t>mmutable </a:t>
            </a:r>
            <a:r>
              <a:rPr lang="en-IN" sz="1609" dirty="0"/>
              <a:t>and new elements cannot added after its </a:t>
            </a:r>
            <a:r>
              <a:rPr lang="en-IN" sz="1609" dirty="0"/>
              <a:t>deﬁned.</a:t>
            </a:r>
            <a:endParaRPr lang="en-IN" sz="160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70" y="1957257"/>
            <a:ext cx="4607783" cy="18196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39" y="-20062"/>
            <a:ext cx="8742422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813" y="916543"/>
            <a:ext cx="5762454" cy="885349"/>
          </a:xfrm>
        </p:spPr>
        <p:txBody>
          <a:bodyPr/>
          <a:lstStyle/>
          <a:p>
            <a:r>
              <a:rPr lang="en-IN" b="1" dirty="0" smtClean="0"/>
              <a:t>GUI in Python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89" y="2025359"/>
            <a:ext cx="5938744" cy="2411917"/>
          </a:xfrm>
        </p:spPr>
        <p:txBody>
          <a:bodyPr>
            <a:normAutofit/>
          </a:bodyPr>
          <a:lstStyle/>
          <a:p>
            <a:pPr marL="0" indent="0" algn="just">
              <a:buSzPct val="140000"/>
              <a:buNone/>
            </a:pPr>
            <a:r>
              <a:rPr lang="en-IN" sz="1877" dirty="0"/>
              <a:t>						1</a:t>
            </a:r>
            <a:r>
              <a:rPr lang="en-IN" sz="2144" dirty="0"/>
              <a:t>. </a:t>
            </a:r>
            <a:r>
              <a:rPr lang="en-IN" sz="2144" dirty="0" err="1"/>
              <a:t>Tkinter</a:t>
            </a:r>
            <a:endParaRPr lang="en-IN" sz="2144" dirty="0"/>
          </a:p>
          <a:p>
            <a:pPr marL="0" indent="0" algn="just">
              <a:buSzPct val="140000"/>
              <a:buNone/>
            </a:pPr>
            <a:r>
              <a:rPr lang="en-IN" sz="2144" dirty="0"/>
              <a:t>						2. </a:t>
            </a:r>
            <a:r>
              <a:rPr lang="en-IN" sz="2144" dirty="0" err="1"/>
              <a:t>PyQt</a:t>
            </a:r>
            <a:r>
              <a:rPr lang="en-IN" sz="2144" dirty="0"/>
              <a:t> Designer</a:t>
            </a:r>
            <a:endParaRPr lang="en-IN" sz="2144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64" y="3231317"/>
            <a:ext cx="1475257" cy="1537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45" y="299982"/>
            <a:ext cx="1702294" cy="1702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98" y="3054110"/>
            <a:ext cx="3016872" cy="22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1131</TotalTime>
  <Words>400</Words>
  <Application>Microsoft Office PowerPoint</Application>
  <PresentationFormat>Custom</PresentationFormat>
  <Paragraphs>88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Georgia</vt:lpstr>
      <vt:lpstr>Segoe UI</vt:lpstr>
      <vt:lpstr>Wingdings 3</vt:lpstr>
      <vt:lpstr>Office Theme</vt:lpstr>
      <vt:lpstr>Facet</vt:lpstr>
      <vt:lpstr>PowerPoint Presentation</vt:lpstr>
      <vt:lpstr>About the CEBS Worldwide</vt:lpstr>
      <vt:lpstr>Overview</vt:lpstr>
      <vt:lpstr>  Introduction to Python3.7</vt:lpstr>
      <vt:lpstr>  Python Features</vt:lpstr>
      <vt:lpstr>PowerPoint Presentation</vt:lpstr>
      <vt:lpstr>Standard Data Types</vt:lpstr>
      <vt:lpstr>PowerPoint Presentation</vt:lpstr>
      <vt:lpstr>GUI in Python</vt:lpstr>
      <vt:lpstr>Qt Framework</vt:lpstr>
      <vt:lpstr>PyQt</vt:lpstr>
      <vt:lpstr>Example : </vt:lpstr>
      <vt:lpstr>PROJECT </vt:lpstr>
      <vt:lpstr>About the Project</vt:lpstr>
      <vt:lpstr>PowerPoint Presentation</vt:lpstr>
      <vt:lpstr>Login  Window </vt:lpstr>
      <vt:lpstr>User  Registration</vt:lpstr>
      <vt:lpstr>Server </vt:lpstr>
      <vt:lpstr>Client Portal</vt:lpstr>
      <vt:lpstr>Chatting Window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CETPA INFOTECH PVT. LTD</dc:title>
  <dc:creator>SHUBHAM</dc:creator>
  <cp:lastModifiedBy>Mohit Bhatt</cp:lastModifiedBy>
  <cp:revision>161</cp:revision>
  <dcterms:created xsi:type="dcterms:W3CDTF">2017-09-13T08:46:07Z</dcterms:created>
  <dcterms:modified xsi:type="dcterms:W3CDTF">2019-11-13T02:43:54Z</dcterms:modified>
</cp:coreProperties>
</file>