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5D5F-3F13-404E-8756-6B5C4092D015}"/>
              </a:ext>
            </a:extLst>
          </p:cNvPr>
          <p:cNvSpPr/>
          <p:nvPr/>
        </p:nvSpPr>
        <p:spPr>
          <a:xfrm>
            <a:off x="681889" y="663047"/>
            <a:ext cx="10828221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DIGITAL SIGNAL PROCESSING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WORK</a:t>
            </a:r>
          </a:p>
          <a:p>
            <a:pPr algn="ctr"/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IMAGE SEGMENTATION USING K-MEANS CLUSTERING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GUIDED BY – DR. ANURAG SINGH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 – SHIVAM NARWARE      PUNIT KUNJAM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 CSE                             CSE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				 ROLL NO. 17100052   ROLL NO. 17100037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6740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1557-7E75-4247-BF67-E059C775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96140"/>
          </a:xfrm>
        </p:spPr>
        <p:txBody>
          <a:bodyPr/>
          <a:lstStyle/>
          <a:p>
            <a:r>
              <a:rPr lang="en-US" sz="5400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6FF1-DD38-4062-80F9-6E0A086E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8586"/>
            <a:ext cx="9905999" cy="5246703"/>
          </a:xfrm>
        </p:spPr>
        <p:txBody>
          <a:bodyPr/>
          <a:lstStyle/>
          <a:p>
            <a:r>
              <a:rPr lang="en-US" dirty="0"/>
              <a:t>Choose k data points to act as cluster centers.</a:t>
            </a:r>
          </a:p>
          <a:p>
            <a:r>
              <a:rPr lang="en-US" dirty="0"/>
              <a:t>Until the cluster centers are unchanged.</a:t>
            </a:r>
          </a:p>
          <a:p>
            <a:pPr marL="0" indent="0">
              <a:buNone/>
            </a:pPr>
            <a:r>
              <a:rPr lang="en-US" dirty="0"/>
              <a:t>	Allocate each data point to cluster whose center is nearest.</a:t>
            </a:r>
          </a:p>
          <a:p>
            <a:pPr marL="0" indent="0">
              <a:buNone/>
            </a:pPr>
            <a:r>
              <a:rPr lang="en-US" dirty="0"/>
              <a:t>	Now ensure that every cluster centers has at least one data point ;</a:t>
            </a:r>
          </a:p>
          <a:p>
            <a:pPr marL="0" indent="0">
              <a:buNone/>
            </a:pPr>
            <a:r>
              <a:rPr lang="en-US" dirty="0"/>
              <a:t>	Possible techniques for doing this include supplying empty clusters with a 	point chosen at random from points far from their cluster center.</a:t>
            </a:r>
          </a:p>
          <a:p>
            <a:pPr marL="0" indent="0">
              <a:buNone/>
            </a:pPr>
            <a:r>
              <a:rPr lang="en-US" dirty="0"/>
              <a:t>	Replace the cluster centers with the mean of the elements</a:t>
            </a:r>
          </a:p>
          <a:p>
            <a:pPr marL="0" indent="0">
              <a:buNone/>
            </a:pPr>
            <a:r>
              <a:rPr lang="en-US" dirty="0"/>
              <a:t>	in their clusters.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7754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7923F5-6301-4922-991C-3358107F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971" y="706454"/>
            <a:ext cx="5597757" cy="5445091"/>
          </a:xfrm>
        </p:spPr>
      </p:pic>
    </p:spTree>
    <p:extLst>
      <p:ext uri="{BB962C8B-B14F-4D97-AF65-F5344CB8AC3E}">
        <p14:creationId xmlns:p14="http://schemas.microsoft.com/office/powerpoint/2010/main" val="182541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1EDB-D835-4DE4-BCDD-70FA02CD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8323"/>
            <a:ext cx="9905998" cy="1478570"/>
          </a:xfrm>
        </p:spPr>
        <p:txBody>
          <a:bodyPr/>
          <a:lstStyle/>
          <a:p>
            <a:r>
              <a:rPr lang="en-US" sz="54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B411-0EE1-450B-858F-897AFFE6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0191"/>
          </a:xfrm>
        </p:spPr>
        <p:txBody>
          <a:bodyPr/>
          <a:lstStyle/>
          <a:p>
            <a:r>
              <a:rPr lang="en-US" dirty="0"/>
              <a:t>K-Means Algorithm is useful for undirected knowledge discovery and is relatively simple.</a:t>
            </a:r>
          </a:p>
          <a:p>
            <a:r>
              <a:rPr lang="en-US" dirty="0"/>
              <a:t>K-Means has found wide spread usage in lot of fields, ranging from unsupervised learning of neural network, Pattern recognitions, Classification Analysis, Artificial intelligence, image processing, machine vision and many others. </a:t>
            </a:r>
          </a:p>
        </p:txBody>
      </p:sp>
    </p:spTree>
    <p:extLst>
      <p:ext uri="{BB962C8B-B14F-4D97-AF65-F5344CB8AC3E}">
        <p14:creationId xmlns:p14="http://schemas.microsoft.com/office/powerpoint/2010/main" val="230145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3E49D-B7B7-4DE4-BD1E-7807BF3D2B80}"/>
              </a:ext>
            </a:extLst>
          </p:cNvPr>
          <p:cNvSpPr/>
          <p:nvPr/>
        </p:nvSpPr>
        <p:spPr>
          <a:xfrm>
            <a:off x="2908879" y="2967335"/>
            <a:ext cx="63742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0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2482-A286-4086-9D9A-AF05C843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BFEF-2596-4B26-BAEC-0261BE69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OBJECTIVE IS TO USE K-MEANS CLUSTERING ALGORITHM TO DIVIDE OR SEPARATE THE IMAGE INTO REGIONS OF SIMILAR ATTRIBUTES.</a:t>
            </a:r>
          </a:p>
        </p:txBody>
      </p:sp>
    </p:spTree>
    <p:extLst>
      <p:ext uri="{BB962C8B-B14F-4D97-AF65-F5344CB8AC3E}">
        <p14:creationId xmlns:p14="http://schemas.microsoft.com/office/powerpoint/2010/main" val="29051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DEC2-E72A-4C23-A10D-F2578059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0F1-78D2-477B-B558-6AFBB197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every information is evidence.</a:t>
            </a:r>
          </a:p>
          <a:p>
            <a:r>
              <a:rPr lang="en-US" dirty="0"/>
              <a:t>To obtain a compact representation from an image.</a:t>
            </a:r>
          </a:p>
          <a:p>
            <a:r>
              <a:rPr lang="en-US" dirty="0"/>
              <a:t>I need K-means clustering because the world is noisy. Photos aren’t the result of color-by-numbers, so I believe that a person’s skin or hair would seldom have a fixed intensity or color, because of lighting, shades and other interferences. </a:t>
            </a:r>
          </a:p>
          <a:p>
            <a:r>
              <a:rPr lang="en-US" dirty="0"/>
              <a:t>Clustering similar intensities together gives me a more robust segmentation. Clustering is also used in many other domains for grouping similar customers, words or documents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D52B-7F8E-4793-B0D0-A79FB837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Image segmentation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9DCA-A240-432A-A487-E8285414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image segmentation</a:t>
            </a:r>
            <a:r>
              <a:rPr lang="en-US" dirty="0"/>
              <a:t> is the process of partitioning a digital image into multiple segments (sets of pixels, also known as super-pixels). The goal of segmentation is to simplify and/or change the representation of an image into something that is more meaningful and easier to analyze.</a:t>
            </a:r>
            <a:r>
              <a:rPr lang="en-US" baseline="30000" dirty="0"/>
              <a:t> </a:t>
            </a:r>
          </a:p>
          <a:p>
            <a:r>
              <a:rPr lang="en-US" dirty="0"/>
              <a:t>Image segmentation is typically used to locate objects and boundaries (lines, curves, etc.) in images. More precisely, image segmentation is the process of assigning a label to every pixel in an image such that pixels with the same label share certain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40854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A15A-B884-4773-86B7-C4148604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Image segmentation techniques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CF1BA-332F-4A98-A63F-6B069684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Thresholding methods such as Otsu’s method.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BEE74-33DE-42DA-8EF1-6BD5039A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24" y="3273552"/>
            <a:ext cx="5453716" cy="2670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854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CC9D-F730-4877-9781-0E66AFAC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29305"/>
            <a:ext cx="9905999" cy="4974455"/>
          </a:xfrm>
        </p:spPr>
        <p:txBody>
          <a:bodyPr/>
          <a:lstStyle/>
          <a:p>
            <a:r>
              <a:rPr lang="en-US" dirty="0"/>
              <a:t>Color-based Segmentation such as K-means clustering.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2688E-C65F-4B1B-94EB-8DB4E995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08" y="2730854"/>
            <a:ext cx="7673709" cy="2817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666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DCBAAE-F280-47CC-867E-0C050F14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0022"/>
            <a:ext cx="9906000" cy="4051177"/>
          </a:xfrm>
        </p:spPr>
        <p:txBody>
          <a:bodyPr/>
          <a:lstStyle/>
          <a:p>
            <a:r>
              <a:rPr lang="en-US" dirty="0"/>
              <a:t>Transform methods such as watershed segmentation.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0B58F-0195-4B26-B87E-23758D49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83" y="3064507"/>
            <a:ext cx="6703706" cy="2182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297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8D40-B172-44E2-8AF4-B70D432C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12054"/>
            <a:ext cx="9905999" cy="4779147"/>
          </a:xfrm>
        </p:spPr>
        <p:txBody>
          <a:bodyPr/>
          <a:lstStyle/>
          <a:p>
            <a:r>
              <a:rPr lang="en-US" dirty="0"/>
              <a:t>Texture methods such as texture filters.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E508-E7BC-40E8-BAEE-DA27239C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83" y="2256130"/>
            <a:ext cx="7904734" cy="3419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669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F8B9-89B0-40A6-B7DC-FACA17A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249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K-means clustering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EE59-1874-48C0-8CCF-CD762A32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5635"/>
            <a:ext cx="9905999" cy="4900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 The goal of this algorithm is to find groups in the data, with the number of groups represented by the variable 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r>
              <a:rPr lang="en-US" dirty="0"/>
              <a:t>The algorithm works iteratively to assign each data point to one of </a:t>
            </a:r>
            <a:r>
              <a:rPr lang="en-US" i="1" dirty="0"/>
              <a:t>K</a:t>
            </a:r>
            <a:r>
              <a:rPr lang="en-US" dirty="0"/>
              <a:t> groups based on the features that are provided. Data points are clustered based on feature similarity.</a:t>
            </a:r>
          </a:p>
          <a:p>
            <a:r>
              <a:rPr lang="en-US"/>
              <a:t>The K-means </a:t>
            </a:r>
            <a:r>
              <a:rPr lang="en-US" dirty="0"/>
              <a:t>algorithm basically consists of three steps:</a:t>
            </a:r>
          </a:p>
          <a:p>
            <a:pPr marL="0" indent="0">
              <a:buNone/>
            </a:pPr>
            <a:r>
              <a:rPr lang="en-US" dirty="0"/>
              <a:t>	1. Initialization: K chosen, an initial set of K so-called centroids, i.e.</a:t>
            </a:r>
          </a:p>
          <a:p>
            <a:pPr marL="0" indent="0">
              <a:buNone/>
            </a:pPr>
            <a:r>
              <a:rPr lang="en-US" dirty="0"/>
              <a:t>	    virtual points in the data space is randomly created,</a:t>
            </a:r>
          </a:p>
          <a:p>
            <a:pPr marL="0" indent="0">
              <a:buNone/>
            </a:pPr>
            <a:r>
              <a:rPr lang="en-US" dirty="0"/>
              <a:t>	2. Every point of the data set is assigned to its nearest centroid and</a:t>
            </a:r>
          </a:p>
          <a:p>
            <a:pPr marL="0" indent="0">
              <a:buNone/>
            </a:pPr>
            <a:r>
              <a:rPr lang="en-US" dirty="0"/>
              <a:t>	3. The position of the centroid is updated by the means of the data points</a:t>
            </a:r>
          </a:p>
          <a:p>
            <a:pPr marL="0" indent="0">
              <a:buNone/>
            </a:pPr>
            <a:r>
              <a:rPr lang="en-US" dirty="0"/>
              <a:t>	    assigned to that cluster. In other words, the centroid is moved towards the center of        	    its assigned points.</a:t>
            </a:r>
          </a:p>
        </p:txBody>
      </p:sp>
    </p:spTree>
    <p:extLst>
      <p:ext uri="{BB962C8B-B14F-4D97-AF65-F5344CB8AC3E}">
        <p14:creationId xmlns:p14="http://schemas.microsoft.com/office/powerpoint/2010/main" val="437985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258</TotalTime>
  <Words>212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PowerPoint Presentation</vt:lpstr>
      <vt:lpstr>OBJECTIVE</vt:lpstr>
      <vt:lpstr>motivation</vt:lpstr>
      <vt:lpstr>Image segmentation </vt:lpstr>
      <vt:lpstr>Image segmentation techniques</vt:lpstr>
      <vt:lpstr>PowerPoint Presentation</vt:lpstr>
      <vt:lpstr>PowerPoint Presentation</vt:lpstr>
      <vt:lpstr>PowerPoint Presentation</vt:lpstr>
      <vt:lpstr>K-means clustering</vt:lpstr>
      <vt:lpstr>algorithm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Punit Kunjam</dc:creator>
  <cp:lastModifiedBy>Punit Kunjam</cp:lastModifiedBy>
  <cp:revision>14</cp:revision>
  <dcterms:created xsi:type="dcterms:W3CDTF">2018-12-07T18:45:25Z</dcterms:created>
  <dcterms:modified xsi:type="dcterms:W3CDTF">2018-12-08T09:52:42Z</dcterms:modified>
</cp:coreProperties>
</file>