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625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INTRODUCTION  OF DIGITAL IMAGE PROCESSING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458200" cy="3810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processing is a method to perform some operations on an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image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order to get an enhanced image or to extract some useful information from it.  It is a type of signal processing in which input is an image and output may be image or characteristics associated with that image.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digital image processing deals with developing a digital system that performs operations on an digital image.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APPROACHES FOR IMPLEMENTING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First order derivative(Gradient operator)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Second order derivative(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Laplacian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operator)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First derivatives are implemented using the magnitude of the gradient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hp\Desktop\image-segmentation-5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3429000"/>
            <a:ext cx="8458200" cy="292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LAPLACIAN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hp\Desktop\image-segmentation-5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582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THRESHOLD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is the simplest, powerful and most frequently used technique for image segmentation.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It is useful in discriminating foreground from the background.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operation is use to convert a gray scale image into binary image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STEPS IN DIGITAL IMAGE PROCESSING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image-segmentation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848600" cy="4648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Image is replica of object.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An image defined in the “real world” is considered as a two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dimentional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function f(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), where x and y are spatial coordinates and the amplitude of f at any pair of coordinates (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) is called intensity or gray level of the image at that point.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TYPES OF IMAGES: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Gray tone image 				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Binary image</a:t>
            </a:r>
          </a:p>
          <a:p>
            <a:pPr algn="just"/>
            <a:endParaRPr lang="en-US" sz="2600" dirty="0"/>
          </a:p>
        </p:txBody>
      </p:sp>
      <p:pic>
        <p:nvPicPr>
          <p:cNvPr id="4098" name="Picture 2" descr="C:\Users\hp\Desktop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6288" y="3875088"/>
            <a:ext cx="3527425" cy="246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INTRODUCTION TO IMAGE SEGMENTATION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 purpose of image segmentation is to partition an image into its meaningful regions with respect to a particular application.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Segmentation divides an image into its constituent regions or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Segmentation allows to extract in image.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SEGMENTATION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Image segmentation algorithm based on one of two basic property of intensity values: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iscontinuity and similarity.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First category is to partition of an image based on abrupt change in intensity, such as an edge in an image.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Second category is based on partitioning an image into regions that are similar according to predefined criteria.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approach  falls under this category.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DETECTION OF DISCONTINUITIES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Detect the three basic types of discontinuities           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Points, lines and edges.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common way is to run a mask through the image.</a:t>
            </a:r>
          </a:p>
          <a:p>
            <a:endParaRPr lang="en-US" dirty="0"/>
          </a:p>
        </p:txBody>
      </p:sp>
      <p:pic>
        <p:nvPicPr>
          <p:cNvPr id="2052" name="Picture 4" descr="C:\Users\hp\Desktop\slide_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505200"/>
            <a:ext cx="2590800" cy="259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 point has been detected at the location on which the mask is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if </a:t>
            </a:r>
          </a:p>
          <a:p>
            <a:pPr lvl="4" algn="just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|R|&gt;=T</a:t>
            </a:r>
          </a:p>
          <a:p>
            <a:pPr>
              <a:buNone/>
            </a:pPr>
            <a:r>
              <a:rPr lang="en-IN" dirty="0" smtClean="0"/>
              <a:t>	where,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 is a nonnegative threshold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R is the sum of product of coefficient 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with the gray levels contained in the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region encompassed by the mask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hp\Desktop\pointdma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743200"/>
            <a:ext cx="2209800" cy="2630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Horizontal mask will result with maximum response when a line pass through the middle row of the mask with a constant background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similar idea is used with other masks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hp\Desktop\image-segmentation-45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3933824"/>
            <a:ext cx="8077200" cy="213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edge is a set of connected pixels that lies on the boundary between two regions</a:t>
            </a:r>
          </a:p>
          <a:p>
            <a:endParaRPr lang="en-IN" dirty="0" smtClean="0"/>
          </a:p>
          <a:p>
            <a:r>
              <a:rPr lang="en-IN" dirty="0" smtClean="0"/>
              <a:t>Process to identify edges in an image to be used as a fundamental asset in image analysis.</a:t>
            </a:r>
          </a:p>
          <a:p>
            <a:r>
              <a:rPr lang="en-IN" dirty="0" smtClean="0"/>
              <a:t>Locating areas with strong intensity contrasts.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380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 OF DIGITAL IMAGE PROCESSING</vt:lpstr>
      <vt:lpstr>STEPS IN DIGITAL IMAGE PROCESSING</vt:lpstr>
      <vt:lpstr>IMAGE</vt:lpstr>
      <vt:lpstr>INTRODUCTION TO IMAGE SEGMENTATION</vt:lpstr>
      <vt:lpstr>SEGMENTATION ALGORITHM</vt:lpstr>
      <vt:lpstr>DETECTION OF DISCONTINUITIES</vt:lpstr>
      <vt:lpstr>POINT DETECTION</vt:lpstr>
      <vt:lpstr>LINE DETECTION</vt:lpstr>
      <vt:lpstr>EDGE DETECTION</vt:lpstr>
      <vt:lpstr>APPROACHES FOR IMPLEMENTING </vt:lpstr>
      <vt:lpstr>LAPLACIAN</vt:lpstr>
      <vt:lpstr>THRESHOLD SELECTION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OF IMAGE PROCESSING</dc:title>
  <dc:creator>Animesh Jana</dc:creator>
  <cp:lastModifiedBy>hp</cp:lastModifiedBy>
  <cp:revision>26</cp:revision>
  <dcterms:created xsi:type="dcterms:W3CDTF">2006-08-16T00:00:00Z</dcterms:created>
  <dcterms:modified xsi:type="dcterms:W3CDTF">2017-01-04T11:33:06Z</dcterms:modified>
</cp:coreProperties>
</file>