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374D-3B70-4C6E-AFA3-ACBFD62D422B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8866-DB92-4130-8B28-7ACF4C3BCE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Clustring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Fuzzy c-means (FCM) is a clustering method that allows each data point to belong to multiple clusters with varying degrees of membership.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Frequently used in pattern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recognition</a:t>
            </a:r>
            <a:endParaRPr lang="en-IN" dirty="0"/>
          </a:p>
        </p:txBody>
      </p:sp>
      <p:pic>
        <p:nvPicPr>
          <p:cNvPr id="4" name="Picture 3" descr="Captu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109" y="3477126"/>
            <a:ext cx="2978331" cy="2256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Fuzzy- C Mean </a:t>
            </a:r>
            <a:r>
              <a:rPr lang="en-IN" dirty="0" err="1" smtClean="0"/>
              <a:t>Clustring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This algorithm works by assigning membership to each data point corresponding to each cluster </a:t>
            </a:r>
            <a:r>
              <a:rPr lang="en-IN" sz="2400" dirty="0" err="1"/>
              <a:t>center</a:t>
            </a:r>
            <a:r>
              <a:rPr lang="en-IN" sz="2400" dirty="0"/>
              <a:t> on the basis </a:t>
            </a:r>
            <a:br>
              <a:rPr lang="en-IN" sz="2400" dirty="0"/>
            </a:br>
            <a:r>
              <a:rPr lang="en-IN" sz="2400" dirty="0"/>
              <a:t>of distance between the cluster </a:t>
            </a:r>
            <a:r>
              <a:rPr lang="en-IN" sz="2400" dirty="0" err="1"/>
              <a:t>center</a:t>
            </a:r>
            <a:r>
              <a:rPr lang="en-IN" sz="2400" dirty="0"/>
              <a:t> and the data point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Algorithmic Steps:</a:t>
            </a:r>
          </a:p>
          <a:p>
            <a:pPr>
              <a:buNone/>
            </a:pPr>
            <a:r>
              <a:rPr lang="en-IN" sz="2400" dirty="0" smtClean="0"/>
              <a:t>   1). Randomly select </a:t>
            </a:r>
            <a:r>
              <a:rPr lang="en-IN" sz="2400" i="1" dirty="0" smtClean="0"/>
              <a:t>‘c’</a:t>
            </a:r>
            <a:r>
              <a:rPr lang="en-IN" sz="2400" dirty="0" smtClean="0"/>
              <a:t> cluster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2). Cal</a:t>
            </a:r>
            <a:r>
              <a:rPr lang="en-IN" sz="2400" dirty="0"/>
              <a:t>culate the fuzzy </a:t>
            </a:r>
            <a:r>
              <a:rPr lang="en-IN" sz="2400" dirty="0" smtClean="0"/>
              <a:t>membership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3).  Compute </a:t>
            </a:r>
            <a:r>
              <a:rPr lang="en-IN" sz="2400" dirty="0"/>
              <a:t>the fuzzy </a:t>
            </a:r>
            <a:r>
              <a:rPr lang="en-IN" sz="2400" dirty="0" err="1"/>
              <a:t>centers</a:t>
            </a:r>
            <a:r>
              <a:rPr lang="en-IN" sz="2400" i="1" dirty="0"/>
              <a:t>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4). </a:t>
            </a:r>
            <a:r>
              <a:rPr lang="en-IN" sz="2400" dirty="0"/>
              <a:t>Repeat step 2) and </a:t>
            </a:r>
            <a:r>
              <a:rPr lang="en-IN" sz="2400" dirty="0" smtClean="0"/>
              <a:t> </a:t>
            </a:r>
            <a:r>
              <a:rPr lang="en-IN" sz="2400" dirty="0"/>
              <a:t>until the minimum </a:t>
            </a:r>
            <a:r>
              <a:rPr lang="en-IN" sz="2400" i="1" dirty="0" smtClean="0"/>
              <a:t>objective function</a:t>
            </a:r>
            <a:r>
              <a:rPr lang="en-IN" sz="2400" dirty="0" smtClean="0"/>
              <a:t> </a:t>
            </a:r>
            <a:r>
              <a:rPr lang="en-IN" sz="2400" dirty="0"/>
              <a:t>value is achieved </a:t>
            </a:r>
            <a:endParaRPr lang="en-IN" sz="2400" dirty="0" smtClean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340768"/>
            <a:ext cx="2913657" cy="2052422"/>
          </a:xfrm>
          <a:prstGeom prst="rect">
            <a:avLst/>
          </a:prstGeom>
        </p:spPr>
      </p:pic>
      <p:pic>
        <p:nvPicPr>
          <p:cNvPr id="88" name="Picture 87" descr="Captur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96752"/>
            <a:ext cx="3361904" cy="2232248"/>
          </a:xfrm>
          <a:prstGeom prst="rect">
            <a:avLst/>
          </a:prstGeom>
        </p:spPr>
      </p:pic>
      <p:pic>
        <p:nvPicPr>
          <p:cNvPr id="90" name="Picture 89" descr="Capture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717032"/>
            <a:ext cx="3240360" cy="2425570"/>
          </a:xfrm>
          <a:prstGeom prst="rect">
            <a:avLst/>
          </a:prstGeom>
        </p:spPr>
      </p:pic>
      <p:pic>
        <p:nvPicPr>
          <p:cNvPr id="91" name="Picture 90" descr="Capture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3648" y="3573016"/>
            <a:ext cx="3819789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268760"/>
            <a:ext cx="4505954" cy="3057952"/>
          </a:xfrm>
          <a:prstGeom prst="rect">
            <a:avLst/>
          </a:prstGeom>
        </p:spPr>
      </p:pic>
      <p:pic>
        <p:nvPicPr>
          <p:cNvPr id="4" name="Picture 3" descr="Captur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340768"/>
            <a:ext cx="3070842" cy="2267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</a:t>
            </a:r>
            <a:r>
              <a:rPr lang="en-IN" dirty="0" err="1" smtClean="0"/>
              <a:t>nad</a:t>
            </a:r>
            <a:r>
              <a:rPr lang="en-IN" dirty="0" smtClean="0"/>
              <a:t> </a:t>
            </a:r>
            <a:r>
              <a:rPr lang="en-IN" dirty="0" err="1" smtClean="0"/>
              <a:t>Disavantages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u="sng" dirty="0"/>
              <a:t>Advantages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>1)</a:t>
            </a:r>
            <a:r>
              <a:rPr lang="en-IN" b="1" dirty="0"/>
              <a:t> </a:t>
            </a:r>
            <a:r>
              <a:rPr lang="en-IN" dirty="0"/>
              <a:t>Gives best result for overlapped data set and comparatively better then k-means algorithm.</a:t>
            </a:r>
            <a:br>
              <a:rPr lang="en-IN" dirty="0"/>
            </a:br>
            <a:r>
              <a:rPr lang="en-IN" dirty="0"/>
              <a:t>2) Unlike k-means where data point must exclusively belong to one cluster </a:t>
            </a:r>
            <a:r>
              <a:rPr lang="en-IN" dirty="0" err="1"/>
              <a:t>center</a:t>
            </a:r>
            <a:r>
              <a:rPr lang="en-IN" dirty="0"/>
              <a:t> here data point is assigned </a:t>
            </a:r>
            <a:br>
              <a:rPr lang="en-IN" dirty="0"/>
            </a:br>
            <a:r>
              <a:rPr lang="en-IN" dirty="0"/>
              <a:t>    membership to each cluster </a:t>
            </a:r>
            <a:r>
              <a:rPr lang="en-IN" dirty="0" err="1"/>
              <a:t>center</a:t>
            </a:r>
            <a:r>
              <a:rPr lang="en-IN" dirty="0"/>
              <a:t> as a result of which data point may belong to more then one cluster </a:t>
            </a:r>
            <a:r>
              <a:rPr lang="en-IN" dirty="0" err="1"/>
              <a:t>center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u="sng" dirty="0"/>
              <a:t>Disadvantages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1) </a:t>
            </a:r>
            <a:r>
              <a:rPr lang="en-IN" dirty="0" err="1"/>
              <a:t>Apriori</a:t>
            </a:r>
            <a:r>
              <a:rPr lang="en-IN" dirty="0"/>
              <a:t> specification of the number of clusters.</a:t>
            </a:r>
            <a:br>
              <a:rPr lang="en-IN" dirty="0"/>
            </a:br>
            <a:r>
              <a:rPr lang="en-IN" dirty="0"/>
              <a:t>2) With lower value of  β we get the better result but at the expense of  more number of iteration.</a:t>
            </a:r>
            <a:br>
              <a:rPr lang="en-IN" dirty="0"/>
            </a:br>
            <a:r>
              <a:rPr lang="en-IN" dirty="0"/>
              <a:t>3) Euclidean distance measures can unequally weight underlying factors.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Clustring</vt:lpstr>
      <vt:lpstr>Fuzzy- C Mean Clustring Method</vt:lpstr>
      <vt:lpstr>Slide 3</vt:lpstr>
      <vt:lpstr>Slide 4</vt:lpstr>
      <vt:lpstr>Advantages nad Disavantages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Nikhil Raj</dc:creator>
  <cp:lastModifiedBy>Nikhil Raj</cp:lastModifiedBy>
  <cp:revision>10</cp:revision>
  <dcterms:created xsi:type="dcterms:W3CDTF">2017-01-05T16:08:22Z</dcterms:created>
  <dcterms:modified xsi:type="dcterms:W3CDTF">2017-01-05T17:48:38Z</dcterms:modified>
</cp:coreProperties>
</file>