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9"/>
  </p:notesMasterIdLst>
  <p:handoutMasterIdLst>
    <p:handoutMasterId r:id="rId40"/>
  </p:handoutMasterIdLst>
  <p:sldIdLst>
    <p:sldId id="256" r:id="rId2"/>
    <p:sldId id="570" r:id="rId3"/>
    <p:sldId id="257" r:id="rId4"/>
    <p:sldId id="571" r:id="rId5"/>
    <p:sldId id="258" r:id="rId6"/>
    <p:sldId id="259" r:id="rId7"/>
    <p:sldId id="260" r:id="rId8"/>
    <p:sldId id="572" r:id="rId9"/>
    <p:sldId id="574" r:id="rId10"/>
    <p:sldId id="576" r:id="rId11"/>
    <p:sldId id="577" r:id="rId12"/>
    <p:sldId id="578" r:id="rId13"/>
    <p:sldId id="579" r:id="rId14"/>
    <p:sldId id="580" r:id="rId15"/>
    <p:sldId id="581" r:id="rId16"/>
    <p:sldId id="582" r:id="rId17"/>
    <p:sldId id="586" r:id="rId18"/>
    <p:sldId id="587" r:id="rId19"/>
    <p:sldId id="588" r:id="rId20"/>
    <p:sldId id="583" r:id="rId21"/>
    <p:sldId id="261" r:id="rId22"/>
    <p:sldId id="262" r:id="rId23"/>
    <p:sldId id="268" r:id="rId24"/>
    <p:sldId id="266" r:id="rId25"/>
    <p:sldId id="273" r:id="rId26"/>
    <p:sldId id="265" r:id="rId27"/>
    <p:sldId id="264" r:id="rId28"/>
    <p:sldId id="270" r:id="rId29"/>
    <p:sldId id="271" r:id="rId30"/>
    <p:sldId id="269" r:id="rId31"/>
    <p:sldId id="276" r:id="rId32"/>
    <p:sldId id="267" r:id="rId33"/>
    <p:sldId id="272" r:id="rId34"/>
    <p:sldId id="274" r:id="rId35"/>
    <p:sldId id="275" r:id="rId36"/>
    <p:sldId id="277" r:id="rId37"/>
    <p:sldId id="569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7D1C"/>
    <a:srgbClr val="3C2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213" autoAdjust="0"/>
    <p:restoredTop sz="94660"/>
  </p:normalViewPr>
  <p:slideViewPr>
    <p:cSldViewPr snapToGrid="0">
      <p:cViewPr>
        <p:scale>
          <a:sx n="80" d="100"/>
          <a:sy n="80" d="100"/>
        </p:scale>
        <p:origin x="-821" y="-23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image" Target="../media/image29.png"/><Relationship Id="rId4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picture"/>
            <c:spPr>
              <a:blipFill>
                <a:blip xmlns:r="http://schemas.openxmlformats.org/officeDocument/2006/relationships" r:embed="rId1"/>
                <a:stretch>
                  <a:fillRect/>
                </a:stretch>
              </a:blipFill>
              <a:ln w="25400">
                <a:noFill/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FA6E-4660-A8E9-FEBC5D5C9F6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picture"/>
            <c:spPr>
              <a:blipFill>
                <a:blip xmlns:r="http://schemas.openxmlformats.org/officeDocument/2006/relationships" r:embed="rId2"/>
                <a:stretch>
                  <a:fillRect/>
                </a:stretch>
              </a:blipFill>
              <a:ln w="25400">
                <a:noFill/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FA6E-4660-A8E9-FEBC5D5C9F6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picture"/>
            <c:spPr>
              <a:blipFill>
                <a:blip xmlns:r="http://schemas.openxmlformats.org/officeDocument/2006/relationships" r:embed="rId3"/>
                <a:stretch>
                  <a:fillRect/>
                </a:stretch>
              </a:blipFill>
              <a:ln w="25400">
                <a:noFill/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FA6E-4660-A8E9-FEBC5D5C9F6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1010944"/>
        <c:axId val="301012864"/>
      </c:lineChart>
      <c:catAx>
        <c:axId val="3010109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1012864"/>
        <c:crosses val="autoZero"/>
        <c:auto val="1"/>
        <c:lblAlgn val="ctr"/>
        <c:lblOffset val="100"/>
        <c:noMultiLvlLbl val="0"/>
      </c:catAx>
      <c:valAx>
        <c:axId val="3010128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10109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345C16CD-D076-4123-840C-881067D6BCD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877EF17E-5599-4448-B064-F3D932F2E25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880871-A491-4E0D-B27E-69CC2687082F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A35E292B-F90A-4BB4-8259-A954B9D724F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B9A54D03-DC40-44A3-A997-D5ED224D45F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676EB5-0E83-42B6-87AF-DA4BD19E8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1685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9AAFF4-0479-4CFB-93C7-E955A6DBBF16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13EDE8-9953-42DF-87DB-3815B6EF1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7887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13EDE8-9953-42DF-87DB-3815B6EF131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4142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24CEC06-F3B8-4E2C-8B0F-6E15C4B215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FF000B03-2564-4425-BA16-870D3EA283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9D8FBF5-D5EA-4600-B59B-54DC238F0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D8A8C-4A60-4575-92C7-C726A57E7F84}" type="datetime1">
              <a:rPr lang="en-US" smtClean="0"/>
              <a:t>8/7/2023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ABF6611-B9C7-468A-840A-8D4C0A9BB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Kaizen Group AI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E7871E0-1F8A-49E6-9539-65AE184BB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83E7E-9DFE-4A1E-AEC2-D2E19E891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193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75C6800-023A-43EF-A7EB-1EC254D8B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10905B04-597F-465E-851E-2661EAEAC5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528D492-F277-449C-811D-047EFA5A7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768B1-B375-498F-8F69-7D0F11AB8618}" type="datetime1">
              <a:rPr lang="en-US" smtClean="0"/>
              <a:t>8/7/2023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D6E342B-75A7-4B70-9C03-0CE04872B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Kaizen Group AI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2EDC5F0-D402-4200-A3DF-41341D675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83E7E-9DFE-4A1E-AEC2-D2E19E891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775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651C786B-89FF-4B70-B413-CF9F4FE6EE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3118D656-4DCF-4FCD-987B-3766B43B06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71A09D1-F7EE-49FF-847F-2BA5B9D4A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D4356-718B-460B-81A1-7CC1E3195E92}" type="datetime1">
              <a:rPr lang="en-US" smtClean="0"/>
              <a:t>8/7/2023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E64B355D-B132-4F33-AB04-61E1A1489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Kaizen Group AI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57A51A3-7091-48CF-B98C-03AF74F90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83E7E-9DFE-4A1E-AEC2-D2E19E891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433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98766988-652E-44C1-B9DF-E1B5FD345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9F506-3524-41A0-A706-19E1DB33F794}" type="datetime1">
              <a:rPr lang="en-US" smtClean="0"/>
              <a:t>8/7/2023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0DC2EFC4-FA1C-4E09-A0C2-AE8E458AD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Kaizen Group AI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A67C6B95-D663-4694-9429-9DBE4709A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1A9C9-A034-4501-9A4A-E79B30674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984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6AE7DC1-8F11-48D6-A3A2-3252D4854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B5BFE87-CE00-42FE-B480-C829ECDAF3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2B840DE-B859-48E9-BE07-084D52C37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78207-C911-4270-88F5-920B3E7D4468}" type="datetime1">
              <a:rPr lang="en-US" smtClean="0"/>
              <a:t>8/7/2023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706D3B7-FC82-4346-8E1C-1FA81D03C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Kaizen Group AI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E0C65B3-632A-4C2D-B0B0-067CA1915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83E7E-9DFE-4A1E-AEC2-D2E19E891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099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93E1660-6677-46E5-8D05-3840691C4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665B5E8E-8A1B-4972-A53D-5AF0BC2360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DE0AF27-02ED-46C8-BC37-3BD80F296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5F4B5-3D25-44BB-A94F-79A14E19B2BE}" type="datetime1">
              <a:rPr lang="en-US" smtClean="0"/>
              <a:t>8/7/2023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9AAB325-7389-4A68-986F-39EB4BE40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Kaizen Group AI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181CDA2-18B1-4CF9-93FB-68013DA9D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83E7E-9DFE-4A1E-AEC2-D2E19E891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307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97A090A-BD90-48D4-9136-DEA6B09DE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4B1C3C9-0E62-4003-B26A-9504F8FDA8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EB7E72CC-6C57-47E3-87A6-B0C0EC510C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02551DFF-879F-452E-AF31-A17F02590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E10E7-AFB1-4D98-B369-8E0D45ED55A7}" type="datetime1">
              <a:rPr lang="en-US" smtClean="0"/>
              <a:t>8/7/2023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847DA84C-A37D-4CD6-BCC7-F7C3B5C85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Kaizen Group AI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6FEEF04B-3413-43B3-83AA-E6E303FF1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83E7E-9DFE-4A1E-AEC2-D2E19E891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956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0B5F3B8-4BAC-4F18-B6E2-6963868B1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2FEFE6BB-5140-4F48-B8FD-6D66A962EF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8DA7C1CC-94E3-4E0F-A19F-BEC42FC457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29694BDC-9A07-49FC-BE01-80C7ED7E8C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72CB0BEE-F64D-409D-B96F-DBF20DA79A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CB7BC85C-F34C-40A1-88FD-62985A4F7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1C575-D2B2-4C98-BD95-B80B573EBA46}" type="datetime1">
              <a:rPr lang="en-US" smtClean="0"/>
              <a:t>8/7/2023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AE7C68DC-DA55-4AF6-BA8A-D80E4D187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Kaizen Group AI</a:t>
            </a: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FDE54A23-90C4-42DD-8424-9A2A67B78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83E7E-9DFE-4A1E-AEC2-D2E19E891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829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D92FB77-9AA9-459D-8447-3C446E7CF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80E7C839-FAE4-47F3-B364-6F1BE115E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2F8A-062A-4FAA-919C-47EA94D495A6}" type="datetime1">
              <a:rPr lang="en-US" smtClean="0"/>
              <a:t>8/7/2023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3044C169-1E38-48CA-806F-B10FC7484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Kaizen Group AI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ECEBD49A-B8FB-47E6-A413-E863D0BE7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83E7E-9DFE-4A1E-AEC2-D2E19E891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295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0FB2F12A-6BCE-4716-A14B-01185B116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73DE9-6062-4E53-8BBD-628343A932F8}" type="datetime1">
              <a:rPr lang="en-US" smtClean="0"/>
              <a:t>8/7/2023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0E7F0D77-FB58-42AD-B0D7-1EC3AEF9E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Kaizen Group AI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3C08B63E-130B-4A65-A949-57AD253E7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83E7E-9DFE-4A1E-AEC2-D2E19E891C2C}" type="slidenum">
              <a:rPr lang="en-US" smtClean="0"/>
              <a:t>‹#›</a:t>
            </a:fld>
            <a:endParaRPr lang="en-US"/>
          </a:p>
        </p:txBody>
      </p:sp>
      <p:sp>
        <p:nvSpPr>
          <p:cNvPr id="6" name="Picture Placeholder 5">
            <a:extLst>
              <a:ext uri="{FF2B5EF4-FFF2-40B4-BE49-F238E27FC236}">
                <a16:creationId xmlns="" xmlns:a16="http://schemas.microsoft.com/office/drawing/2014/main" id="{14D8D99B-236D-46C1-B8CC-F73A90F10BB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291632" y="703263"/>
            <a:ext cx="1970710" cy="1973498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Your Pic Here</a:t>
            </a:r>
          </a:p>
        </p:txBody>
      </p:sp>
      <p:sp>
        <p:nvSpPr>
          <p:cNvPr id="9" name="Picture Placeholder 5">
            <a:extLst>
              <a:ext uri="{FF2B5EF4-FFF2-40B4-BE49-F238E27FC236}">
                <a16:creationId xmlns="" xmlns:a16="http://schemas.microsoft.com/office/drawing/2014/main" id="{71B9D871-D158-4635-8CD4-C3E09150D08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681746" y="703263"/>
            <a:ext cx="1970710" cy="1973498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Your Pic Here</a:t>
            </a:r>
          </a:p>
        </p:txBody>
      </p:sp>
      <p:sp>
        <p:nvSpPr>
          <p:cNvPr id="10" name="Picture Placeholder 5">
            <a:extLst>
              <a:ext uri="{FF2B5EF4-FFF2-40B4-BE49-F238E27FC236}">
                <a16:creationId xmlns="" xmlns:a16="http://schemas.microsoft.com/office/drawing/2014/main" id="{5BD24C01-3F9A-4DF6-B721-6943F82B3154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990380" y="703263"/>
            <a:ext cx="1970710" cy="1973498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Your Pic Here</a:t>
            </a:r>
          </a:p>
        </p:txBody>
      </p:sp>
      <p:sp>
        <p:nvSpPr>
          <p:cNvPr id="11" name="Picture Placeholder 5">
            <a:extLst>
              <a:ext uri="{FF2B5EF4-FFF2-40B4-BE49-F238E27FC236}">
                <a16:creationId xmlns="" xmlns:a16="http://schemas.microsoft.com/office/drawing/2014/main" id="{E7167516-F082-4E72-A2F4-4A00553C6A83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7643045" y="703263"/>
            <a:ext cx="1970710" cy="1973498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Your Pic Here</a:t>
            </a:r>
          </a:p>
        </p:txBody>
      </p:sp>
      <p:sp>
        <p:nvSpPr>
          <p:cNvPr id="12" name="Picture Placeholder 5">
            <a:extLst>
              <a:ext uri="{FF2B5EF4-FFF2-40B4-BE49-F238E27FC236}">
                <a16:creationId xmlns="" xmlns:a16="http://schemas.microsoft.com/office/drawing/2014/main" id="{B7F1A3A0-91F1-43E9-ADFD-96C76FBB40BD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0032749" y="703263"/>
            <a:ext cx="1970710" cy="1973498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Your Pic Here</a:t>
            </a:r>
          </a:p>
        </p:txBody>
      </p:sp>
      <p:sp>
        <p:nvSpPr>
          <p:cNvPr id="13" name="Picture Placeholder 5">
            <a:extLst>
              <a:ext uri="{FF2B5EF4-FFF2-40B4-BE49-F238E27FC236}">
                <a16:creationId xmlns="" xmlns:a16="http://schemas.microsoft.com/office/drawing/2014/main" id="{73078B10-D96E-450F-BDAE-D96E911C2CA3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291632" y="2966629"/>
            <a:ext cx="1970710" cy="1973498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Your Pic Here</a:t>
            </a:r>
          </a:p>
        </p:txBody>
      </p:sp>
    </p:spTree>
    <p:extLst>
      <p:ext uri="{BB962C8B-B14F-4D97-AF65-F5344CB8AC3E}">
        <p14:creationId xmlns:p14="http://schemas.microsoft.com/office/powerpoint/2010/main" val="832161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FAF4C7C-B380-4067-BD97-E5D7EF784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D80E0AE-E5B9-4127-8E1F-93A7082B0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C1952295-F7AA-48AC-B92E-F10FD2DC06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F82BC37D-F2B8-45B5-8893-C63E8646A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0D770-D52F-4CB9-A617-17B45A403923}" type="datetime1">
              <a:rPr lang="en-US" smtClean="0"/>
              <a:t>8/7/2023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8F55578D-3A5B-4AF5-AE0C-15E1890D5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Kaizen Group AI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5CCC7AD4-C715-4A4D-B82C-8D513D495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83E7E-9DFE-4A1E-AEC2-D2E19E891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035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090AF68B-0660-4858-814B-940C4E6663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192463" y="730250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47B610E6-F570-4537-BAD5-9DDD739B5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E5AFA-EEBF-4AAD-8A13-A955F407A73C}" type="datetime1">
              <a:rPr lang="en-US" smtClean="0"/>
              <a:t>8/7/2023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4749A2FD-081E-4523-B2E6-F9A046306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Kaizen Group AI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FE804314-AFBC-4922-BE73-F80D33AB1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83E7E-9DFE-4A1E-AEC2-D2E19E891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839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090579B4-3455-48EB-BC42-53EACC073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68DBE214-C24F-4958-8779-3412B41965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15BA94E-504A-40A5-A791-F646936AD6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270B85-DB97-43EE-8142-011CB560CDEA}" type="datetime1">
              <a:rPr lang="en-US" smtClean="0"/>
              <a:t>8/7/2023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1F20237-BE98-4F01-A3D8-22364C89EF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Kaizen Group AI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B19E9C7-15FC-4792-826E-056C89E48C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383E7E-9DFE-4A1E-AEC2-D2E19E891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636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fonts.google.com/specimen/Yellowtail" TargetMode="External"/><Relationship Id="rId2" Type="http://schemas.openxmlformats.org/officeDocument/2006/relationships/hyperlink" Target="https://fonts.google.com/specimen/Quicksand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="" xmlns:a16="http://schemas.microsoft.com/office/drawing/2014/main" id="{6BF09116-5987-43DE-9F4D-C42314E70D2A}"/>
              </a:ext>
            </a:extLst>
          </p:cNvPr>
          <p:cNvSpPr/>
          <p:nvPr/>
        </p:nvSpPr>
        <p:spPr>
          <a:xfrm>
            <a:off x="8067675" y="-7144"/>
            <a:ext cx="4124325" cy="6867525"/>
          </a:xfrm>
          <a:custGeom>
            <a:avLst/>
            <a:gdLst>
              <a:gd name="connsiteX0" fmla="*/ 7144 w 4124325"/>
              <a:gd name="connsiteY0" fmla="*/ 7144 h 6867525"/>
              <a:gd name="connsiteX1" fmla="*/ 4122516 w 4124325"/>
              <a:gd name="connsiteY1" fmla="*/ 7144 h 6867525"/>
              <a:gd name="connsiteX2" fmla="*/ 4122516 w 4124325"/>
              <a:gd name="connsiteY2" fmla="*/ 6865144 h 6867525"/>
              <a:gd name="connsiteX3" fmla="*/ 7145 w 4124325"/>
              <a:gd name="connsiteY3" fmla="*/ 6865144 h 6867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24325" h="6867525">
                <a:moveTo>
                  <a:pt x="7144" y="7144"/>
                </a:moveTo>
                <a:lnTo>
                  <a:pt x="4122516" y="7144"/>
                </a:lnTo>
                <a:lnTo>
                  <a:pt x="4122516" y="6865144"/>
                </a:lnTo>
                <a:lnTo>
                  <a:pt x="7145" y="6865144"/>
                </a:lnTo>
                <a:close/>
              </a:path>
            </a:pathLst>
          </a:custGeom>
          <a:solidFill>
            <a:srgbClr val="0A193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="" xmlns:a16="http://schemas.microsoft.com/office/drawing/2014/main" id="{7305371C-206B-4101-83A0-C87DE6EC5605}"/>
              </a:ext>
            </a:extLst>
          </p:cNvPr>
          <p:cNvSpPr/>
          <p:nvPr/>
        </p:nvSpPr>
        <p:spPr>
          <a:xfrm>
            <a:off x="1354741" y="5498878"/>
            <a:ext cx="4552950" cy="1362075"/>
          </a:xfrm>
          <a:custGeom>
            <a:avLst/>
            <a:gdLst>
              <a:gd name="connsiteX0" fmla="*/ 7144 w 4552950"/>
              <a:gd name="connsiteY0" fmla="*/ 1359122 h 1362075"/>
              <a:gd name="connsiteX1" fmla="*/ 7144 w 4552950"/>
              <a:gd name="connsiteY1" fmla="*/ 1359122 h 1362075"/>
              <a:gd name="connsiteX2" fmla="*/ 1359122 w 4552950"/>
              <a:gd name="connsiteY2" fmla="*/ 7144 h 1362075"/>
              <a:gd name="connsiteX3" fmla="*/ 3194685 w 4552950"/>
              <a:gd name="connsiteY3" fmla="*/ 7144 h 1362075"/>
              <a:gd name="connsiteX4" fmla="*/ 4546664 w 4552950"/>
              <a:gd name="connsiteY4" fmla="*/ 1359122 h 1362075"/>
              <a:gd name="connsiteX5" fmla="*/ 4546664 w 4552950"/>
              <a:gd name="connsiteY5" fmla="*/ 1359122 h 1362075"/>
              <a:gd name="connsiteX6" fmla="*/ 7144 w 4552950"/>
              <a:gd name="connsiteY6" fmla="*/ 1359122 h 1362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52950" h="1362075">
                <a:moveTo>
                  <a:pt x="7144" y="1359122"/>
                </a:moveTo>
                <a:lnTo>
                  <a:pt x="7144" y="1359122"/>
                </a:lnTo>
                <a:cubicBezTo>
                  <a:pt x="7144" y="612457"/>
                  <a:pt x="612457" y="7144"/>
                  <a:pt x="1359122" y="7144"/>
                </a:cubicBezTo>
                <a:lnTo>
                  <a:pt x="3194685" y="7144"/>
                </a:lnTo>
                <a:cubicBezTo>
                  <a:pt x="3941350" y="7144"/>
                  <a:pt x="4546664" y="612457"/>
                  <a:pt x="4546664" y="1359122"/>
                </a:cubicBezTo>
                <a:lnTo>
                  <a:pt x="4546664" y="1359122"/>
                </a:lnTo>
                <a:lnTo>
                  <a:pt x="7144" y="1359122"/>
                </a:lnTo>
                <a:close/>
              </a:path>
            </a:pathLst>
          </a:custGeom>
          <a:solidFill>
            <a:srgbClr val="0A193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="" xmlns:a16="http://schemas.microsoft.com/office/drawing/2014/main" id="{FDA61323-BC68-435E-88F1-9F58A3DAE52A}"/>
              </a:ext>
            </a:extLst>
          </p:cNvPr>
          <p:cNvSpPr/>
          <p:nvPr/>
        </p:nvSpPr>
        <p:spPr>
          <a:xfrm>
            <a:off x="1354836" y="-7144"/>
            <a:ext cx="4552950" cy="1362075"/>
          </a:xfrm>
          <a:custGeom>
            <a:avLst/>
            <a:gdLst>
              <a:gd name="connsiteX0" fmla="*/ 4546664 w 4552950"/>
              <a:gd name="connsiteY0" fmla="*/ 7144 h 1362075"/>
              <a:gd name="connsiteX1" fmla="*/ 4546664 w 4552950"/>
              <a:gd name="connsiteY1" fmla="*/ 7144 h 1362075"/>
              <a:gd name="connsiteX2" fmla="*/ 3194685 w 4552950"/>
              <a:gd name="connsiteY2" fmla="*/ 1359122 h 1362075"/>
              <a:gd name="connsiteX3" fmla="*/ 1359122 w 4552950"/>
              <a:gd name="connsiteY3" fmla="*/ 1359122 h 1362075"/>
              <a:gd name="connsiteX4" fmla="*/ 7144 w 4552950"/>
              <a:gd name="connsiteY4" fmla="*/ 7144 h 1362075"/>
              <a:gd name="connsiteX5" fmla="*/ 7144 w 4552950"/>
              <a:gd name="connsiteY5" fmla="*/ 7144 h 1362075"/>
              <a:gd name="connsiteX6" fmla="*/ 4546664 w 4552950"/>
              <a:gd name="connsiteY6" fmla="*/ 7144 h 1362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52950" h="1362075">
                <a:moveTo>
                  <a:pt x="4546664" y="7144"/>
                </a:moveTo>
                <a:lnTo>
                  <a:pt x="4546664" y="7144"/>
                </a:lnTo>
                <a:cubicBezTo>
                  <a:pt x="4546664" y="753809"/>
                  <a:pt x="3941350" y="1359122"/>
                  <a:pt x="3194685" y="1359122"/>
                </a:cubicBezTo>
                <a:lnTo>
                  <a:pt x="1359122" y="1359122"/>
                </a:lnTo>
                <a:cubicBezTo>
                  <a:pt x="612457" y="1359122"/>
                  <a:pt x="7144" y="753809"/>
                  <a:pt x="7144" y="7144"/>
                </a:cubicBezTo>
                <a:lnTo>
                  <a:pt x="7144" y="7144"/>
                </a:lnTo>
                <a:lnTo>
                  <a:pt x="4546664" y="7144"/>
                </a:lnTo>
                <a:close/>
              </a:path>
            </a:pathLst>
          </a:custGeom>
          <a:solidFill>
            <a:srgbClr val="EFEFE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430865AC-6117-4062-9E0D-35AA2109A4BD}"/>
              </a:ext>
            </a:extLst>
          </p:cNvPr>
          <p:cNvSpPr/>
          <p:nvPr/>
        </p:nvSpPr>
        <p:spPr>
          <a:xfrm>
            <a:off x="9290598" y="3380044"/>
            <a:ext cx="236457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</a:rPr>
              <a:t>Enter Your Demo Text Here. Try To Keep It Short And Remove This Dummy Text</a:t>
            </a:r>
          </a:p>
        </p:txBody>
      </p:sp>
      <p:sp>
        <p:nvSpPr>
          <p:cNvPr id="18" name="Graphic 16">
            <a:extLst>
              <a:ext uri="{FF2B5EF4-FFF2-40B4-BE49-F238E27FC236}">
                <a16:creationId xmlns="" xmlns:a16="http://schemas.microsoft.com/office/drawing/2014/main" id="{A261940C-C176-4222-87B8-0CC41333B014}"/>
              </a:ext>
            </a:extLst>
          </p:cNvPr>
          <p:cNvSpPr/>
          <p:nvPr/>
        </p:nvSpPr>
        <p:spPr>
          <a:xfrm>
            <a:off x="11794331" y="-7144"/>
            <a:ext cx="400050" cy="6867525"/>
          </a:xfrm>
          <a:custGeom>
            <a:avLst/>
            <a:gdLst>
              <a:gd name="connsiteX0" fmla="*/ 7144 w 400050"/>
              <a:gd name="connsiteY0" fmla="*/ 7144 h 6867525"/>
              <a:gd name="connsiteX1" fmla="*/ 397669 w 400050"/>
              <a:gd name="connsiteY1" fmla="*/ 7144 h 6867525"/>
              <a:gd name="connsiteX2" fmla="*/ 397669 w 400050"/>
              <a:gd name="connsiteY2" fmla="*/ 6865144 h 6867525"/>
              <a:gd name="connsiteX3" fmla="*/ 7144 w 400050"/>
              <a:gd name="connsiteY3" fmla="*/ 6865144 h 6867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0050" h="6867525">
                <a:moveTo>
                  <a:pt x="7144" y="7144"/>
                </a:moveTo>
                <a:lnTo>
                  <a:pt x="397669" y="7144"/>
                </a:lnTo>
                <a:lnTo>
                  <a:pt x="397669" y="6865144"/>
                </a:lnTo>
                <a:lnTo>
                  <a:pt x="7144" y="6865144"/>
                </a:lnTo>
                <a:close/>
              </a:path>
            </a:pathLst>
          </a:custGeom>
          <a:solidFill>
            <a:srgbClr val="EFEFE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92" y="2217031"/>
            <a:ext cx="5031391" cy="1895387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430865AC-6117-4062-9E0D-35AA2109A4BD}"/>
              </a:ext>
            </a:extLst>
          </p:cNvPr>
          <p:cNvSpPr/>
          <p:nvPr/>
        </p:nvSpPr>
        <p:spPr>
          <a:xfrm>
            <a:off x="8065294" y="4344716"/>
            <a:ext cx="372665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600" b="1" dirty="0">
                <a:solidFill>
                  <a:srgbClr val="E47F10"/>
                </a:solidFill>
              </a:rPr>
              <a:t>Build &amp; Share Delightful Machine Learning Apps</a:t>
            </a:r>
          </a:p>
        </p:txBody>
      </p:sp>
      <p:sp>
        <p:nvSpPr>
          <p:cNvPr id="20" name="Freeform: Shape 11">
            <a:extLst>
              <a:ext uri="{FF2B5EF4-FFF2-40B4-BE49-F238E27FC236}">
                <a16:creationId xmlns:a16="http://schemas.microsoft.com/office/drawing/2014/main" xmlns="" id="{C61132DE-F0DA-49AA-ABD4-100EFFD8E850}"/>
              </a:ext>
            </a:extLst>
          </p:cNvPr>
          <p:cNvSpPr/>
          <p:nvPr/>
        </p:nvSpPr>
        <p:spPr>
          <a:xfrm>
            <a:off x="3521587" y="6572869"/>
            <a:ext cx="247650" cy="247650"/>
          </a:xfrm>
          <a:custGeom>
            <a:avLst/>
            <a:gdLst>
              <a:gd name="connsiteX0" fmla="*/ 245650 w 247650"/>
              <a:gd name="connsiteY0" fmla="*/ 126397 h 247650"/>
              <a:gd name="connsiteX1" fmla="*/ 126397 w 247650"/>
              <a:gd name="connsiteY1" fmla="*/ 245650 h 247650"/>
              <a:gd name="connsiteX2" fmla="*/ 7144 w 247650"/>
              <a:gd name="connsiteY2" fmla="*/ 126397 h 247650"/>
              <a:gd name="connsiteX3" fmla="*/ 126397 w 247650"/>
              <a:gd name="connsiteY3" fmla="*/ 7144 h 247650"/>
              <a:gd name="connsiteX4" fmla="*/ 245650 w 247650"/>
              <a:gd name="connsiteY4" fmla="*/ 126397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650" h="247650">
                <a:moveTo>
                  <a:pt x="245650" y="126397"/>
                </a:moveTo>
                <a:cubicBezTo>
                  <a:pt x="245650" y="192258"/>
                  <a:pt x="192259" y="245650"/>
                  <a:pt x="126397" y="245650"/>
                </a:cubicBezTo>
                <a:cubicBezTo>
                  <a:pt x="60535" y="245650"/>
                  <a:pt x="7144" y="192258"/>
                  <a:pt x="7144" y="126397"/>
                </a:cubicBezTo>
                <a:cubicBezTo>
                  <a:pt x="7144" y="60535"/>
                  <a:pt x="60535" y="7144"/>
                  <a:pt x="126397" y="7144"/>
                </a:cubicBezTo>
                <a:cubicBezTo>
                  <a:pt x="192259" y="7144"/>
                  <a:pt x="245650" y="60535"/>
                  <a:pt x="245650" y="126397"/>
                </a:cubicBezTo>
                <a:close/>
              </a:path>
            </a:pathLst>
          </a:custGeom>
          <a:solidFill>
            <a:srgbClr val="E47F1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66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500" y="164350"/>
            <a:ext cx="3284243" cy="3076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777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1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600"/>
                            </p:stCondLst>
                            <p:childTnLst>
                              <p:par>
                                <p:cTn id="3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6" grpId="0" build="allAtOnce"/>
      <p:bldP spid="18" grpId="0" animBg="1"/>
      <p:bldP spid="19" grpId="0"/>
      <p:bldP spid="20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="" xmlns:a16="http://schemas.microsoft.com/office/drawing/2014/main" id="{4CB5322C-5FBC-4651-AF5F-173A47E0A84B}"/>
              </a:ext>
            </a:extLst>
          </p:cNvPr>
          <p:cNvGrpSpPr/>
          <p:nvPr/>
        </p:nvGrpSpPr>
        <p:grpSpPr>
          <a:xfrm>
            <a:off x="5896640" y="1458210"/>
            <a:ext cx="1313402" cy="1359218"/>
            <a:chOff x="6349936" y="2140267"/>
            <a:chExt cx="1313402" cy="1359218"/>
          </a:xfrm>
        </p:grpSpPr>
        <p:sp>
          <p:nvSpPr>
            <p:cNvPr id="7" name="Freeform: Shape 6">
              <a:extLst>
                <a:ext uri="{FF2B5EF4-FFF2-40B4-BE49-F238E27FC236}">
                  <a16:creationId xmlns="" xmlns:a16="http://schemas.microsoft.com/office/drawing/2014/main" id="{F8E0B6B2-F2EF-45E8-9B0D-42F43BC044DA}"/>
                </a:ext>
              </a:extLst>
            </p:cNvPr>
            <p:cNvSpPr/>
            <p:nvPr/>
          </p:nvSpPr>
          <p:spPr>
            <a:xfrm>
              <a:off x="6349936" y="2140267"/>
              <a:ext cx="895350" cy="895350"/>
            </a:xfrm>
            <a:custGeom>
              <a:avLst/>
              <a:gdLst>
                <a:gd name="connsiteX0" fmla="*/ 726377 w 895350"/>
                <a:gd name="connsiteY0" fmla="*/ 891159 h 895350"/>
                <a:gd name="connsiteX1" fmla="*/ 171927 w 895350"/>
                <a:gd name="connsiteY1" fmla="*/ 891159 h 895350"/>
                <a:gd name="connsiteX2" fmla="*/ 7144 w 895350"/>
                <a:gd name="connsiteY2" fmla="*/ 726376 h 895350"/>
                <a:gd name="connsiteX3" fmla="*/ 7144 w 895350"/>
                <a:gd name="connsiteY3" fmla="*/ 171926 h 895350"/>
                <a:gd name="connsiteX4" fmla="*/ 171927 w 895350"/>
                <a:gd name="connsiteY4" fmla="*/ 7144 h 895350"/>
                <a:gd name="connsiteX5" fmla="*/ 726377 w 895350"/>
                <a:gd name="connsiteY5" fmla="*/ 7144 h 895350"/>
                <a:gd name="connsiteX6" fmla="*/ 891159 w 895350"/>
                <a:gd name="connsiteY6" fmla="*/ 171926 h 895350"/>
                <a:gd name="connsiteX7" fmla="*/ 891159 w 895350"/>
                <a:gd name="connsiteY7" fmla="*/ 726376 h 895350"/>
                <a:gd name="connsiteX8" fmla="*/ 726377 w 895350"/>
                <a:gd name="connsiteY8" fmla="*/ 891159 h 895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95350" h="895350">
                  <a:moveTo>
                    <a:pt x="726377" y="891159"/>
                  </a:moveTo>
                  <a:lnTo>
                    <a:pt x="171927" y="891159"/>
                  </a:lnTo>
                  <a:cubicBezTo>
                    <a:pt x="80963" y="891159"/>
                    <a:pt x="7144" y="817340"/>
                    <a:pt x="7144" y="726376"/>
                  </a:cubicBezTo>
                  <a:lnTo>
                    <a:pt x="7144" y="171926"/>
                  </a:lnTo>
                  <a:cubicBezTo>
                    <a:pt x="7144" y="80963"/>
                    <a:pt x="80963" y="7144"/>
                    <a:pt x="171927" y="7144"/>
                  </a:cubicBezTo>
                  <a:lnTo>
                    <a:pt x="726377" y="7144"/>
                  </a:lnTo>
                  <a:cubicBezTo>
                    <a:pt x="817340" y="7144"/>
                    <a:pt x="891159" y="80963"/>
                    <a:pt x="891159" y="171926"/>
                  </a:cubicBezTo>
                  <a:lnTo>
                    <a:pt x="891159" y="726376"/>
                  </a:lnTo>
                  <a:cubicBezTo>
                    <a:pt x="891254" y="817340"/>
                    <a:pt x="817436" y="891159"/>
                    <a:pt x="726377" y="891159"/>
                  </a:cubicBezTo>
                  <a:close/>
                </a:path>
              </a:pathLst>
            </a:custGeom>
            <a:solidFill>
              <a:srgbClr val="EFEFE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="" xmlns:a16="http://schemas.microsoft.com/office/drawing/2014/main" id="{DA8BC0EC-7247-49F9-9A60-9F7D5B9018D8}"/>
                </a:ext>
              </a:extLst>
            </p:cNvPr>
            <p:cNvSpPr/>
            <p:nvPr/>
          </p:nvSpPr>
          <p:spPr>
            <a:xfrm>
              <a:off x="6573107" y="2409254"/>
              <a:ext cx="895350" cy="895350"/>
            </a:xfrm>
            <a:custGeom>
              <a:avLst/>
              <a:gdLst>
                <a:gd name="connsiteX0" fmla="*/ 726376 w 895350"/>
                <a:gd name="connsiteY0" fmla="*/ 891159 h 895350"/>
                <a:gd name="connsiteX1" fmla="*/ 171926 w 895350"/>
                <a:gd name="connsiteY1" fmla="*/ 891159 h 895350"/>
                <a:gd name="connsiteX2" fmla="*/ 7144 w 895350"/>
                <a:gd name="connsiteY2" fmla="*/ 726377 h 895350"/>
                <a:gd name="connsiteX3" fmla="*/ 7144 w 895350"/>
                <a:gd name="connsiteY3" fmla="*/ 171926 h 895350"/>
                <a:gd name="connsiteX4" fmla="*/ 171926 w 895350"/>
                <a:gd name="connsiteY4" fmla="*/ 7144 h 895350"/>
                <a:gd name="connsiteX5" fmla="*/ 726376 w 895350"/>
                <a:gd name="connsiteY5" fmla="*/ 7144 h 895350"/>
                <a:gd name="connsiteX6" fmla="*/ 891159 w 895350"/>
                <a:gd name="connsiteY6" fmla="*/ 171926 h 895350"/>
                <a:gd name="connsiteX7" fmla="*/ 891159 w 895350"/>
                <a:gd name="connsiteY7" fmla="*/ 726377 h 895350"/>
                <a:gd name="connsiteX8" fmla="*/ 726376 w 895350"/>
                <a:gd name="connsiteY8" fmla="*/ 891159 h 895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95350" h="895350">
                  <a:moveTo>
                    <a:pt x="726376" y="891159"/>
                  </a:moveTo>
                  <a:lnTo>
                    <a:pt x="171926" y="891159"/>
                  </a:lnTo>
                  <a:cubicBezTo>
                    <a:pt x="80963" y="891159"/>
                    <a:pt x="7144" y="817340"/>
                    <a:pt x="7144" y="726377"/>
                  </a:cubicBezTo>
                  <a:lnTo>
                    <a:pt x="7144" y="171926"/>
                  </a:lnTo>
                  <a:cubicBezTo>
                    <a:pt x="7144" y="80963"/>
                    <a:pt x="80963" y="7144"/>
                    <a:pt x="171926" y="7144"/>
                  </a:cubicBezTo>
                  <a:lnTo>
                    <a:pt x="726376" y="7144"/>
                  </a:lnTo>
                  <a:cubicBezTo>
                    <a:pt x="817340" y="7144"/>
                    <a:pt x="891159" y="80963"/>
                    <a:pt x="891159" y="171926"/>
                  </a:cubicBezTo>
                  <a:lnTo>
                    <a:pt x="891159" y="726377"/>
                  </a:lnTo>
                  <a:cubicBezTo>
                    <a:pt x="891159" y="817340"/>
                    <a:pt x="817435" y="891159"/>
                    <a:pt x="726376" y="891159"/>
                  </a:cubicBezTo>
                  <a:close/>
                </a:path>
              </a:pathLst>
            </a:custGeom>
            <a:solidFill>
              <a:srgbClr val="185ADB"/>
            </a:solidFill>
            <a:ln w="9525" cap="flat">
              <a:noFill/>
              <a:prstDash val="solid"/>
              <a:miter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rtlCol="0" anchor="ctr"/>
            <a:lstStyle/>
            <a:p>
              <a:pPr algn="ctr"/>
              <a:r>
                <a:rPr lang="en-US" sz="2800" b="1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  <a:endParaRPr lang="en-US" sz="28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="" xmlns:a16="http://schemas.microsoft.com/office/drawing/2014/main" id="{8AC0B332-CC47-4CCD-A744-6F38AA713150}"/>
                </a:ext>
              </a:extLst>
            </p:cNvPr>
            <p:cNvSpPr/>
            <p:nvPr/>
          </p:nvSpPr>
          <p:spPr>
            <a:xfrm>
              <a:off x="7263288" y="3099435"/>
              <a:ext cx="400050" cy="400050"/>
            </a:xfrm>
            <a:custGeom>
              <a:avLst/>
              <a:gdLst>
                <a:gd name="connsiteX0" fmla="*/ 394811 w 400050"/>
                <a:gd name="connsiteY0" fmla="*/ 200978 h 400050"/>
                <a:gd name="connsiteX1" fmla="*/ 200978 w 400050"/>
                <a:gd name="connsiteY1" fmla="*/ 394811 h 400050"/>
                <a:gd name="connsiteX2" fmla="*/ 7144 w 400050"/>
                <a:gd name="connsiteY2" fmla="*/ 200978 h 400050"/>
                <a:gd name="connsiteX3" fmla="*/ 200978 w 400050"/>
                <a:gd name="connsiteY3" fmla="*/ 7144 h 400050"/>
                <a:gd name="connsiteX4" fmla="*/ 394811 w 400050"/>
                <a:gd name="connsiteY4" fmla="*/ 200978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400050">
                  <a:moveTo>
                    <a:pt x="394811" y="200978"/>
                  </a:moveTo>
                  <a:cubicBezTo>
                    <a:pt x="394811" y="308029"/>
                    <a:pt x="308029" y="394811"/>
                    <a:pt x="200978" y="394811"/>
                  </a:cubicBezTo>
                  <a:cubicBezTo>
                    <a:pt x="93926" y="394811"/>
                    <a:pt x="7144" y="308029"/>
                    <a:pt x="7144" y="200978"/>
                  </a:cubicBezTo>
                  <a:cubicBezTo>
                    <a:pt x="7144" y="93926"/>
                    <a:pt x="93927" y="7144"/>
                    <a:pt x="200978" y="7144"/>
                  </a:cubicBezTo>
                  <a:cubicBezTo>
                    <a:pt x="308029" y="7144"/>
                    <a:pt x="394811" y="93926"/>
                    <a:pt x="394811" y="200978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="" xmlns:a16="http://schemas.microsoft.com/office/drawing/2014/main" id="{0A5D2431-7923-4481-B84E-A6A372336BE9}"/>
                </a:ext>
              </a:extLst>
            </p:cNvPr>
            <p:cNvSpPr/>
            <p:nvPr/>
          </p:nvSpPr>
          <p:spPr>
            <a:xfrm>
              <a:off x="7290149" y="2415254"/>
              <a:ext cx="180975" cy="180975"/>
            </a:xfrm>
            <a:custGeom>
              <a:avLst/>
              <a:gdLst>
                <a:gd name="connsiteX0" fmla="*/ 174212 w 180975"/>
                <a:gd name="connsiteY0" fmla="*/ 90678 h 180975"/>
                <a:gd name="connsiteX1" fmla="*/ 90678 w 180975"/>
                <a:gd name="connsiteY1" fmla="*/ 174212 h 180975"/>
                <a:gd name="connsiteX2" fmla="*/ 7143 w 180975"/>
                <a:gd name="connsiteY2" fmla="*/ 90678 h 180975"/>
                <a:gd name="connsiteX3" fmla="*/ 90678 w 180975"/>
                <a:gd name="connsiteY3" fmla="*/ 7144 h 180975"/>
                <a:gd name="connsiteX4" fmla="*/ 174212 w 180975"/>
                <a:gd name="connsiteY4" fmla="*/ 90678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975" h="180975">
                  <a:moveTo>
                    <a:pt x="174212" y="90678"/>
                  </a:moveTo>
                  <a:cubicBezTo>
                    <a:pt x="174212" y="136813"/>
                    <a:pt x="136813" y="174212"/>
                    <a:pt x="90678" y="174212"/>
                  </a:cubicBezTo>
                  <a:cubicBezTo>
                    <a:pt x="44543" y="174212"/>
                    <a:pt x="7143" y="136813"/>
                    <a:pt x="7143" y="90678"/>
                  </a:cubicBezTo>
                  <a:cubicBezTo>
                    <a:pt x="7143" y="44543"/>
                    <a:pt x="44543" y="7144"/>
                    <a:pt x="90678" y="7144"/>
                  </a:cubicBezTo>
                  <a:cubicBezTo>
                    <a:pt x="136813" y="7144"/>
                    <a:pt x="174212" y="44543"/>
                    <a:pt x="174212" y="90678"/>
                  </a:cubicBezTo>
                  <a:close/>
                </a:path>
              </a:pathLst>
            </a:custGeom>
            <a:solidFill>
              <a:srgbClr val="FFC94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="" xmlns:a16="http://schemas.microsoft.com/office/drawing/2014/main" id="{517534A5-EF7C-44F2-A4D2-B5A06D74FF29}"/>
              </a:ext>
            </a:extLst>
          </p:cNvPr>
          <p:cNvGrpSpPr/>
          <p:nvPr/>
        </p:nvGrpSpPr>
        <p:grpSpPr>
          <a:xfrm>
            <a:off x="1551267" y="-7144"/>
            <a:ext cx="9352859" cy="1266825"/>
            <a:chOff x="1551267" y="-7144"/>
            <a:chExt cx="9352859" cy="1266825"/>
          </a:xfrm>
        </p:grpSpPr>
        <p:sp>
          <p:nvSpPr>
            <p:cNvPr id="8" name="Freeform: Shape 7">
              <a:extLst>
                <a:ext uri="{FF2B5EF4-FFF2-40B4-BE49-F238E27FC236}">
                  <a16:creationId xmlns="" xmlns:a16="http://schemas.microsoft.com/office/drawing/2014/main" id="{476EF7DD-17FF-4BFF-B026-99B4E8C9A712}"/>
                </a:ext>
              </a:extLst>
            </p:cNvPr>
            <p:cNvSpPr/>
            <p:nvPr/>
          </p:nvSpPr>
          <p:spPr>
            <a:xfrm>
              <a:off x="1551267" y="-7144"/>
              <a:ext cx="9352859" cy="1266825"/>
            </a:xfrm>
            <a:custGeom>
              <a:avLst/>
              <a:gdLst>
                <a:gd name="connsiteX0" fmla="*/ 3253264 w 3543300"/>
                <a:gd name="connsiteY0" fmla="*/ 1263968 h 1266825"/>
                <a:gd name="connsiteX1" fmla="*/ 292894 w 3543300"/>
                <a:gd name="connsiteY1" fmla="*/ 1263968 h 1266825"/>
                <a:gd name="connsiteX2" fmla="*/ 7144 w 3543300"/>
                <a:gd name="connsiteY2" fmla="*/ 978218 h 1266825"/>
                <a:gd name="connsiteX3" fmla="*/ 7144 w 3543300"/>
                <a:gd name="connsiteY3" fmla="*/ 7144 h 1266825"/>
                <a:gd name="connsiteX4" fmla="*/ 3539014 w 3543300"/>
                <a:gd name="connsiteY4" fmla="*/ 7144 h 1266825"/>
                <a:gd name="connsiteX5" fmla="*/ 3539014 w 3543300"/>
                <a:gd name="connsiteY5" fmla="*/ 978218 h 1266825"/>
                <a:gd name="connsiteX6" fmla="*/ 3253264 w 3543300"/>
                <a:gd name="connsiteY6" fmla="*/ 1263968 h 1266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43300" h="1266825">
                  <a:moveTo>
                    <a:pt x="3253264" y="1263968"/>
                  </a:moveTo>
                  <a:lnTo>
                    <a:pt x="292894" y="1263968"/>
                  </a:lnTo>
                  <a:cubicBezTo>
                    <a:pt x="135064" y="1263968"/>
                    <a:pt x="7144" y="1136047"/>
                    <a:pt x="7144" y="978218"/>
                  </a:cubicBezTo>
                  <a:lnTo>
                    <a:pt x="7144" y="7144"/>
                  </a:lnTo>
                  <a:lnTo>
                    <a:pt x="3539014" y="7144"/>
                  </a:lnTo>
                  <a:lnTo>
                    <a:pt x="3539014" y="978218"/>
                  </a:lnTo>
                  <a:cubicBezTo>
                    <a:pt x="3539014" y="1136047"/>
                    <a:pt x="3411093" y="1263968"/>
                    <a:pt x="3253264" y="1263968"/>
                  </a:cubicBezTo>
                  <a:close/>
                </a:path>
              </a:pathLst>
            </a:custGeom>
            <a:solidFill>
              <a:srgbClr val="0A19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="" xmlns:a16="http://schemas.microsoft.com/office/drawing/2014/main" id="{F8999262-5267-4978-9C63-12E591013E47}"/>
                </a:ext>
              </a:extLst>
            </p:cNvPr>
            <p:cNvSpPr txBox="1"/>
            <p:nvPr/>
          </p:nvSpPr>
          <p:spPr>
            <a:xfrm>
              <a:off x="3179920" y="69933"/>
              <a:ext cx="607409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solidFill>
                    <a:schemeClr val="bg1"/>
                  </a:solidFill>
                  <a:latin typeface="+mj-lt"/>
                </a:rPr>
                <a:t>Deployment Sample</a:t>
              </a:r>
              <a:endParaRPr lang="en-US" sz="4800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="" xmlns:a16="http://schemas.microsoft.com/office/drawing/2014/main" id="{0BF5281B-C5DA-4848-A908-31776066F6AB}"/>
              </a:ext>
            </a:extLst>
          </p:cNvPr>
          <p:cNvSpPr/>
          <p:nvPr/>
        </p:nvSpPr>
        <p:spPr>
          <a:xfrm>
            <a:off x="7116157" y="1927465"/>
            <a:ext cx="409476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Go to: https://huggingface.co/spaces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="" xmlns:a16="http://schemas.microsoft.com/office/drawing/2014/main" id="{298EABFD-C589-445E-AC2F-19E20B377A8E}"/>
              </a:ext>
            </a:extLst>
          </p:cNvPr>
          <p:cNvSpPr/>
          <p:nvPr/>
        </p:nvSpPr>
        <p:spPr>
          <a:xfrm>
            <a:off x="1625053" y="2947181"/>
            <a:ext cx="334490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Click on “Create new Space”</a:t>
            </a:r>
            <a:endParaRPr lang="en-US" sz="2000" b="1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="" xmlns:a16="http://schemas.microsoft.com/office/drawing/2014/main" id="{47E8E618-CDF9-4EFB-B983-9C6A21F5E65E}"/>
              </a:ext>
            </a:extLst>
          </p:cNvPr>
          <p:cNvSpPr/>
          <p:nvPr/>
        </p:nvSpPr>
        <p:spPr>
          <a:xfrm>
            <a:off x="1705957" y="1727941"/>
            <a:ext cx="462820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Login on https://</a:t>
            </a:r>
            <a:r>
              <a:rPr lang="en-US" sz="2000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huggingface.co/</a:t>
            </a:r>
            <a:endParaRPr lang="en-US" sz="2000" b="1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Kaizen Group AI</a:t>
            </a: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83E7E-9DFE-4A1E-AEC2-D2E19E891C2C}" type="slidenum">
              <a:rPr lang="en-US" smtClean="0"/>
              <a:t>10</a:t>
            </a:fld>
            <a:endParaRPr lang="en-US"/>
          </a:p>
        </p:txBody>
      </p:sp>
      <p:grpSp>
        <p:nvGrpSpPr>
          <p:cNvPr id="39" name="Group 38">
            <a:extLst>
              <a:ext uri="{FF2B5EF4-FFF2-40B4-BE49-F238E27FC236}">
                <a16:creationId xmlns="" xmlns:a16="http://schemas.microsoft.com/office/drawing/2014/main" id="{4CB5322C-5FBC-4651-AF5F-173A47E0A84B}"/>
              </a:ext>
            </a:extLst>
          </p:cNvPr>
          <p:cNvGrpSpPr/>
          <p:nvPr/>
        </p:nvGrpSpPr>
        <p:grpSpPr>
          <a:xfrm>
            <a:off x="502252" y="1280266"/>
            <a:ext cx="1313402" cy="1359218"/>
            <a:chOff x="6349936" y="2140267"/>
            <a:chExt cx="1313402" cy="1359218"/>
          </a:xfrm>
        </p:grpSpPr>
        <p:sp>
          <p:nvSpPr>
            <p:cNvPr id="40" name="Freeform: Shape 6">
              <a:extLst>
                <a:ext uri="{FF2B5EF4-FFF2-40B4-BE49-F238E27FC236}">
                  <a16:creationId xmlns="" xmlns:a16="http://schemas.microsoft.com/office/drawing/2014/main" id="{F8E0B6B2-F2EF-45E8-9B0D-42F43BC044DA}"/>
                </a:ext>
              </a:extLst>
            </p:cNvPr>
            <p:cNvSpPr/>
            <p:nvPr/>
          </p:nvSpPr>
          <p:spPr>
            <a:xfrm>
              <a:off x="6349936" y="2140267"/>
              <a:ext cx="895350" cy="895350"/>
            </a:xfrm>
            <a:custGeom>
              <a:avLst/>
              <a:gdLst>
                <a:gd name="connsiteX0" fmla="*/ 726377 w 895350"/>
                <a:gd name="connsiteY0" fmla="*/ 891159 h 895350"/>
                <a:gd name="connsiteX1" fmla="*/ 171927 w 895350"/>
                <a:gd name="connsiteY1" fmla="*/ 891159 h 895350"/>
                <a:gd name="connsiteX2" fmla="*/ 7144 w 895350"/>
                <a:gd name="connsiteY2" fmla="*/ 726376 h 895350"/>
                <a:gd name="connsiteX3" fmla="*/ 7144 w 895350"/>
                <a:gd name="connsiteY3" fmla="*/ 171926 h 895350"/>
                <a:gd name="connsiteX4" fmla="*/ 171927 w 895350"/>
                <a:gd name="connsiteY4" fmla="*/ 7144 h 895350"/>
                <a:gd name="connsiteX5" fmla="*/ 726377 w 895350"/>
                <a:gd name="connsiteY5" fmla="*/ 7144 h 895350"/>
                <a:gd name="connsiteX6" fmla="*/ 891159 w 895350"/>
                <a:gd name="connsiteY6" fmla="*/ 171926 h 895350"/>
                <a:gd name="connsiteX7" fmla="*/ 891159 w 895350"/>
                <a:gd name="connsiteY7" fmla="*/ 726376 h 895350"/>
                <a:gd name="connsiteX8" fmla="*/ 726377 w 895350"/>
                <a:gd name="connsiteY8" fmla="*/ 891159 h 895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95350" h="895350">
                  <a:moveTo>
                    <a:pt x="726377" y="891159"/>
                  </a:moveTo>
                  <a:lnTo>
                    <a:pt x="171927" y="891159"/>
                  </a:lnTo>
                  <a:cubicBezTo>
                    <a:pt x="80963" y="891159"/>
                    <a:pt x="7144" y="817340"/>
                    <a:pt x="7144" y="726376"/>
                  </a:cubicBezTo>
                  <a:lnTo>
                    <a:pt x="7144" y="171926"/>
                  </a:lnTo>
                  <a:cubicBezTo>
                    <a:pt x="7144" y="80963"/>
                    <a:pt x="80963" y="7144"/>
                    <a:pt x="171927" y="7144"/>
                  </a:cubicBezTo>
                  <a:lnTo>
                    <a:pt x="726377" y="7144"/>
                  </a:lnTo>
                  <a:cubicBezTo>
                    <a:pt x="817340" y="7144"/>
                    <a:pt x="891159" y="80963"/>
                    <a:pt x="891159" y="171926"/>
                  </a:cubicBezTo>
                  <a:lnTo>
                    <a:pt x="891159" y="726376"/>
                  </a:lnTo>
                  <a:cubicBezTo>
                    <a:pt x="891254" y="817340"/>
                    <a:pt x="817436" y="891159"/>
                    <a:pt x="726377" y="891159"/>
                  </a:cubicBezTo>
                  <a:close/>
                </a:path>
              </a:pathLst>
            </a:custGeom>
            <a:solidFill>
              <a:srgbClr val="EFEFE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13">
              <a:extLst>
                <a:ext uri="{FF2B5EF4-FFF2-40B4-BE49-F238E27FC236}">
                  <a16:creationId xmlns="" xmlns:a16="http://schemas.microsoft.com/office/drawing/2014/main" id="{DA8BC0EC-7247-49F9-9A60-9F7D5B9018D8}"/>
                </a:ext>
              </a:extLst>
            </p:cNvPr>
            <p:cNvSpPr/>
            <p:nvPr/>
          </p:nvSpPr>
          <p:spPr>
            <a:xfrm>
              <a:off x="6573107" y="2409254"/>
              <a:ext cx="895350" cy="895350"/>
            </a:xfrm>
            <a:custGeom>
              <a:avLst/>
              <a:gdLst>
                <a:gd name="connsiteX0" fmla="*/ 726376 w 895350"/>
                <a:gd name="connsiteY0" fmla="*/ 891159 h 895350"/>
                <a:gd name="connsiteX1" fmla="*/ 171926 w 895350"/>
                <a:gd name="connsiteY1" fmla="*/ 891159 h 895350"/>
                <a:gd name="connsiteX2" fmla="*/ 7144 w 895350"/>
                <a:gd name="connsiteY2" fmla="*/ 726377 h 895350"/>
                <a:gd name="connsiteX3" fmla="*/ 7144 w 895350"/>
                <a:gd name="connsiteY3" fmla="*/ 171926 h 895350"/>
                <a:gd name="connsiteX4" fmla="*/ 171926 w 895350"/>
                <a:gd name="connsiteY4" fmla="*/ 7144 h 895350"/>
                <a:gd name="connsiteX5" fmla="*/ 726376 w 895350"/>
                <a:gd name="connsiteY5" fmla="*/ 7144 h 895350"/>
                <a:gd name="connsiteX6" fmla="*/ 891159 w 895350"/>
                <a:gd name="connsiteY6" fmla="*/ 171926 h 895350"/>
                <a:gd name="connsiteX7" fmla="*/ 891159 w 895350"/>
                <a:gd name="connsiteY7" fmla="*/ 726377 h 895350"/>
                <a:gd name="connsiteX8" fmla="*/ 726376 w 895350"/>
                <a:gd name="connsiteY8" fmla="*/ 891159 h 895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95350" h="895350">
                  <a:moveTo>
                    <a:pt x="726376" y="891159"/>
                  </a:moveTo>
                  <a:lnTo>
                    <a:pt x="171926" y="891159"/>
                  </a:lnTo>
                  <a:cubicBezTo>
                    <a:pt x="80963" y="891159"/>
                    <a:pt x="7144" y="817340"/>
                    <a:pt x="7144" y="726377"/>
                  </a:cubicBezTo>
                  <a:lnTo>
                    <a:pt x="7144" y="171926"/>
                  </a:lnTo>
                  <a:cubicBezTo>
                    <a:pt x="7144" y="80963"/>
                    <a:pt x="80963" y="7144"/>
                    <a:pt x="171926" y="7144"/>
                  </a:cubicBezTo>
                  <a:lnTo>
                    <a:pt x="726376" y="7144"/>
                  </a:lnTo>
                  <a:cubicBezTo>
                    <a:pt x="817340" y="7144"/>
                    <a:pt x="891159" y="80963"/>
                    <a:pt x="891159" y="171926"/>
                  </a:cubicBezTo>
                  <a:lnTo>
                    <a:pt x="891159" y="726377"/>
                  </a:lnTo>
                  <a:cubicBezTo>
                    <a:pt x="891159" y="817340"/>
                    <a:pt x="817435" y="891159"/>
                    <a:pt x="726376" y="891159"/>
                  </a:cubicBezTo>
                  <a:close/>
                </a:path>
              </a:pathLst>
            </a:custGeom>
            <a:solidFill>
              <a:srgbClr val="185ADB"/>
            </a:solidFill>
            <a:ln w="9525" cap="flat">
              <a:noFill/>
              <a:prstDash val="solid"/>
              <a:miter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rtlCol="0" anchor="ctr"/>
            <a:lstStyle/>
            <a:p>
              <a:pPr algn="ctr"/>
              <a:r>
                <a:rPr lang="en-US" sz="2800" b="1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endParaRPr lang="en-US" sz="28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2" name="Freeform: Shape 23">
              <a:extLst>
                <a:ext uri="{FF2B5EF4-FFF2-40B4-BE49-F238E27FC236}">
                  <a16:creationId xmlns="" xmlns:a16="http://schemas.microsoft.com/office/drawing/2014/main" id="{8AC0B332-CC47-4CCD-A744-6F38AA713150}"/>
                </a:ext>
              </a:extLst>
            </p:cNvPr>
            <p:cNvSpPr/>
            <p:nvPr/>
          </p:nvSpPr>
          <p:spPr>
            <a:xfrm>
              <a:off x="7263288" y="3099435"/>
              <a:ext cx="400050" cy="400050"/>
            </a:xfrm>
            <a:custGeom>
              <a:avLst/>
              <a:gdLst>
                <a:gd name="connsiteX0" fmla="*/ 394811 w 400050"/>
                <a:gd name="connsiteY0" fmla="*/ 200978 h 400050"/>
                <a:gd name="connsiteX1" fmla="*/ 200978 w 400050"/>
                <a:gd name="connsiteY1" fmla="*/ 394811 h 400050"/>
                <a:gd name="connsiteX2" fmla="*/ 7144 w 400050"/>
                <a:gd name="connsiteY2" fmla="*/ 200978 h 400050"/>
                <a:gd name="connsiteX3" fmla="*/ 200978 w 400050"/>
                <a:gd name="connsiteY3" fmla="*/ 7144 h 400050"/>
                <a:gd name="connsiteX4" fmla="*/ 394811 w 400050"/>
                <a:gd name="connsiteY4" fmla="*/ 200978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400050">
                  <a:moveTo>
                    <a:pt x="394811" y="200978"/>
                  </a:moveTo>
                  <a:cubicBezTo>
                    <a:pt x="394811" y="308029"/>
                    <a:pt x="308029" y="394811"/>
                    <a:pt x="200978" y="394811"/>
                  </a:cubicBezTo>
                  <a:cubicBezTo>
                    <a:pt x="93926" y="394811"/>
                    <a:pt x="7144" y="308029"/>
                    <a:pt x="7144" y="200978"/>
                  </a:cubicBezTo>
                  <a:cubicBezTo>
                    <a:pt x="7144" y="93926"/>
                    <a:pt x="93927" y="7144"/>
                    <a:pt x="200978" y="7144"/>
                  </a:cubicBezTo>
                  <a:cubicBezTo>
                    <a:pt x="308029" y="7144"/>
                    <a:pt x="394811" y="93926"/>
                    <a:pt x="394811" y="200978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28">
              <a:extLst>
                <a:ext uri="{FF2B5EF4-FFF2-40B4-BE49-F238E27FC236}">
                  <a16:creationId xmlns="" xmlns:a16="http://schemas.microsoft.com/office/drawing/2014/main" id="{0A5D2431-7923-4481-B84E-A6A372336BE9}"/>
                </a:ext>
              </a:extLst>
            </p:cNvPr>
            <p:cNvSpPr/>
            <p:nvPr/>
          </p:nvSpPr>
          <p:spPr>
            <a:xfrm>
              <a:off x="7290149" y="2415254"/>
              <a:ext cx="180975" cy="180975"/>
            </a:xfrm>
            <a:custGeom>
              <a:avLst/>
              <a:gdLst>
                <a:gd name="connsiteX0" fmla="*/ 174212 w 180975"/>
                <a:gd name="connsiteY0" fmla="*/ 90678 h 180975"/>
                <a:gd name="connsiteX1" fmla="*/ 90678 w 180975"/>
                <a:gd name="connsiteY1" fmla="*/ 174212 h 180975"/>
                <a:gd name="connsiteX2" fmla="*/ 7143 w 180975"/>
                <a:gd name="connsiteY2" fmla="*/ 90678 h 180975"/>
                <a:gd name="connsiteX3" fmla="*/ 90678 w 180975"/>
                <a:gd name="connsiteY3" fmla="*/ 7144 h 180975"/>
                <a:gd name="connsiteX4" fmla="*/ 174212 w 180975"/>
                <a:gd name="connsiteY4" fmla="*/ 90678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975" h="180975">
                  <a:moveTo>
                    <a:pt x="174212" y="90678"/>
                  </a:moveTo>
                  <a:cubicBezTo>
                    <a:pt x="174212" y="136813"/>
                    <a:pt x="136813" y="174212"/>
                    <a:pt x="90678" y="174212"/>
                  </a:cubicBezTo>
                  <a:cubicBezTo>
                    <a:pt x="44543" y="174212"/>
                    <a:pt x="7143" y="136813"/>
                    <a:pt x="7143" y="90678"/>
                  </a:cubicBezTo>
                  <a:cubicBezTo>
                    <a:pt x="7143" y="44543"/>
                    <a:pt x="44543" y="7144"/>
                    <a:pt x="90678" y="7144"/>
                  </a:cubicBezTo>
                  <a:cubicBezTo>
                    <a:pt x="136813" y="7144"/>
                    <a:pt x="174212" y="44543"/>
                    <a:pt x="174212" y="90678"/>
                  </a:cubicBezTo>
                  <a:close/>
                </a:path>
              </a:pathLst>
            </a:custGeom>
            <a:solidFill>
              <a:srgbClr val="FFC94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="" xmlns:a16="http://schemas.microsoft.com/office/drawing/2014/main" id="{4CB5322C-5FBC-4651-AF5F-173A47E0A84B}"/>
              </a:ext>
            </a:extLst>
          </p:cNvPr>
          <p:cNvGrpSpPr/>
          <p:nvPr/>
        </p:nvGrpSpPr>
        <p:grpSpPr>
          <a:xfrm>
            <a:off x="5916672" y="2681991"/>
            <a:ext cx="1313402" cy="1359218"/>
            <a:chOff x="6349936" y="2140267"/>
            <a:chExt cx="1313402" cy="1359218"/>
          </a:xfrm>
        </p:grpSpPr>
        <p:sp>
          <p:nvSpPr>
            <p:cNvPr id="44" name="Freeform: Shape 6">
              <a:extLst>
                <a:ext uri="{FF2B5EF4-FFF2-40B4-BE49-F238E27FC236}">
                  <a16:creationId xmlns="" xmlns:a16="http://schemas.microsoft.com/office/drawing/2014/main" id="{F8E0B6B2-F2EF-45E8-9B0D-42F43BC044DA}"/>
                </a:ext>
              </a:extLst>
            </p:cNvPr>
            <p:cNvSpPr/>
            <p:nvPr/>
          </p:nvSpPr>
          <p:spPr>
            <a:xfrm>
              <a:off x="6349936" y="2140267"/>
              <a:ext cx="895350" cy="895350"/>
            </a:xfrm>
            <a:custGeom>
              <a:avLst/>
              <a:gdLst>
                <a:gd name="connsiteX0" fmla="*/ 726377 w 895350"/>
                <a:gd name="connsiteY0" fmla="*/ 891159 h 895350"/>
                <a:gd name="connsiteX1" fmla="*/ 171927 w 895350"/>
                <a:gd name="connsiteY1" fmla="*/ 891159 h 895350"/>
                <a:gd name="connsiteX2" fmla="*/ 7144 w 895350"/>
                <a:gd name="connsiteY2" fmla="*/ 726376 h 895350"/>
                <a:gd name="connsiteX3" fmla="*/ 7144 w 895350"/>
                <a:gd name="connsiteY3" fmla="*/ 171926 h 895350"/>
                <a:gd name="connsiteX4" fmla="*/ 171927 w 895350"/>
                <a:gd name="connsiteY4" fmla="*/ 7144 h 895350"/>
                <a:gd name="connsiteX5" fmla="*/ 726377 w 895350"/>
                <a:gd name="connsiteY5" fmla="*/ 7144 h 895350"/>
                <a:gd name="connsiteX6" fmla="*/ 891159 w 895350"/>
                <a:gd name="connsiteY6" fmla="*/ 171926 h 895350"/>
                <a:gd name="connsiteX7" fmla="*/ 891159 w 895350"/>
                <a:gd name="connsiteY7" fmla="*/ 726376 h 895350"/>
                <a:gd name="connsiteX8" fmla="*/ 726377 w 895350"/>
                <a:gd name="connsiteY8" fmla="*/ 891159 h 895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95350" h="895350">
                  <a:moveTo>
                    <a:pt x="726377" y="891159"/>
                  </a:moveTo>
                  <a:lnTo>
                    <a:pt x="171927" y="891159"/>
                  </a:lnTo>
                  <a:cubicBezTo>
                    <a:pt x="80963" y="891159"/>
                    <a:pt x="7144" y="817340"/>
                    <a:pt x="7144" y="726376"/>
                  </a:cubicBezTo>
                  <a:lnTo>
                    <a:pt x="7144" y="171926"/>
                  </a:lnTo>
                  <a:cubicBezTo>
                    <a:pt x="7144" y="80963"/>
                    <a:pt x="80963" y="7144"/>
                    <a:pt x="171927" y="7144"/>
                  </a:cubicBezTo>
                  <a:lnTo>
                    <a:pt x="726377" y="7144"/>
                  </a:lnTo>
                  <a:cubicBezTo>
                    <a:pt x="817340" y="7144"/>
                    <a:pt x="891159" y="80963"/>
                    <a:pt x="891159" y="171926"/>
                  </a:cubicBezTo>
                  <a:lnTo>
                    <a:pt x="891159" y="726376"/>
                  </a:lnTo>
                  <a:cubicBezTo>
                    <a:pt x="891254" y="817340"/>
                    <a:pt x="817436" y="891159"/>
                    <a:pt x="726377" y="891159"/>
                  </a:cubicBezTo>
                  <a:close/>
                </a:path>
              </a:pathLst>
            </a:custGeom>
            <a:solidFill>
              <a:srgbClr val="EFEFE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13">
              <a:extLst>
                <a:ext uri="{FF2B5EF4-FFF2-40B4-BE49-F238E27FC236}">
                  <a16:creationId xmlns="" xmlns:a16="http://schemas.microsoft.com/office/drawing/2014/main" id="{DA8BC0EC-7247-49F9-9A60-9F7D5B9018D8}"/>
                </a:ext>
              </a:extLst>
            </p:cNvPr>
            <p:cNvSpPr/>
            <p:nvPr/>
          </p:nvSpPr>
          <p:spPr>
            <a:xfrm>
              <a:off x="6573107" y="2409254"/>
              <a:ext cx="895350" cy="895350"/>
            </a:xfrm>
            <a:custGeom>
              <a:avLst/>
              <a:gdLst>
                <a:gd name="connsiteX0" fmla="*/ 726376 w 895350"/>
                <a:gd name="connsiteY0" fmla="*/ 891159 h 895350"/>
                <a:gd name="connsiteX1" fmla="*/ 171926 w 895350"/>
                <a:gd name="connsiteY1" fmla="*/ 891159 h 895350"/>
                <a:gd name="connsiteX2" fmla="*/ 7144 w 895350"/>
                <a:gd name="connsiteY2" fmla="*/ 726377 h 895350"/>
                <a:gd name="connsiteX3" fmla="*/ 7144 w 895350"/>
                <a:gd name="connsiteY3" fmla="*/ 171926 h 895350"/>
                <a:gd name="connsiteX4" fmla="*/ 171926 w 895350"/>
                <a:gd name="connsiteY4" fmla="*/ 7144 h 895350"/>
                <a:gd name="connsiteX5" fmla="*/ 726376 w 895350"/>
                <a:gd name="connsiteY5" fmla="*/ 7144 h 895350"/>
                <a:gd name="connsiteX6" fmla="*/ 891159 w 895350"/>
                <a:gd name="connsiteY6" fmla="*/ 171926 h 895350"/>
                <a:gd name="connsiteX7" fmla="*/ 891159 w 895350"/>
                <a:gd name="connsiteY7" fmla="*/ 726377 h 895350"/>
                <a:gd name="connsiteX8" fmla="*/ 726376 w 895350"/>
                <a:gd name="connsiteY8" fmla="*/ 891159 h 895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95350" h="895350">
                  <a:moveTo>
                    <a:pt x="726376" y="891159"/>
                  </a:moveTo>
                  <a:lnTo>
                    <a:pt x="171926" y="891159"/>
                  </a:lnTo>
                  <a:cubicBezTo>
                    <a:pt x="80963" y="891159"/>
                    <a:pt x="7144" y="817340"/>
                    <a:pt x="7144" y="726377"/>
                  </a:cubicBezTo>
                  <a:lnTo>
                    <a:pt x="7144" y="171926"/>
                  </a:lnTo>
                  <a:cubicBezTo>
                    <a:pt x="7144" y="80963"/>
                    <a:pt x="80963" y="7144"/>
                    <a:pt x="171926" y="7144"/>
                  </a:cubicBezTo>
                  <a:lnTo>
                    <a:pt x="726376" y="7144"/>
                  </a:lnTo>
                  <a:cubicBezTo>
                    <a:pt x="817340" y="7144"/>
                    <a:pt x="891159" y="80963"/>
                    <a:pt x="891159" y="171926"/>
                  </a:cubicBezTo>
                  <a:lnTo>
                    <a:pt x="891159" y="726377"/>
                  </a:lnTo>
                  <a:cubicBezTo>
                    <a:pt x="891159" y="817340"/>
                    <a:pt x="817435" y="891159"/>
                    <a:pt x="726376" y="891159"/>
                  </a:cubicBezTo>
                  <a:close/>
                </a:path>
              </a:pathLst>
            </a:custGeom>
            <a:solidFill>
              <a:srgbClr val="185ADB"/>
            </a:solidFill>
            <a:ln w="9525" cap="flat">
              <a:noFill/>
              <a:prstDash val="solid"/>
              <a:miter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rtlCol="0" anchor="ctr"/>
            <a:lstStyle/>
            <a:p>
              <a:pPr algn="ctr"/>
              <a:r>
                <a:rPr lang="en-US" sz="2800" b="1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4</a:t>
              </a:r>
              <a:endParaRPr lang="en-US" sz="28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6" name="Freeform: Shape 23">
              <a:extLst>
                <a:ext uri="{FF2B5EF4-FFF2-40B4-BE49-F238E27FC236}">
                  <a16:creationId xmlns="" xmlns:a16="http://schemas.microsoft.com/office/drawing/2014/main" id="{8AC0B332-CC47-4CCD-A744-6F38AA713150}"/>
                </a:ext>
              </a:extLst>
            </p:cNvPr>
            <p:cNvSpPr/>
            <p:nvPr/>
          </p:nvSpPr>
          <p:spPr>
            <a:xfrm>
              <a:off x="7263288" y="3099435"/>
              <a:ext cx="400050" cy="400050"/>
            </a:xfrm>
            <a:custGeom>
              <a:avLst/>
              <a:gdLst>
                <a:gd name="connsiteX0" fmla="*/ 394811 w 400050"/>
                <a:gd name="connsiteY0" fmla="*/ 200978 h 400050"/>
                <a:gd name="connsiteX1" fmla="*/ 200978 w 400050"/>
                <a:gd name="connsiteY1" fmla="*/ 394811 h 400050"/>
                <a:gd name="connsiteX2" fmla="*/ 7144 w 400050"/>
                <a:gd name="connsiteY2" fmla="*/ 200978 h 400050"/>
                <a:gd name="connsiteX3" fmla="*/ 200978 w 400050"/>
                <a:gd name="connsiteY3" fmla="*/ 7144 h 400050"/>
                <a:gd name="connsiteX4" fmla="*/ 394811 w 400050"/>
                <a:gd name="connsiteY4" fmla="*/ 200978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400050">
                  <a:moveTo>
                    <a:pt x="394811" y="200978"/>
                  </a:moveTo>
                  <a:cubicBezTo>
                    <a:pt x="394811" y="308029"/>
                    <a:pt x="308029" y="394811"/>
                    <a:pt x="200978" y="394811"/>
                  </a:cubicBezTo>
                  <a:cubicBezTo>
                    <a:pt x="93926" y="394811"/>
                    <a:pt x="7144" y="308029"/>
                    <a:pt x="7144" y="200978"/>
                  </a:cubicBezTo>
                  <a:cubicBezTo>
                    <a:pt x="7144" y="93926"/>
                    <a:pt x="93927" y="7144"/>
                    <a:pt x="200978" y="7144"/>
                  </a:cubicBezTo>
                  <a:cubicBezTo>
                    <a:pt x="308029" y="7144"/>
                    <a:pt x="394811" y="93926"/>
                    <a:pt x="394811" y="200978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28">
              <a:extLst>
                <a:ext uri="{FF2B5EF4-FFF2-40B4-BE49-F238E27FC236}">
                  <a16:creationId xmlns="" xmlns:a16="http://schemas.microsoft.com/office/drawing/2014/main" id="{0A5D2431-7923-4481-B84E-A6A372336BE9}"/>
                </a:ext>
              </a:extLst>
            </p:cNvPr>
            <p:cNvSpPr/>
            <p:nvPr/>
          </p:nvSpPr>
          <p:spPr>
            <a:xfrm>
              <a:off x="7290149" y="2415254"/>
              <a:ext cx="180975" cy="180975"/>
            </a:xfrm>
            <a:custGeom>
              <a:avLst/>
              <a:gdLst>
                <a:gd name="connsiteX0" fmla="*/ 174212 w 180975"/>
                <a:gd name="connsiteY0" fmla="*/ 90678 h 180975"/>
                <a:gd name="connsiteX1" fmla="*/ 90678 w 180975"/>
                <a:gd name="connsiteY1" fmla="*/ 174212 h 180975"/>
                <a:gd name="connsiteX2" fmla="*/ 7143 w 180975"/>
                <a:gd name="connsiteY2" fmla="*/ 90678 h 180975"/>
                <a:gd name="connsiteX3" fmla="*/ 90678 w 180975"/>
                <a:gd name="connsiteY3" fmla="*/ 7144 h 180975"/>
                <a:gd name="connsiteX4" fmla="*/ 174212 w 180975"/>
                <a:gd name="connsiteY4" fmla="*/ 90678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975" h="180975">
                  <a:moveTo>
                    <a:pt x="174212" y="90678"/>
                  </a:moveTo>
                  <a:cubicBezTo>
                    <a:pt x="174212" y="136813"/>
                    <a:pt x="136813" y="174212"/>
                    <a:pt x="90678" y="174212"/>
                  </a:cubicBezTo>
                  <a:cubicBezTo>
                    <a:pt x="44543" y="174212"/>
                    <a:pt x="7143" y="136813"/>
                    <a:pt x="7143" y="90678"/>
                  </a:cubicBezTo>
                  <a:cubicBezTo>
                    <a:pt x="7143" y="44543"/>
                    <a:pt x="44543" y="7144"/>
                    <a:pt x="90678" y="7144"/>
                  </a:cubicBezTo>
                  <a:cubicBezTo>
                    <a:pt x="136813" y="7144"/>
                    <a:pt x="174212" y="44543"/>
                    <a:pt x="174212" y="90678"/>
                  </a:cubicBezTo>
                  <a:close/>
                </a:path>
              </a:pathLst>
            </a:custGeom>
            <a:solidFill>
              <a:srgbClr val="FFC94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8" name="Rectangle 47">
            <a:extLst>
              <a:ext uri="{FF2B5EF4-FFF2-40B4-BE49-F238E27FC236}">
                <a16:creationId xmlns="" xmlns:a16="http://schemas.microsoft.com/office/drawing/2014/main" id="{47E8E618-CDF9-4EFB-B983-9C6A21F5E65E}"/>
              </a:ext>
            </a:extLst>
          </p:cNvPr>
          <p:cNvSpPr/>
          <p:nvPr/>
        </p:nvSpPr>
        <p:spPr>
          <a:xfrm>
            <a:off x="7107581" y="2871663"/>
            <a:ext cx="462820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Write Space name and Select License</a:t>
            </a:r>
            <a:endParaRPr lang="en-US" sz="2000" b="1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49" name="Group 48">
            <a:extLst>
              <a:ext uri="{FF2B5EF4-FFF2-40B4-BE49-F238E27FC236}">
                <a16:creationId xmlns="" xmlns:a16="http://schemas.microsoft.com/office/drawing/2014/main" id="{4CB5322C-5FBC-4651-AF5F-173A47E0A84B}"/>
              </a:ext>
            </a:extLst>
          </p:cNvPr>
          <p:cNvGrpSpPr/>
          <p:nvPr/>
        </p:nvGrpSpPr>
        <p:grpSpPr>
          <a:xfrm>
            <a:off x="471737" y="2451941"/>
            <a:ext cx="1313402" cy="1359218"/>
            <a:chOff x="6349936" y="2140267"/>
            <a:chExt cx="1313402" cy="1359218"/>
          </a:xfrm>
        </p:grpSpPr>
        <p:sp>
          <p:nvSpPr>
            <p:cNvPr id="50" name="Freeform: Shape 6">
              <a:extLst>
                <a:ext uri="{FF2B5EF4-FFF2-40B4-BE49-F238E27FC236}">
                  <a16:creationId xmlns="" xmlns:a16="http://schemas.microsoft.com/office/drawing/2014/main" id="{F8E0B6B2-F2EF-45E8-9B0D-42F43BC044DA}"/>
                </a:ext>
              </a:extLst>
            </p:cNvPr>
            <p:cNvSpPr/>
            <p:nvPr/>
          </p:nvSpPr>
          <p:spPr>
            <a:xfrm>
              <a:off x="6349936" y="2140267"/>
              <a:ext cx="895350" cy="895350"/>
            </a:xfrm>
            <a:custGeom>
              <a:avLst/>
              <a:gdLst>
                <a:gd name="connsiteX0" fmla="*/ 726377 w 895350"/>
                <a:gd name="connsiteY0" fmla="*/ 891159 h 895350"/>
                <a:gd name="connsiteX1" fmla="*/ 171927 w 895350"/>
                <a:gd name="connsiteY1" fmla="*/ 891159 h 895350"/>
                <a:gd name="connsiteX2" fmla="*/ 7144 w 895350"/>
                <a:gd name="connsiteY2" fmla="*/ 726376 h 895350"/>
                <a:gd name="connsiteX3" fmla="*/ 7144 w 895350"/>
                <a:gd name="connsiteY3" fmla="*/ 171926 h 895350"/>
                <a:gd name="connsiteX4" fmla="*/ 171927 w 895350"/>
                <a:gd name="connsiteY4" fmla="*/ 7144 h 895350"/>
                <a:gd name="connsiteX5" fmla="*/ 726377 w 895350"/>
                <a:gd name="connsiteY5" fmla="*/ 7144 h 895350"/>
                <a:gd name="connsiteX6" fmla="*/ 891159 w 895350"/>
                <a:gd name="connsiteY6" fmla="*/ 171926 h 895350"/>
                <a:gd name="connsiteX7" fmla="*/ 891159 w 895350"/>
                <a:gd name="connsiteY7" fmla="*/ 726376 h 895350"/>
                <a:gd name="connsiteX8" fmla="*/ 726377 w 895350"/>
                <a:gd name="connsiteY8" fmla="*/ 891159 h 895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95350" h="895350">
                  <a:moveTo>
                    <a:pt x="726377" y="891159"/>
                  </a:moveTo>
                  <a:lnTo>
                    <a:pt x="171927" y="891159"/>
                  </a:lnTo>
                  <a:cubicBezTo>
                    <a:pt x="80963" y="891159"/>
                    <a:pt x="7144" y="817340"/>
                    <a:pt x="7144" y="726376"/>
                  </a:cubicBezTo>
                  <a:lnTo>
                    <a:pt x="7144" y="171926"/>
                  </a:lnTo>
                  <a:cubicBezTo>
                    <a:pt x="7144" y="80963"/>
                    <a:pt x="80963" y="7144"/>
                    <a:pt x="171927" y="7144"/>
                  </a:cubicBezTo>
                  <a:lnTo>
                    <a:pt x="726377" y="7144"/>
                  </a:lnTo>
                  <a:cubicBezTo>
                    <a:pt x="817340" y="7144"/>
                    <a:pt x="891159" y="80963"/>
                    <a:pt x="891159" y="171926"/>
                  </a:cubicBezTo>
                  <a:lnTo>
                    <a:pt x="891159" y="726376"/>
                  </a:lnTo>
                  <a:cubicBezTo>
                    <a:pt x="891254" y="817340"/>
                    <a:pt x="817436" y="891159"/>
                    <a:pt x="726377" y="891159"/>
                  </a:cubicBezTo>
                  <a:close/>
                </a:path>
              </a:pathLst>
            </a:custGeom>
            <a:solidFill>
              <a:srgbClr val="EFEFE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13">
              <a:extLst>
                <a:ext uri="{FF2B5EF4-FFF2-40B4-BE49-F238E27FC236}">
                  <a16:creationId xmlns="" xmlns:a16="http://schemas.microsoft.com/office/drawing/2014/main" id="{DA8BC0EC-7247-49F9-9A60-9F7D5B9018D8}"/>
                </a:ext>
              </a:extLst>
            </p:cNvPr>
            <p:cNvSpPr/>
            <p:nvPr/>
          </p:nvSpPr>
          <p:spPr>
            <a:xfrm>
              <a:off x="6573107" y="2409254"/>
              <a:ext cx="895350" cy="895350"/>
            </a:xfrm>
            <a:custGeom>
              <a:avLst/>
              <a:gdLst>
                <a:gd name="connsiteX0" fmla="*/ 726376 w 895350"/>
                <a:gd name="connsiteY0" fmla="*/ 891159 h 895350"/>
                <a:gd name="connsiteX1" fmla="*/ 171926 w 895350"/>
                <a:gd name="connsiteY1" fmla="*/ 891159 h 895350"/>
                <a:gd name="connsiteX2" fmla="*/ 7144 w 895350"/>
                <a:gd name="connsiteY2" fmla="*/ 726377 h 895350"/>
                <a:gd name="connsiteX3" fmla="*/ 7144 w 895350"/>
                <a:gd name="connsiteY3" fmla="*/ 171926 h 895350"/>
                <a:gd name="connsiteX4" fmla="*/ 171926 w 895350"/>
                <a:gd name="connsiteY4" fmla="*/ 7144 h 895350"/>
                <a:gd name="connsiteX5" fmla="*/ 726376 w 895350"/>
                <a:gd name="connsiteY5" fmla="*/ 7144 h 895350"/>
                <a:gd name="connsiteX6" fmla="*/ 891159 w 895350"/>
                <a:gd name="connsiteY6" fmla="*/ 171926 h 895350"/>
                <a:gd name="connsiteX7" fmla="*/ 891159 w 895350"/>
                <a:gd name="connsiteY7" fmla="*/ 726377 h 895350"/>
                <a:gd name="connsiteX8" fmla="*/ 726376 w 895350"/>
                <a:gd name="connsiteY8" fmla="*/ 891159 h 895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95350" h="895350">
                  <a:moveTo>
                    <a:pt x="726376" y="891159"/>
                  </a:moveTo>
                  <a:lnTo>
                    <a:pt x="171926" y="891159"/>
                  </a:lnTo>
                  <a:cubicBezTo>
                    <a:pt x="80963" y="891159"/>
                    <a:pt x="7144" y="817340"/>
                    <a:pt x="7144" y="726377"/>
                  </a:cubicBezTo>
                  <a:lnTo>
                    <a:pt x="7144" y="171926"/>
                  </a:lnTo>
                  <a:cubicBezTo>
                    <a:pt x="7144" y="80963"/>
                    <a:pt x="80963" y="7144"/>
                    <a:pt x="171926" y="7144"/>
                  </a:cubicBezTo>
                  <a:lnTo>
                    <a:pt x="726376" y="7144"/>
                  </a:lnTo>
                  <a:cubicBezTo>
                    <a:pt x="817340" y="7144"/>
                    <a:pt x="891159" y="80963"/>
                    <a:pt x="891159" y="171926"/>
                  </a:cubicBezTo>
                  <a:lnTo>
                    <a:pt x="891159" y="726377"/>
                  </a:lnTo>
                  <a:cubicBezTo>
                    <a:pt x="891159" y="817340"/>
                    <a:pt x="817435" y="891159"/>
                    <a:pt x="726376" y="891159"/>
                  </a:cubicBezTo>
                  <a:close/>
                </a:path>
              </a:pathLst>
            </a:custGeom>
            <a:solidFill>
              <a:srgbClr val="185ADB"/>
            </a:solidFill>
            <a:ln w="9525" cap="flat">
              <a:noFill/>
              <a:prstDash val="solid"/>
              <a:miter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rtlCol="0" anchor="ctr"/>
            <a:lstStyle/>
            <a:p>
              <a:pPr algn="ctr"/>
              <a:r>
                <a:rPr lang="en-US" sz="2800" b="1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3</a:t>
              </a:r>
              <a:endParaRPr lang="en-US" sz="28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2" name="Freeform: Shape 23">
              <a:extLst>
                <a:ext uri="{FF2B5EF4-FFF2-40B4-BE49-F238E27FC236}">
                  <a16:creationId xmlns="" xmlns:a16="http://schemas.microsoft.com/office/drawing/2014/main" id="{8AC0B332-CC47-4CCD-A744-6F38AA713150}"/>
                </a:ext>
              </a:extLst>
            </p:cNvPr>
            <p:cNvSpPr/>
            <p:nvPr/>
          </p:nvSpPr>
          <p:spPr>
            <a:xfrm>
              <a:off x="7263288" y="3099435"/>
              <a:ext cx="400050" cy="400050"/>
            </a:xfrm>
            <a:custGeom>
              <a:avLst/>
              <a:gdLst>
                <a:gd name="connsiteX0" fmla="*/ 394811 w 400050"/>
                <a:gd name="connsiteY0" fmla="*/ 200978 h 400050"/>
                <a:gd name="connsiteX1" fmla="*/ 200978 w 400050"/>
                <a:gd name="connsiteY1" fmla="*/ 394811 h 400050"/>
                <a:gd name="connsiteX2" fmla="*/ 7144 w 400050"/>
                <a:gd name="connsiteY2" fmla="*/ 200978 h 400050"/>
                <a:gd name="connsiteX3" fmla="*/ 200978 w 400050"/>
                <a:gd name="connsiteY3" fmla="*/ 7144 h 400050"/>
                <a:gd name="connsiteX4" fmla="*/ 394811 w 400050"/>
                <a:gd name="connsiteY4" fmla="*/ 200978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400050">
                  <a:moveTo>
                    <a:pt x="394811" y="200978"/>
                  </a:moveTo>
                  <a:cubicBezTo>
                    <a:pt x="394811" y="308029"/>
                    <a:pt x="308029" y="394811"/>
                    <a:pt x="200978" y="394811"/>
                  </a:cubicBezTo>
                  <a:cubicBezTo>
                    <a:pt x="93926" y="394811"/>
                    <a:pt x="7144" y="308029"/>
                    <a:pt x="7144" y="200978"/>
                  </a:cubicBezTo>
                  <a:cubicBezTo>
                    <a:pt x="7144" y="93926"/>
                    <a:pt x="93927" y="7144"/>
                    <a:pt x="200978" y="7144"/>
                  </a:cubicBezTo>
                  <a:cubicBezTo>
                    <a:pt x="308029" y="7144"/>
                    <a:pt x="394811" y="93926"/>
                    <a:pt x="394811" y="200978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28">
              <a:extLst>
                <a:ext uri="{FF2B5EF4-FFF2-40B4-BE49-F238E27FC236}">
                  <a16:creationId xmlns="" xmlns:a16="http://schemas.microsoft.com/office/drawing/2014/main" id="{0A5D2431-7923-4481-B84E-A6A372336BE9}"/>
                </a:ext>
              </a:extLst>
            </p:cNvPr>
            <p:cNvSpPr/>
            <p:nvPr/>
          </p:nvSpPr>
          <p:spPr>
            <a:xfrm>
              <a:off x="7290149" y="2415254"/>
              <a:ext cx="180975" cy="180975"/>
            </a:xfrm>
            <a:custGeom>
              <a:avLst/>
              <a:gdLst>
                <a:gd name="connsiteX0" fmla="*/ 174212 w 180975"/>
                <a:gd name="connsiteY0" fmla="*/ 90678 h 180975"/>
                <a:gd name="connsiteX1" fmla="*/ 90678 w 180975"/>
                <a:gd name="connsiteY1" fmla="*/ 174212 h 180975"/>
                <a:gd name="connsiteX2" fmla="*/ 7143 w 180975"/>
                <a:gd name="connsiteY2" fmla="*/ 90678 h 180975"/>
                <a:gd name="connsiteX3" fmla="*/ 90678 w 180975"/>
                <a:gd name="connsiteY3" fmla="*/ 7144 h 180975"/>
                <a:gd name="connsiteX4" fmla="*/ 174212 w 180975"/>
                <a:gd name="connsiteY4" fmla="*/ 90678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975" h="180975">
                  <a:moveTo>
                    <a:pt x="174212" y="90678"/>
                  </a:moveTo>
                  <a:cubicBezTo>
                    <a:pt x="174212" y="136813"/>
                    <a:pt x="136813" y="174212"/>
                    <a:pt x="90678" y="174212"/>
                  </a:cubicBezTo>
                  <a:cubicBezTo>
                    <a:pt x="44543" y="174212"/>
                    <a:pt x="7143" y="136813"/>
                    <a:pt x="7143" y="90678"/>
                  </a:cubicBezTo>
                  <a:cubicBezTo>
                    <a:pt x="7143" y="44543"/>
                    <a:pt x="44543" y="7144"/>
                    <a:pt x="90678" y="7144"/>
                  </a:cubicBezTo>
                  <a:cubicBezTo>
                    <a:pt x="136813" y="7144"/>
                    <a:pt x="174212" y="44543"/>
                    <a:pt x="174212" y="90678"/>
                  </a:cubicBezTo>
                  <a:close/>
                </a:path>
              </a:pathLst>
            </a:custGeom>
            <a:solidFill>
              <a:srgbClr val="FFC94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6482" y="3308856"/>
            <a:ext cx="1933575" cy="77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8297" y="4428657"/>
            <a:ext cx="7877175" cy="2066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06649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="" xmlns:a16="http://schemas.microsoft.com/office/drawing/2014/main" id="{4CB5322C-5FBC-4651-AF5F-173A47E0A84B}"/>
              </a:ext>
            </a:extLst>
          </p:cNvPr>
          <p:cNvGrpSpPr/>
          <p:nvPr/>
        </p:nvGrpSpPr>
        <p:grpSpPr>
          <a:xfrm>
            <a:off x="502252" y="5039377"/>
            <a:ext cx="1313402" cy="1359218"/>
            <a:chOff x="6349936" y="2140267"/>
            <a:chExt cx="1313402" cy="1359218"/>
          </a:xfrm>
        </p:grpSpPr>
        <p:sp>
          <p:nvSpPr>
            <p:cNvPr id="7" name="Freeform: Shape 6">
              <a:extLst>
                <a:ext uri="{FF2B5EF4-FFF2-40B4-BE49-F238E27FC236}">
                  <a16:creationId xmlns="" xmlns:a16="http://schemas.microsoft.com/office/drawing/2014/main" id="{F8E0B6B2-F2EF-45E8-9B0D-42F43BC044DA}"/>
                </a:ext>
              </a:extLst>
            </p:cNvPr>
            <p:cNvSpPr/>
            <p:nvPr/>
          </p:nvSpPr>
          <p:spPr>
            <a:xfrm>
              <a:off x="6349936" y="2140267"/>
              <a:ext cx="895350" cy="895350"/>
            </a:xfrm>
            <a:custGeom>
              <a:avLst/>
              <a:gdLst>
                <a:gd name="connsiteX0" fmla="*/ 726377 w 895350"/>
                <a:gd name="connsiteY0" fmla="*/ 891159 h 895350"/>
                <a:gd name="connsiteX1" fmla="*/ 171927 w 895350"/>
                <a:gd name="connsiteY1" fmla="*/ 891159 h 895350"/>
                <a:gd name="connsiteX2" fmla="*/ 7144 w 895350"/>
                <a:gd name="connsiteY2" fmla="*/ 726376 h 895350"/>
                <a:gd name="connsiteX3" fmla="*/ 7144 w 895350"/>
                <a:gd name="connsiteY3" fmla="*/ 171926 h 895350"/>
                <a:gd name="connsiteX4" fmla="*/ 171927 w 895350"/>
                <a:gd name="connsiteY4" fmla="*/ 7144 h 895350"/>
                <a:gd name="connsiteX5" fmla="*/ 726377 w 895350"/>
                <a:gd name="connsiteY5" fmla="*/ 7144 h 895350"/>
                <a:gd name="connsiteX6" fmla="*/ 891159 w 895350"/>
                <a:gd name="connsiteY6" fmla="*/ 171926 h 895350"/>
                <a:gd name="connsiteX7" fmla="*/ 891159 w 895350"/>
                <a:gd name="connsiteY7" fmla="*/ 726376 h 895350"/>
                <a:gd name="connsiteX8" fmla="*/ 726377 w 895350"/>
                <a:gd name="connsiteY8" fmla="*/ 891159 h 895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95350" h="895350">
                  <a:moveTo>
                    <a:pt x="726377" y="891159"/>
                  </a:moveTo>
                  <a:lnTo>
                    <a:pt x="171927" y="891159"/>
                  </a:lnTo>
                  <a:cubicBezTo>
                    <a:pt x="80963" y="891159"/>
                    <a:pt x="7144" y="817340"/>
                    <a:pt x="7144" y="726376"/>
                  </a:cubicBezTo>
                  <a:lnTo>
                    <a:pt x="7144" y="171926"/>
                  </a:lnTo>
                  <a:cubicBezTo>
                    <a:pt x="7144" y="80963"/>
                    <a:pt x="80963" y="7144"/>
                    <a:pt x="171927" y="7144"/>
                  </a:cubicBezTo>
                  <a:lnTo>
                    <a:pt x="726377" y="7144"/>
                  </a:lnTo>
                  <a:cubicBezTo>
                    <a:pt x="817340" y="7144"/>
                    <a:pt x="891159" y="80963"/>
                    <a:pt x="891159" y="171926"/>
                  </a:cubicBezTo>
                  <a:lnTo>
                    <a:pt x="891159" y="726376"/>
                  </a:lnTo>
                  <a:cubicBezTo>
                    <a:pt x="891254" y="817340"/>
                    <a:pt x="817436" y="891159"/>
                    <a:pt x="726377" y="891159"/>
                  </a:cubicBezTo>
                  <a:close/>
                </a:path>
              </a:pathLst>
            </a:custGeom>
            <a:solidFill>
              <a:srgbClr val="EFEFE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="" xmlns:a16="http://schemas.microsoft.com/office/drawing/2014/main" id="{DA8BC0EC-7247-49F9-9A60-9F7D5B9018D8}"/>
                </a:ext>
              </a:extLst>
            </p:cNvPr>
            <p:cNvSpPr/>
            <p:nvPr/>
          </p:nvSpPr>
          <p:spPr>
            <a:xfrm>
              <a:off x="6573107" y="2409254"/>
              <a:ext cx="895350" cy="895350"/>
            </a:xfrm>
            <a:custGeom>
              <a:avLst/>
              <a:gdLst>
                <a:gd name="connsiteX0" fmla="*/ 726376 w 895350"/>
                <a:gd name="connsiteY0" fmla="*/ 891159 h 895350"/>
                <a:gd name="connsiteX1" fmla="*/ 171926 w 895350"/>
                <a:gd name="connsiteY1" fmla="*/ 891159 h 895350"/>
                <a:gd name="connsiteX2" fmla="*/ 7144 w 895350"/>
                <a:gd name="connsiteY2" fmla="*/ 726377 h 895350"/>
                <a:gd name="connsiteX3" fmla="*/ 7144 w 895350"/>
                <a:gd name="connsiteY3" fmla="*/ 171926 h 895350"/>
                <a:gd name="connsiteX4" fmla="*/ 171926 w 895350"/>
                <a:gd name="connsiteY4" fmla="*/ 7144 h 895350"/>
                <a:gd name="connsiteX5" fmla="*/ 726376 w 895350"/>
                <a:gd name="connsiteY5" fmla="*/ 7144 h 895350"/>
                <a:gd name="connsiteX6" fmla="*/ 891159 w 895350"/>
                <a:gd name="connsiteY6" fmla="*/ 171926 h 895350"/>
                <a:gd name="connsiteX7" fmla="*/ 891159 w 895350"/>
                <a:gd name="connsiteY7" fmla="*/ 726377 h 895350"/>
                <a:gd name="connsiteX8" fmla="*/ 726376 w 895350"/>
                <a:gd name="connsiteY8" fmla="*/ 891159 h 895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95350" h="895350">
                  <a:moveTo>
                    <a:pt x="726376" y="891159"/>
                  </a:moveTo>
                  <a:lnTo>
                    <a:pt x="171926" y="891159"/>
                  </a:lnTo>
                  <a:cubicBezTo>
                    <a:pt x="80963" y="891159"/>
                    <a:pt x="7144" y="817340"/>
                    <a:pt x="7144" y="726377"/>
                  </a:cubicBezTo>
                  <a:lnTo>
                    <a:pt x="7144" y="171926"/>
                  </a:lnTo>
                  <a:cubicBezTo>
                    <a:pt x="7144" y="80963"/>
                    <a:pt x="80963" y="7144"/>
                    <a:pt x="171926" y="7144"/>
                  </a:cubicBezTo>
                  <a:lnTo>
                    <a:pt x="726376" y="7144"/>
                  </a:lnTo>
                  <a:cubicBezTo>
                    <a:pt x="817340" y="7144"/>
                    <a:pt x="891159" y="80963"/>
                    <a:pt x="891159" y="171926"/>
                  </a:cubicBezTo>
                  <a:lnTo>
                    <a:pt x="891159" y="726377"/>
                  </a:lnTo>
                  <a:cubicBezTo>
                    <a:pt x="891159" y="817340"/>
                    <a:pt x="817435" y="891159"/>
                    <a:pt x="726376" y="891159"/>
                  </a:cubicBezTo>
                  <a:close/>
                </a:path>
              </a:pathLst>
            </a:custGeom>
            <a:solidFill>
              <a:srgbClr val="185ADB"/>
            </a:solidFill>
            <a:ln w="9525" cap="flat">
              <a:noFill/>
              <a:prstDash val="solid"/>
              <a:miter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rtlCol="0" anchor="ctr"/>
            <a:lstStyle/>
            <a:p>
              <a:pPr algn="ctr"/>
              <a:r>
                <a:rPr lang="en-US" sz="2800" b="1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6</a:t>
              </a:r>
              <a:endParaRPr lang="en-US" sz="28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="" xmlns:a16="http://schemas.microsoft.com/office/drawing/2014/main" id="{8AC0B332-CC47-4CCD-A744-6F38AA713150}"/>
                </a:ext>
              </a:extLst>
            </p:cNvPr>
            <p:cNvSpPr/>
            <p:nvPr/>
          </p:nvSpPr>
          <p:spPr>
            <a:xfrm>
              <a:off x="7263288" y="3099435"/>
              <a:ext cx="400050" cy="400050"/>
            </a:xfrm>
            <a:custGeom>
              <a:avLst/>
              <a:gdLst>
                <a:gd name="connsiteX0" fmla="*/ 394811 w 400050"/>
                <a:gd name="connsiteY0" fmla="*/ 200978 h 400050"/>
                <a:gd name="connsiteX1" fmla="*/ 200978 w 400050"/>
                <a:gd name="connsiteY1" fmla="*/ 394811 h 400050"/>
                <a:gd name="connsiteX2" fmla="*/ 7144 w 400050"/>
                <a:gd name="connsiteY2" fmla="*/ 200978 h 400050"/>
                <a:gd name="connsiteX3" fmla="*/ 200978 w 400050"/>
                <a:gd name="connsiteY3" fmla="*/ 7144 h 400050"/>
                <a:gd name="connsiteX4" fmla="*/ 394811 w 400050"/>
                <a:gd name="connsiteY4" fmla="*/ 200978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400050">
                  <a:moveTo>
                    <a:pt x="394811" y="200978"/>
                  </a:moveTo>
                  <a:cubicBezTo>
                    <a:pt x="394811" y="308029"/>
                    <a:pt x="308029" y="394811"/>
                    <a:pt x="200978" y="394811"/>
                  </a:cubicBezTo>
                  <a:cubicBezTo>
                    <a:pt x="93926" y="394811"/>
                    <a:pt x="7144" y="308029"/>
                    <a:pt x="7144" y="200978"/>
                  </a:cubicBezTo>
                  <a:cubicBezTo>
                    <a:pt x="7144" y="93926"/>
                    <a:pt x="93927" y="7144"/>
                    <a:pt x="200978" y="7144"/>
                  </a:cubicBezTo>
                  <a:cubicBezTo>
                    <a:pt x="308029" y="7144"/>
                    <a:pt x="394811" y="93926"/>
                    <a:pt x="394811" y="200978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="" xmlns:a16="http://schemas.microsoft.com/office/drawing/2014/main" id="{0A5D2431-7923-4481-B84E-A6A372336BE9}"/>
                </a:ext>
              </a:extLst>
            </p:cNvPr>
            <p:cNvSpPr/>
            <p:nvPr/>
          </p:nvSpPr>
          <p:spPr>
            <a:xfrm>
              <a:off x="7290149" y="2415254"/>
              <a:ext cx="180975" cy="180975"/>
            </a:xfrm>
            <a:custGeom>
              <a:avLst/>
              <a:gdLst>
                <a:gd name="connsiteX0" fmla="*/ 174212 w 180975"/>
                <a:gd name="connsiteY0" fmla="*/ 90678 h 180975"/>
                <a:gd name="connsiteX1" fmla="*/ 90678 w 180975"/>
                <a:gd name="connsiteY1" fmla="*/ 174212 h 180975"/>
                <a:gd name="connsiteX2" fmla="*/ 7143 w 180975"/>
                <a:gd name="connsiteY2" fmla="*/ 90678 h 180975"/>
                <a:gd name="connsiteX3" fmla="*/ 90678 w 180975"/>
                <a:gd name="connsiteY3" fmla="*/ 7144 h 180975"/>
                <a:gd name="connsiteX4" fmla="*/ 174212 w 180975"/>
                <a:gd name="connsiteY4" fmla="*/ 90678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975" h="180975">
                  <a:moveTo>
                    <a:pt x="174212" y="90678"/>
                  </a:moveTo>
                  <a:cubicBezTo>
                    <a:pt x="174212" y="136813"/>
                    <a:pt x="136813" y="174212"/>
                    <a:pt x="90678" y="174212"/>
                  </a:cubicBezTo>
                  <a:cubicBezTo>
                    <a:pt x="44543" y="174212"/>
                    <a:pt x="7143" y="136813"/>
                    <a:pt x="7143" y="90678"/>
                  </a:cubicBezTo>
                  <a:cubicBezTo>
                    <a:pt x="7143" y="44543"/>
                    <a:pt x="44543" y="7144"/>
                    <a:pt x="90678" y="7144"/>
                  </a:cubicBezTo>
                  <a:cubicBezTo>
                    <a:pt x="136813" y="7144"/>
                    <a:pt x="174212" y="44543"/>
                    <a:pt x="174212" y="90678"/>
                  </a:cubicBezTo>
                  <a:close/>
                </a:path>
              </a:pathLst>
            </a:custGeom>
            <a:solidFill>
              <a:srgbClr val="FFC94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="" xmlns:a16="http://schemas.microsoft.com/office/drawing/2014/main" id="{517534A5-EF7C-44F2-A4D2-B5A06D74FF29}"/>
              </a:ext>
            </a:extLst>
          </p:cNvPr>
          <p:cNvGrpSpPr/>
          <p:nvPr/>
        </p:nvGrpSpPr>
        <p:grpSpPr>
          <a:xfrm>
            <a:off x="1551267" y="-7144"/>
            <a:ext cx="9352859" cy="1266825"/>
            <a:chOff x="1551267" y="-7144"/>
            <a:chExt cx="9352859" cy="1266825"/>
          </a:xfrm>
        </p:grpSpPr>
        <p:sp>
          <p:nvSpPr>
            <p:cNvPr id="8" name="Freeform: Shape 7">
              <a:extLst>
                <a:ext uri="{FF2B5EF4-FFF2-40B4-BE49-F238E27FC236}">
                  <a16:creationId xmlns="" xmlns:a16="http://schemas.microsoft.com/office/drawing/2014/main" id="{476EF7DD-17FF-4BFF-B026-99B4E8C9A712}"/>
                </a:ext>
              </a:extLst>
            </p:cNvPr>
            <p:cNvSpPr/>
            <p:nvPr/>
          </p:nvSpPr>
          <p:spPr>
            <a:xfrm>
              <a:off x="1551267" y="-7144"/>
              <a:ext cx="9352859" cy="1266825"/>
            </a:xfrm>
            <a:custGeom>
              <a:avLst/>
              <a:gdLst>
                <a:gd name="connsiteX0" fmla="*/ 3253264 w 3543300"/>
                <a:gd name="connsiteY0" fmla="*/ 1263968 h 1266825"/>
                <a:gd name="connsiteX1" fmla="*/ 292894 w 3543300"/>
                <a:gd name="connsiteY1" fmla="*/ 1263968 h 1266825"/>
                <a:gd name="connsiteX2" fmla="*/ 7144 w 3543300"/>
                <a:gd name="connsiteY2" fmla="*/ 978218 h 1266825"/>
                <a:gd name="connsiteX3" fmla="*/ 7144 w 3543300"/>
                <a:gd name="connsiteY3" fmla="*/ 7144 h 1266825"/>
                <a:gd name="connsiteX4" fmla="*/ 3539014 w 3543300"/>
                <a:gd name="connsiteY4" fmla="*/ 7144 h 1266825"/>
                <a:gd name="connsiteX5" fmla="*/ 3539014 w 3543300"/>
                <a:gd name="connsiteY5" fmla="*/ 978218 h 1266825"/>
                <a:gd name="connsiteX6" fmla="*/ 3253264 w 3543300"/>
                <a:gd name="connsiteY6" fmla="*/ 1263968 h 1266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43300" h="1266825">
                  <a:moveTo>
                    <a:pt x="3253264" y="1263968"/>
                  </a:moveTo>
                  <a:lnTo>
                    <a:pt x="292894" y="1263968"/>
                  </a:lnTo>
                  <a:cubicBezTo>
                    <a:pt x="135064" y="1263968"/>
                    <a:pt x="7144" y="1136047"/>
                    <a:pt x="7144" y="978218"/>
                  </a:cubicBezTo>
                  <a:lnTo>
                    <a:pt x="7144" y="7144"/>
                  </a:lnTo>
                  <a:lnTo>
                    <a:pt x="3539014" y="7144"/>
                  </a:lnTo>
                  <a:lnTo>
                    <a:pt x="3539014" y="978218"/>
                  </a:lnTo>
                  <a:cubicBezTo>
                    <a:pt x="3539014" y="1136047"/>
                    <a:pt x="3411093" y="1263968"/>
                    <a:pt x="3253264" y="1263968"/>
                  </a:cubicBezTo>
                  <a:close/>
                </a:path>
              </a:pathLst>
            </a:custGeom>
            <a:solidFill>
              <a:srgbClr val="0A19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="" xmlns:a16="http://schemas.microsoft.com/office/drawing/2014/main" id="{F8999262-5267-4978-9C63-12E591013E47}"/>
                </a:ext>
              </a:extLst>
            </p:cNvPr>
            <p:cNvSpPr txBox="1"/>
            <p:nvPr/>
          </p:nvSpPr>
          <p:spPr>
            <a:xfrm>
              <a:off x="3179920" y="69933"/>
              <a:ext cx="607409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solidFill>
                    <a:schemeClr val="bg1"/>
                  </a:solidFill>
                  <a:latin typeface="+mj-lt"/>
                </a:rPr>
                <a:t>Deployment Sample</a:t>
              </a:r>
              <a:endParaRPr lang="en-US" sz="4800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34" name="Rectangle 33">
            <a:extLst>
              <a:ext uri="{FF2B5EF4-FFF2-40B4-BE49-F238E27FC236}">
                <a16:creationId xmlns="" xmlns:a16="http://schemas.microsoft.com/office/drawing/2014/main" id="{298EABFD-C589-445E-AC2F-19E20B377A8E}"/>
              </a:ext>
            </a:extLst>
          </p:cNvPr>
          <p:cNvSpPr/>
          <p:nvPr/>
        </p:nvSpPr>
        <p:spPr>
          <a:xfrm>
            <a:off x="1815654" y="5525684"/>
            <a:ext cx="436658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Then click on Create Space button</a:t>
            </a:r>
            <a:endParaRPr lang="en-US" sz="2000" b="1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="" xmlns:a16="http://schemas.microsoft.com/office/drawing/2014/main" id="{47E8E618-CDF9-4EFB-B983-9C6A21F5E65E}"/>
              </a:ext>
            </a:extLst>
          </p:cNvPr>
          <p:cNvSpPr/>
          <p:nvPr/>
        </p:nvSpPr>
        <p:spPr>
          <a:xfrm>
            <a:off x="1705956" y="1515068"/>
            <a:ext cx="462820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Select Gradio as SDK</a:t>
            </a:r>
            <a:endParaRPr lang="en-US" sz="2000" b="1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Kaizen Group AI</a:t>
            </a: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83E7E-9DFE-4A1E-AEC2-D2E19E891C2C}" type="slidenum">
              <a:rPr lang="en-US" smtClean="0"/>
              <a:t>11</a:t>
            </a:fld>
            <a:endParaRPr lang="en-US"/>
          </a:p>
        </p:txBody>
      </p:sp>
      <p:grpSp>
        <p:nvGrpSpPr>
          <p:cNvPr id="39" name="Group 38">
            <a:extLst>
              <a:ext uri="{FF2B5EF4-FFF2-40B4-BE49-F238E27FC236}">
                <a16:creationId xmlns="" xmlns:a16="http://schemas.microsoft.com/office/drawing/2014/main" id="{4CB5322C-5FBC-4651-AF5F-173A47E0A84B}"/>
              </a:ext>
            </a:extLst>
          </p:cNvPr>
          <p:cNvGrpSpPr/>
          <p:nvPr/>
        </p:nvGrpSpPr>
        <p:grpSpPr>
          <a:xfrm>
            <a:off x="502252" y="1280266"/>
            <a:ext cx="1313402" cy="1359218"/>
            <a:chOff x="6349936" y="2140267"/>
            <a:chExt cx="1313402" cy="1359218"/>
          </a:xfrm>
        </p:grpSpPr>
        <p:sp>
          <p:nvSpPr>
            <p:cNvPr id="40" name="Freeform: Shape 6">
              <a:extLst>
                <a:ext uri="{FF2B5EF4-FFF2-40B4-BE49-F238E27FC236}">
                  <a16:creationId xmlns="" xmlns:a16="http://schemas.microsoft.com/office/drawing/2014/main" id="{F8E0B6B2-F2EF-45E8-9B0D-42F43BC044DA}"/>
                </a:ext>
              </a:extLst>
            </p:cNvPr>
            <p:cNvSpPr/>
            <p:nvPr/>
          </p:nvSpPr>
          <p:spPr>
            <a:xfrm>
              <a:off x="6349936" y="2140267"/>
              <a:ext cx="895350" cy="895350"/>
            </a:xfrm>
            <a:custGeom>
              <a:avLst/>
              <a:gdLst>
                <a:gd name="connsiteX0" fmla="*/ 726377 w 895350"/>
                <a:gd name="connsiteY0" fmla="*/ 891159 h 895350"/>
                <a:gd name="connsiteX1" fmla="*/ 171927 w 895350"/>
                <a:gd name="connsiteY1" fmla="*/ 891159 h 895350"/>
                <a:gd name="connsiteX2" fmla="*/ 7144 w 895350"/>
                <a:gd name="connsiteY2" fmla="*/ 726376 h 895350"/>
                <a:gd name="connsiteX3" fmla="*/ 7144 w 895350"/>
                <a:gd name="connsiteY3" fmla="*/ 171926 h 895350"/>
                <a:gd name="connsiteX4" fmla="*/ 171927 w 895350"/>
                <a:gd name="connsiteY4" fmla="*/ 7144 h 895350"/>
                <a:gd name="connsiteX5" fmla="*/ 726377 w 895350"/>
                <a:gd name="connsiteY5" fmla="*/ 7144 h 895350"/>
                <a:gd name="connsiteX6" fmla="*/ 891159 w 895350"/>
                <a:gd name="connsiteY6" fmla="*/ 171926 h 895350"/>
                <a:gd name="connsiteX7" fmla="*/ 891159 w 895350"/>
                <a:gd name="connsiteY7" fmla="*/ 726376 h 895350"/>
                <a:gd name="connsiteX8" fmla="*/ 726377 w 895350"/>
                <a:gd name="connsiteY8" fmla="*/ 891159 h 895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95350" h="895350">
                  <a:moveTo>
                    <a:pt x="726377" y="891159"/>
                  </a:moveTo>
                  <a:lnTo>
                    <a:pt x="171927" y="891159"/>
                  </a:lnTo>
                  <a:cubicBezTo>
                    <a:pt x="80963" y="891159"/>
                    <a:pt x="7144" y="817340"/>
                    <a:pt x="7144" y="726376"/>
                  </a:cubicBezTo>
                  <a:lnTo>
                    <a:pt x="7144" y="171926"/>
                  </a:lnTo>
                  <a:cubicBezTo>
                    <a:pt x="7144" y="80963"/>
                    <a:pt x="80963" y="7144"/>
                    <a:pt x="171927" y="7144"/>
                  </a:cubicBezTo>
                  <a:lnTo>
                    <a:pt x="726377" y="7144"/>
                  </a:lnTo>
                  <a:cubicBezTo>
                    <a:pt x="817340" y="7144"/>
                    <a:pt x="891159" y="80963"/>
                    <a:pt x="891159" y="171926"/>
                  </a:cubicBezTo>
                  <a:lnTo>
                    <a:pt x="891159" y="726376"/>
                  </a:lnTo>
                  <a:cubicBezTo>
                    <a:pt x="891254" y="817340"/>
                    <a:pt x="817436" y="891159"/>
                    <a:pt x="726377" y="891159"/>
                  </a:cubicBezTo>
                  <a:close/>
                </a:path>
              </a:pathLst>
            </a:custGeom>
            <a:solidFill>
              <a:srgbClr val="EFEFE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13">
              <a:extLst>
                <a:ext uri="{FF2B5EF4-FFF2-40B4-BE49-F238E27FC236}">
                  <a16:creationId xmlns="" xmlns:a16="http://schemas.microsoft.com/office/drawing/2014/main" id="{DA8BC0EC-7247-49F9-9A60-9F7D5B9018D8}"/>
                </a:ext>
              </a:extLst>
            </p:cNvPr>
            <p:cNvSpPr/>
            <p:nvPr/>
          </p:nvSpPr>
          <p:spPr>
            <a:xfrm>
              <a:off x="6573107" y="2409254"/>
              <a:ext cx="895350" cy="895350"/>
            </a:xfrm>
            <a:custGeom>
              <a:avLst/>
              <a:gdLst>
                <a:gd name="connsiteX0" fmla="*/ 726376 w 895350"/>
                <a:gd name="connsiteY0" fmla="*/ 891159 h 895350"/>
                <a:gd name="connsiteX1" fmla="*/ 171926 w 895350"/>
                <a:gd name="connsiteY1" fmla="*/ 891159 h 895350"/>
                <a:gd name="connsiteX2" fmla="*/ 7144 w 895350"/>
                <a:gd name="connsiteY2" fmla="*/ 726377 h 895350"/>
                <a:gd name="connsiteX3" fmla="*/ 7144 w 895350"/>
                <a:gd name="connsiteY3" fmla="*/ 171926 h 895350"/>
                <a:gd name="connsiteX4" fmla="*/ 171926 w 895350"/>
                <a:gd name="connsiteY4" fmla="*/ 7144 h 895350"/>
                <a:gd name="connsiteX5" fmla="*/ 726376 w 895350"/>
                <a:gd name="connsiteY5" fmla="*/ 7144 h 895350"/>
                <a:gd name="connsiteX6" fmla="*/ 891159 w 895350"/>
                <a:gd name="connsiteY6" fmla="*/ 171926 h 895350"/>
                <a:gd name="connsiteX7" fmla="*/ 891159 w 895350"/>
                <a:gd name="connsiteY7" fmla="*/ 726377 h 895350"/>
                <a:gd name="connsiteX8" fmla="*/ 726376 w 895350"/>
                <a:gd name="connsiteY8" fmla="*/ 891159 h 895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95350" h="895350">
                  <a:moveTo>
                    <a:pt x="726376" y="891159"/>
                  </a:moveTo>
                  <a:lnTo>
                    <a:pt x="171926" y="891159"/>
                  </a:lnTo>
                  <a:cubicBezTo>
                    <a:pt x="80963" y="891159"/>
                    <a:pt x="7144" y="817340"/>
                    <a:pt x="7144" y="726377"/>
                  </a:cubicBezTo>
                  <a:lnTo>
                    <a:pt x="7144" y="171926"/>
                  </a:lnTo>
                  <a:cubicBezTo>
                    <a:pt x="7144" y="80963"/>
                    <a:pt x="80963" y="7144"/>
                    <a:pt x="171926" y="7144"/>
                  </a:cubicBezTo>
                  <a:lnTo>
                    <a:pt x="726376" y="7144"/>
                  </a:lnTo>
                  <a:cubicBezTo>
                    <a:pt x="817340" y="7144"/>
                    <a:pt x="891159" y="80963"/>
                    <a:pt x="891159" y="171926"/>
                  </a:cubicBezTo>
                  <a:lnTo>
                    <a:pt x="891159" y="726377"/>
                  </a:lnTo>
                  <a:cubicBezTo>
                    <a:pt x="891159" y="817340"/>
                    <a:pt x="817435" y="891159"/>
                    <a:pt x="726376" y="891159"/>
                  </a:cubicBezTo>
                  <a:close/>
                </a:path>
              </a:pathLst>
            </a:custGeom>
            <a:solidFill>
              <a:srgbClr val="185ADB"/>
            </a:solidFill>
            <a:ln w="9525" cap="flat">
              <a:noFill/>
              <a:prstDash val="solid"/>
              <a:miter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rtlCol="0" anchor="ctr"/>
            <a:lstStyle/>
            <a:p>
              <a:pPr algn="ctr"/>
              <a:r>
                <a:rPr lang="en-US" sz="2800" b="1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5</a:t>
              </a:r>
              <a:endParaRPr lang="en-US" sz="28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2" name="Freeform: Shape 23">
              <a:extLst>
                <a:ext uri="{FF2B5EF4-FFF2-40B4-BE49-F238E27FC236}">
                  <a16:creationId xmlns="" xmlns:a16="http://schemas.microsoft.com/office/drawing/2014/main" id="{8AC0B332-CC47-4CCD-A744-6F38AA713150}"/>
                </a:ext>
              </a:extLst>
            </p:cNvPr>
            <p:cNvSpPr/>
            <p:nvPr/>
          </p:nvSpPr>
          <p:spPr>
            <a:xfrm>
              <a:off x="7263288" y="3099435"/>
              <a:ext cx="400050" cy="400050"/>
            </a:xfrm>
            <a:custGeom>
              <a:avLst/>
              <a:gdLst>
                <a:gd name="connsiteX0" fmla="*/ 394811 w 400050"/>
                <a:gd name="connsiteY0" fmla="*/ 200978 h 400050"/>
                <a:gd name="connsiteX1" fmla="*/ 200978 w 400050"/>
                <a:gd name="connsiteY1" fmla="*/ 394811 h 400050"/>
                <a:gd name="connsiteX2" fmla="*/ 7144 w 400050"/>
                <a:gd name="connsiteY2" fmla="*/ 200978 h 400050"/>
                <a:gd name="connsiteX3" fmla="*/ 200978 w 400050"/>
                <a:gd name="connsiteY3" fmla="*/ 7144 h 400050"/>
                <a:gd name="connsiteX4" fmla="*/ 394811 w 400050"/>
                <a:gd name="connsiteY4" fmla="*/ 200978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400050">
                  <a:moveTo>
                    <a:pt x="394811" y="200978"/>
                  </a:moveTo>
                  <a:cubicBezTo>
                    <a:pt x="394811" y="308029"/>
                    <a:pt x="308029" y="394811"/>
                    <a:pt x="200978" y="394811"/>
                  </a:cubicBezTo>
                  <a:cubicBezTo>
                    <a:pt x="93926" y="394811"/>
                    <a:pt x="7144" y="308029"/>
                    <a:pt x="7144" y="200978"/>
                  </a:cubicBezTo>
                  <a:cubicBezTo>
                    <a:pt x="7144" y="93926"/>
                    <a:pt x="93927" y="7144"/>
                    <a:pt x="200978" y="7144"/>
                  </a:cubicBezTo>
                  <a:cubicBezTo>
                    <a:pt x="308029" y="7144"/>
                    <a:pt x="394811" y="93926"/>
                    <a:pt x="394811" y="200978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28">
              <a:extLst>
                <a:ext uri="{FF2B5EF4-FFF2-40B4-BE49-F238E27FC236}">
                  <a16:creationId xmlns="" xmlns:a16="http://schemas.microsoft.com/office/drawing/2014/main" id="{0A5D2431-7923-4481-B84E-A6A372336BE9}"/>
                </a:ext>
              </a:extLst>
            </p:cNvPr>
            <p:cNvSpPr/>
            <p:nvPr/>
          </p:nvSpPr>
          <p:spPr>
            <a:xfrm>
              <a:off x="7290149" y="2415254"/>
              <a:ext cx="180975" cy="180975"/>
            </a:xfrm>
            <a:custGeom>
              <a:avLst/>
              <a:gdLst>
                <a:gd name="connsiteX0" fmla="*/ 174212 w 180975"/>
                <a:gd name="connsiteY0" fmla="*/ 90678 h 180975"/>
                <a:gd name="connsiteX1" fmla="*/ 90678 w 180975"/>
                <a:gd name="connsiteY1" fmla="*/ 174212 h 180975"/>
                <a:gd name="connsiteX2" fmla="*/ 7143 w 180975"/>
                <a:gd name="connsiteY2" fmla="*/ 90678 h 180975"/>
                <a:gd name="connsiteX3" fmla="*/ 90678 w 180975"/>
                <a:gd name="connsiteY3" fmla="*/ 7144 h 180975"/>
                <a:gd name="connsiteX4" fmla="*/ 174212 w 180975"/>
                <a:gd name="connsiteY4" fmla="*/ 90678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975" h="180975">
                  <a:moveTo>
                    <a:pt x="174212" y="90678"/>
                  </a:moveTo>
                  <a:cubicBezTo>
                    <a:pt x="174212" y="136813"/>
                    <a:pt x="136813" y="174212"/>
                    <a:pt x="90678" y="174212"/>
                  </a:cubicBezTo>
                  <a:cubicBezTo>
                    <a:pt x="44543" y="174212"/>
                    <a:pt x="7143" y="136813"/>
                    <a:pt x="7143" y="90678"/>
                  </a:cubicBezTo>
                  <a:cubicBezTo>
                    <a:pt x="7143" y="44543"/>
                    <a:pt x="44543" y="7144"/>
                    <a:pt x="90678" y="7144"/>
                  </a:cubicBezTo>
                  <a:cubicBezTo>
                    <a:pt x="136813" y="7144"/>
                    <a:pt x="174212" y="44543"/>
                    <a:pt x="174212" y="90678"/>
                  </a:cubicBezTo>
                  <a:close/>
                </a:path>
              </a:pathLst>
            </a:custGeom>
            <a:solidFill>
              <a:srgbClr val="FFC94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5567" y="2152507"/>
            <a:ext cx="7696200" cy="2343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7513" y="5427045"/>
            <a:ext cx="1533525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98487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="" xmlns:a16="http://schemas.microsoft.com/office/drawing/2014/main" id="{4CB5322C-5FBC-4651-AF5F-173A47E0A84B}"/>
              </a:ext>
            </a:extLst>
          </p:cNvPr>
          <p:cNvGrpSpPr/>
          <p:nvPr/>
        </p:nvGrpSpPr>
        <p:grpSpPr>
          <a:xfrm>
            <a:off x="5301645" y="1428355"/>
            <a:ext cx="1313402" cy="1359218"/>
            <a:chOff x="6349936" y="2140267"/>
            <a:chExt cx="1313402" cy="1359218"/>
          </a:xfrm>
        </p:grpSpPr>
        <p:sp>
          <p:nvSpPr>
            <p:cNvPr id="7" name="Freeform: Shape 6">
              <a:extLst>
                <a:ext uri="{FF2B5EF4-FFF2-40B4-BE49-F238E27FC236}">
                  <a16:creationId xmlns="" xmlns:a16="http://schemas.microsoft.com/office/drawing/2014/main" id="{F8E0B6B2-F2EF-45E8-9B0D-42F43BC044DA}"/>
                </a:ext>
              </a:extLst>
            </p:cNvPr>
            <p:cNvSpPr/>
            <p:nvPr/>
          </p:nvSpPr>
          <p:spPr>
            <a:xfrm>
              <a:off x="6349936" y="2140267"/>
              <a:ext cx="895350" cy="895350"/>
            </a:xfrm>
            <a:custGeom>
              <a:avLst/>
              <a:gdLst>
                <a:gd name="connsiteX0" fmla="*/ 726377 w 895350"/>
                <a:gd name="connsiteY0" fmla="*/ 891159 h 895350"/>
                <a:gd name="connsiteX1" fmla="*/ 171927 w 895350"/>
                <a:gd name="connsiteY1" fmla="*/ 891159 h 895350"/>
                <a:gd name="connsiteX2" fmla="*/ 7144 w 895350"/>
                <a:gd name="connsiteY2" fmla="*/ 726376 h 895350"/>
                <a:gd name="connsiteX3" fmla="*/ 7144 w 895350"/>
                <a:gd name="connsiteY3" fmla="*/ 171926 h 895350"/>
                <a:gd name="connsiteX4" fmla="*/ 171927 w 895350"/>
                <a:gd name="connsiteY4" fmla="*/ 7144 h 895350"/>
                <a:gd name="connsiteX5" fmla="*/ 726377 w 895350"/>
                <a:gd name="connsiteY5" fmla="*/ 7144 h 895350"/>
                <a:gd name="connsiteX6" fmla="*/ 891159 w 895350"/>
                <a:gd name="connsiteY6" fmla="*/ 171926 h 895350"/>
                <a:gd name="connsiteX7" fmla="*/ 891159 w 895350"/>
                <a:gd name="connsiteY7" fmla="*/ 726376 h 895350"/>
                <a:gd name="connsiteX8" fmla="*/ 726377 w 895350"/>
                <a:gd name="connsiteY8" fmla="*/ 891159 h 895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95350" h="895350">
                  <a:moveTo>
                    <a:pt x="726377" y="891159"/>
                  </a:moveTo>
                  <a:lnTo>
                    <a:pt x="171927" y="891159"/>
                  </a:lnTo>
                  <a:cubicBezTo>
                    <a:pt x="80963" y="891159"/>
                    <a:pt x="7144" y="817340"/>
                    <a:pt x="7144" y="726376"/>
                  </a:cubicBezTo>
                  <a:lnTo>
                    <a:pt x="7144" y="171926"/>
                  </a:lnTo>
                  <a:cubicBezTo>
                    <a:pt x="7144" y="80963"/>
                    <a:pt x="80963" y="7144"/>
                    <a:pt x="171927" y="7144"/>
                  </a:cubicBezTo>
                  <a:lnTo>
                    <a:pt x="726377" y="7144"/>
                  </a:lnTo>
                  <a:cubicBezTo>
                    <a:pt x="817340" y="7144"/>
                    <a:pt x="891159" y="80963"/>
                    <a:pt x="891159" y="171926"/>
                  </a:cubicBezTo>
                  <a:lnTo>
                    <a:pt x="891159" y="726376"/>
                  </a:lnTo>
                  <a:cubicBezTo>
                    <a:pt x="891254" y="817340"/>
                    <a:pt x="817436" y="891159"/>
                    <a:pt x="726377" y="891159"/>
                  </a:cubicBezTo>
                  <a:close/>
                </a:path>
              </a:pathLst>
            </a:custGeom>
            <a:solidFill>
              <a:srgbClr val="EFEFE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="" xmlns:a16="http://schemas.microsoft.com/office/drawing/2014/main" id="{DA8BC0EC-7247-49F9-9A60-9F7D5B9018D8}"/>
                </a:ext>
              </a:extLst>
            </p:cNvPr>
            <p:cNvSpPr/>
            <p:nvPr/>
          </p:nvSpPr>
          <p:spPr>
            <a:xfrm>
              <a:off x="6573107" y="2409254"/>
              <a:ext cx="895350" cy="895350"/>
            </a:xfrm>
            <a:custGeom>
              <a:avLst/>
              <a:gdLst>
                <a:gd name="connsiteX0" fmla="*/ 726376 w 895350"/>
                <a:gd name="connsiteY0" fmla="*/ 891159 h 895350"/>
                <a:gd name="connsiteX1" fmla="*/ 171926 w 895350"/>
                <a:gd name="connsiteY1" fmla="*/ 891159 h 895350"/>
                <a:gd name="connsiteX2" fmla="*/ 7144 w 895350"/>
                <a:gd name="connsiteY2" fmla="*/ 726377 h 895350"/>
                <a:gd name="connsiteX3" fmla="*/ 7144 w 895350"/>
                <a:gd name="connsiteY3" fmla="*/ 171926 h 895350"/>
                <a:gd name="connsiteX4" fmla="*/ 171926 w 895350"/>
                <a:gd name="connsiteY4" fmla="*/ 7144 h 895350"/>
                <a:gd name="connsiteX5" fmla="*/ 726376 w 895350"/>
                <a:gd name="connsiteY5" fmla="*/ 7144 h 895350"/>
                <a:gd name="connsiteX6" fmla="*/ 891159 w 895350"/>
                <a:gd name="connsiteY6" fmla="*/ 171926 h 895350"/>
                <a:gd name="connsiteX7" fmla="*/ 891159 w 895350"/>
                <a:gd name="connsiteY7" fmla="*/ 726377 h 895350"/>
                <a:gd name="connsiteX8" fmla="*/ 726376 w 895350"/>
                <a:gd name="connsiteY8" fmla="*/ 891159 h 895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95350" h="895350">
                  <a:moveTo>
                    <a:pt x="726376" y="891159"/>
                  </a:moveTo>
                  <a:lnTo>
                    <a:pt x="171926" y="891159"/>
                  </a:lnTo>
                  <a:cubicBezTo>
                    <a:pt x="80963" y="891159"/>
                    <a:pt x="7144" y="817340"/>
                    <a:pt x="7144" y="726377"/>
                  </a:cubicBezTo>
                  <a:lnTo>
                    <a:pt x="7144" y="171926"/>
                  </a:lnTo>
                  <a:cubicBezTo>
                    <a:pt x="7144" y="80963"/>
                    <a:pt x="80963" y="7144"/>
                    <a:pt x="171926" y="7144"/>
                  </a:cubicBezTo>
                  <a:lnTo>
                    <a:pt x="726376" y="7144"/>
                  </a:lnTo>
                  <a:cubicBezTo>
                    <a:pt x="817340" y="7144"/>
                    <a:pt x="891159" y="80963"/>
                    <a:pt x="891159" y="171926"/>
                  </a:cubicBezTo>
                  <a:lnTo>
                    <a:pt x="891159" y="726377"/>
                  </a:lnTo>
                  <a:cubicBezTo>
                    <a:pt x="891159" y="817340"/>
                    <a:pt x="817435" y="891159"/>
                    <a:pt x="726376" y="891159"/>
                  </a:cubicBezTo>
                  <a:close/>
                </a:path>
              </a:pathLst>
            </a:custGeom>
            <a:solidFill>
              <a:srgbClr val="185ADB"/>
            </a:solidFill>
            <a:ln w="9525" cap="flat">
              <a:noFill/>
              <a:prstDash val="solid"/>
              <a:miter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rtlCol="0" anchor="ctr"/>
            <a:lstStyle/>
            <a:p>
              <a:pPr algn="ctr"/>
              <a:r>
                <a:rPr lang="en-US" sz="2800" b="1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8</a:t>
              </a:r>
              <a:endParaRPr lang="en-US" sz="28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="" xmlns:a16="http://schemas.microsoft.com/office/drawing/2014/main" id="{8AC0B332-CC47-4CCD-A744-6F38AA713150}"/>
                </a:ext>
              </a:extLst>
            </p:cNvPr>
            <p:cNvSpPr/>
            <p:nvPr/>
          </p:nvSpPr>
          <p:spPr>
            <a:xfrm>
              <a:off x="7263288" y="3099435"/>
              <a:ext cx="400050" cy="400050"/>
            </a:xfrm>
            <a:custGeom>
              <a:avLst/>
              <a:gdLst>
                <a:gd name="connsiteX0" fmla="*/ 394811 w 400050"/>
                <a:gd name="connsiteY0" fmla="*/ 200978 h 400050"/>
                <a:gd name="connsiteX1" fmla="*/ 200978 w 400050"/>
                <a:gd name="connsiteY1" fmla="*/ 394811 h 400050"/>
                <a:gd name="connsiteX2" fmla="*/ 7144 w 400050"/>
                <a:gd name="connsiteY2" fmla="*/ 200978 h 400050"/>
                <a:gd name="connsiteX3" fmla="*/ 200978 w 400050"/>
                <a:gd name="connsiteY3" fmla="*/ 7144 h 400050"/>
                <a:gd name="connsiteX4" fmla="*/ 394811 w 400050"/>
                <a:gd name="connsiteY4" fmla="*/ 200978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400050">
                  <a:moveTo>
                    <a:pt x="394811" y="200978"/>
                  </a:moveTo>
                  <a:cubicBezTo>
                    <a:pt x="394811" y="308029"/>
                    <a:pt x="308029" y="394811"/>
                    <a:pt x="200978" y="394811"/>
                  </a:cubicBezTo>
                  <a:cubicBezTo>
                    <a:pt x="93926" y="394811"/>
                    <a:pt x="7144" y="308029"/>
                    <a:pt x="7144" y="200978"/>
                  </a:cubicBezTo>
                  <a:cubicBezTo>
                    <a:pt x="7144" y="93926"/>
                    <a:pt x="93927" y="7144"/>
                    <a:pt x="200978" y="7144"/>
                  </a:cubicBezTo>
                  <a:cubicBezTo>
                    <a:pt x="308029" y="7144"/>
                    <a:pt x="394811" y="93926"/>
                    <a:pt x="394811" y="200978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="" xmlns:a16="http://schemas.microsoft.com/office/drawing/2014/main" id="{0A5D2431-7923-4481-B84E-A6A372336BE9}"/>
                </a:ext>
              </a:extLst>
            </p:cNvPr>
            <p:cNvSpPr/>
            <p:nvPr/>
          </p:nvSpPr>
          <p:spPr>
            <a:xfrm>
              <a:off x="7290149" y="2415254"/>
              <a:ext cx="180975" cy="180975"/>
            </a:xfrm>
            <a:custGeom>
              <a:avLst/>
              <a:gdLst>
                <a:gd name="connsiteX0" fmla="*/ 174212 w 180975"/>
                <a:gd name="connsiteY0" fmla="*/ 90678 h 180975"/>
                <a:gd name="connsiteX1" fmla="*/ 90678 w 180975"/>
                <a:gd name="connsiteY1" fmla="*/ 174212 h 180975"/>
                <a:gd name="connsiteX2" fmla="*/ 7143 w 180975"/>
                <a:gd name="connsiteY2" fmla="*/ 90678 h 180975"/>
                <a:gd name="connsiteX3" fmla="*/ 90678 w 180975"/>
                <a:gd name="connsiteY3" fmla="*/ 7144 h 180975"/>
                <a:gd name="connsiteX4" fmla="*/ 174212 w 180975"/>
                <a:gd name="connsiteY4" fmla="*/ 90678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975" h="180975">
                  <a:moveTo>
                    <a:pt x="174212" y="90678"/>
                  </a:moveTo>
                  <a:cubicBezTo>
                    <a:pt x="174212" y="136813"/>
                    <a:pt x="136813" y="174212"/>
                    <a:pt x="90678" y="174212"/>
                  </a:cubicBezTo>
                  <a:cubicBezTo>
                    <a:pt x="44543" y="174212"/>
                    <a:pt x="7143" y="136813"/>
                    <a:pt x="7143" y="90678"/>
                  </a:cubicBezTo>
                  <a:cubicBezTo>
                    <a:pt x="7143" y="44543"/>
                    <a:pt x="44543" y="7144"/>
                    <a:pt x="90678" y="7144"/>
                  </a:cubicBezTo>
                  <a:cubicBezTo>
                    <a:pt x="136813" y="7144"/>
                    <a:pt x="174212" y="44543"/>
                    <a:pt x="174212" y="90678"/>
                  </a:cubicBezTo>
                  <a:close/>
                </a:path>
              </a:pathLst>
            </a:custGeom>
            <a:solidFill>
              <a:srgbClr val="FFC94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="" xmlns:a16="http://schemas.microsoft.com/office/drawing/2014/main" id="{517534A5-EF7C-44F2-A4D2-B5A06D74FF29}"/>
              </a:ext>
            </a:extLst>
          </p:cNvPr>
          <p:cNvGrpSpPr/>
          <p:nvPr/>
        </p:nvGrpSpPr>
        <p:grpSpPr>
          <a:xfrm>
            <a:off x="1551267" y="-7144"/>
            <a:ext cx="9352859" cy="1266825"/>
            <a:chOff x="1551267" y="-7144"/>
            <a:chExt cx="9352859" cy="1266825"/>
          </a:xfrm>
        </p:grpSpPr>
        <p:sp>
          <p:nvSpPr>
            <p:cNvPr id="8" name="Freeform: Shape 7">
              <a:extLst>
                <a:ext uri="{FF2B5EF4-FFF2-40B4-BE49-F238E27FC236}">
                  <a16:creationId xmlns="" xmlns:a16="http://schemas.microsoft.com/office/drawing/2014/main" id="{476EF7DD-17FF-4BFF-B026-99B4E8C9A712}"/>
                </a:ext>
              </a:extLst>
            </p:cNvPr>
            <p:cNvSpPr/>
            <p:nvPr/>
          </p:nvSpPr>
          <p:spPr>
            <a:xfrm>
              <a:off x="1551267" y="-7144"/>
              <a:ext cx="9352859" cy="1266825"/>
            </a:xfrm>
            <a:custGeom>
              <a:avLst/>
              <a:gdLst>
                <a:gd name="connsiteX0" fmla="*/ 3253264 w 3543300"/>
                <a:gd name="connsiteY0" fmla="*/ 1263968 h 1266825"/>
                <a:gd name="connsiteX1" fmla="*/ 292894 w 3543300"/>
                <a:gd name="connsiteY1" fmla="*/ 1263968 h 1266825"/>
                <a:gd name="connsiteX2" fmla="*/ 7144 w 3543300"/>
                <a:gd name="connsiteY2" fmla="*/ 978218 h 1266825"/>
                <a:gd name="connsiteX3" fmla="*/ 7144 w 3543300"/>
                <a:gd name="connsiteY3" fmla="*/ 7144 h 1266825"/>
                <a:gd name="connsiteX4" fmla="*/ 3539014 w 3543300"/>
                <a:gd name="connsiteY4" fmla="*/ 7144 h 1266825"/>
                <a:gd name="connsiteX5" fmla="*/ 3539014 w 3543300"/>
                <a:gd name="connsiteY5" fmla="*/ 978218 h 1266825"/>
                <a:gd name="connsiteX6" fmla="*/ 3253264 w 3543300"/>
                <a:gd name="connsiteY6" fmla="*/ 1263968 h 1266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43300" h="1266825">
                  <a:moveTo>
                    <a:pt x="3253264" y="1263968"/>
                  </a:moveTo>
                  <a:lnTo>
                    <a:pt x="292894" y="1263968"/>
                  </a:lnTo>
                  <a:cubicBezTo>
                    <a:pt x="135064" y="1263968"/>
                    <a:pt x="7144" y="1136047"/>
                    <a:pt x="7144" y="978218"/>
                  </a:cubicBezTo>
                  <a:lnTo>
                    <a:pt x="7144" y="7144"/>
                  </a:lnTo>
                  <a:lnTo>
                    <a:pt x="3539014" y="7144"/>
                  </a:lnTo>
                  <a:lnTo>
                    <a:pt x="3539014" y="978218"/>
                  </a:lnTo>
                  <a:cubicBezTo>
                    <a:pt x="3539014" y="1136047"/>
                    <a:pt x="3411093" y="1263968"/>
                    <a:pt x="3253264" y="1263968"/>
                  </a:cubicBezTo>
                  <a:close/>
                </a:path>
              </a:pathLst>
            </a:custGeom>
            <a:solidFill>
              <a:srgbClr val="0A19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="" xmlns:a16="http://schemas.microsoft.com/office/drawing/2014/main" id="{F8999262-5267-4978-9C63-12E591013E47}"/>
                </a:ext>
              </a:extLst>
            </p:cNvPr>
            <p:cNvSpPr txBox="1"/>
            <p:nvPr/>
          </p:nvSpPr>
          <p:spPr>
            <a:xfrm>
              <a:off x="3179920" y="69933"/>
              <a:ext cx="607409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solidFill>
                    <a:schemeClr val="bg1"/>
                  </a:solidFill>
                  <a:latin typeface="+mj-lt"/>
                </a:rPr>
                <a:t>Deployment Sample</a:t>
              </a:r>
              <a:endParaRPr lang="en-US" sz="4800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="" xmlns:a16="http://schemas.microsoft.com/office/drawing/2014/main" id="{47E8E618-CDF9-4EFB-B983-9C6A21F5E65E}"/>
              </a:ext>
            </a:extLst>
          </p:cNvPr>
          <p:cNvSpPr/>
          <p:nvPr/>
        </p:nvSpPr>
        <p:spPr>
          <a:xfrm>
            <a:off x="1676493" y="1828874"/>
            <a:ext cx="266690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Copy the </a:t>
            </a:r>
            <a:r>
              <a:rPr lang="en-US" sz="2000" b="1" dirty="0" err="1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git</a:t>
            </a:r>
            <a:r>
              <a:rPr lang="en-US" sz="2000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 code</a:t>
            </a:r>
            <a:endParaRPr lang="en-US" sz="2000" b="1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Kaizen Group AI</a:t>
            </a: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83E7E-9DFE-4A1E-AEC2-D2E19E891C2C}" type="slidenum">
              <a:rPr lang="en-US" smtClean="0"/>
              <a:t>12</a:t>
            </a:fld>
            <a:endParaRPr lang="en-US"/>
          </a:p>
        </p:txBody>
      </p:sp>
      <p:grpSp>
        <p:nvGrpSpPr>
          <p:cNvPr id="39" name="Group 38">
            <a:extLst>
              <a:ext uri="{FF2B5EF4-FFF2-40B4-BE49-F238E27FC236}">
                <a16:creationId xmlns="" xmlns:a16="http://schemas.microsoft.com/office/drawing/2014/main" id="{4CB5322C-5FBC-4651-AF5F-173A47E0A84B}"/>
              </a:ext>
            </a:extLst>
          </p:cNvPr>
          <p:cNvGrpSpPr/>
          <p:nvPr/>
        </p:nvGrpSpPr>
        <p:grpSpPr>
          <a:xfrm>
            <a:off x="502252" y="1280266"/>
            <a:ext cx="1313402" cy="1359218"/>
            <a:chOff x="6349936" y="2140267"/>
            <a:chExt cx="1313402" cy="1359218"/>
          </a:xfrm>
        </p:grpSpPr>
        <p:sp>
          <p:nvSpPr>
            <p:cNvPr id="40" name="Freeform: Shape 6">
              <a:extLst>
                <a:ext uri="{FF2B5EF4-FFF2-40B4-BE49-F238E27FC236}">
                  <a16:creationId xmlns="" xmlns:a16="http://schemas.microsoft.com/office/drawing/2014/main" id="{F8E0B6B2-F2EF-45E8-9B0D-42F43BC044DA}"/>
                </a:ext>
              </a:extLst>
            </p:cNvPr>
            <p:cNvSpPr/>
            <p:nvPr/>
          </p:nvSpPr>
          <p:spPr>
            <a:xfrm>
              <a:off x="6349936" y="2140267"/>
              <a:ext cx="895350" cy="895350"/>
            </a:xfrm>
            <a:custGeom>
              <a:avLst/>
              <a:gdLst>
                <a:gd name="connsiteX0" fmla="*/ 726377 w 895350"/>
                <a:gd name="connsiteY0" fmla="*/ 891159 h 895350"/>
                <a:gd name="connsiteX1" fmla="*/ 171927 w 895350"/>
                <a:gd name="connsiteY1" fmla="*/ 891159 h 895350"/>
                <a:gd name="connsiteX2" fmla="*/ 7144 w 895350"/>
                <a:gd name="connsiteY2" fmla="*/ 726376 h 895350"/>
                <a:gd name="connsiteX3" fmla="*/ 7144 w 895350"/>
                <a:gd name="connsiteY3" fmla="*/ 171926 h 895350"/>
                <a:gd name="connsiteX4" fmla="*/ 171927 w 895350"/>
                <a:gd name="connsiteY4" fmla="*/ 7144 h 895350"/>
                <a:gd name="connsiteX5" fmla="*/ 726377 w 895350"/>
                <a:gd name="connsiteY5" fmla="*/ 7144 h 895350"/>
                <a:gd name="connsiteX6" fmla="*/ 891159 w 895350"/>
                <a:gd name="connsiteY6" fmla="*/ 171926 h 895350"/>
                <a:gd name="connsiteX7" fmla="*/ 891159 w 895350"/>
                <a:gd name="connsiteY7" fmla="*/ 726376 h 895350"/>
                <a:gd name="connsiteX8" fmla="*/ 726377 w 895350"/>
                <a:gd name="connsiteY8" fmla="*/ 891159 h 895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95350" h="895350">
                  <a:moveTo>
                    <a:pt x="726377" y="891159"/>
                  </a:moveTo>
                  <a:lnTo>
                    <a:pt x="171927" y="891159"/>
                  </a:lnTo>
                  <a:cubicBezTo>
                    <a:pt x="80963" y="891159"/>
                    <a:pt x="7144" y="817340"/>
                    <a:pt x="7144" y="726376"/>
                  </a:cubicBezTo>
                  <a:lnTo>
                    <a:pt x="7144" y="171926"/>
                  </a:lnTo>
                  <a:cubicBezTo>
                    <a:pt x="7144" y="80963"/>
                    <a:pt x="80963" y="7144"/>
                    <a:pt x="171927" y="7144"/>
                  </a:cubicBezTo>
                  <a:lnTo>
                    <a:pt x="726377" y="7144"/>
                  </a:lnTo>
                  <a:cubicBezTo>
                    <a:pt x="817340" y="7144"/>
                    <a:pt x="891159" y="80963"/>
                    <a:pt x="891159" y="171926"/>
                  </a:cubicBezTo>
                  <a:lnTo>
                    <a:pt x="891159" y="726376"/>
                  </a:lnTo>
                  <a:cubicBezTo>
                    <a:pt x="891254" y="817340"/>
                    <a:pt x="817436" y="891159"/>
                    <a:pt x="726377" y="891159"/>
                  </a:cubicBezTo>
                  <a:close/>
                </a:path>
              </a:pathLst>
            </a:custGeom>
            <a:solidFill>
              <a:srgbClr val="EFEFE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13">
              <a:extLst>
                <a:ext uri="{FF2B5EF4-FFF2-40B4-BE49-F238E27FC236}">
                  <a16:creationId xmlns="" xmlns:a16="http://schemas.microsoft.com/office/drawing/2014/main" id="{DA8BC0EC-7247-49F9-9A60-9F7D5B9018D8}"/>
                </a:ext>
              </a:extLst>
            </p:cNvPr>
            <p:cNvSpPr/>
            <p:nvPr/>
          </p:nvSpPr>
          <p:spPr>
            <a:xfrm>
              <a:off x="6573107" y="2409254"/>
              <a:ext cx="895350" cy="895350"/>
            </a:xfrm>
            <a:custGeom>
              <a:avLst/>
              <a:gdLst>
                <a:gd name="connsiteX0" fmla="*/ 726376 w 895350"/>
                <a:gd name="connsiteY0" fmla="*/ 891159 h 895350"/>
                <a:gd name="connsiteX1" fmla="*/ 171926 w 895350"/>
                <a:gd name="connsiteY1" fmla="*/ 891159 h 895350"/>
                <a:gd name="connsiteX2" fmla="*/ 7144 w 895350"/>
                <a:gd name="connsiteY2" fmla="*/ 726377 h 895350"/>
                <a:gd name="connsiteX3" fmla="*/ 7144 w 895350"/>
                <a:gd name="connsiteY3" fmla="*/ 171926 h 895350"/>
                <a:gd name="connsiteX4" fmla="*/ 171926 w 895350"/>
                <a:gd name="connsiteY4" fmla="*/ 7144 h 895350"/>
                <a:gd name="connsiteX5" fmla="*/ 726376 w 895350"/>
                <a:gd name="connsiteY5" fmla="*/ 7144 h 895350"/>
                <a:gd name="connsiteX6" fmla="*/ 891159 w 895350"/>
                <a:gd name="connsiteY6" fmla="*/ 171926 h 895350"/>
                <a:gd name="connsiteX7" fmla="*/ 891159 w 895350"/>
                <a:gd name="connsiteY7" fmla="*/ 726377 h 895350"/>
                <a:gd name="connsiteX8" fmla="*/ 726376 w 895350"/>
                <a:gd name="connsiteY8" fmla="*/ 891159 h 895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95350" h="895350">
                  <a:moveTo>
                    <a:pt x="726376" y="891159"/>
                  </a:moveTo>
                  <a:lnTo>
                    <a:pt x="171926" y="891159"/>
                  </a:lnTo>
                  <a:cubicBezTo>
                    <a:pt x="80963" y="891159"/>
                    <a:pt x="7144" y="817340"/>
                    <a:pt x="7144" y="726377"/>
                  </a:cubicBezTo>
                  <a:lnTo>
                    <a:pt x="7144" y="171926"/>
                  </a:lnTo>
                  <a:cubicBezTo>
                    <a:pt x="7144" y="80963"/>
                    <a:pt x="80963" y="7144"/>
                    <a:pt x="171926" y="7144"/>
                  </a:cubicBezTo>
                  <a:lnTo>
                    <a:pt x="726376" y="7144"/>
                  </a:lnTo>
                  <a:cubicBezTo>
                    <a:pt x="817340" y="7144"/>
                    <a:pt x="891159" y="80963"/>
                    <a:pt x="891159" y="171926"/>
                  </a:cubicBezTo>
                  <a:lnTo>
                    <a:pt x="891159" y="726377"/>
                  </a:lnTo>
                  <a:cubicBezTo>
                    <a:pt x="891159" y="817340"/>
                    <a:pt x="817435" y="891159"/>
                    <a:pt x="726376" y="891159"/>
                  </a:cubicBezTo>
                  <a:close/>
                </a:path>
              </a:pathLst>
            </a:custGeom>
            <a:solidFill>
              <a:srgbClr val="185ADB"/>
            </a:solidFill>
            <a:ln w="9525" cap="flat">
              <a:noFill/>
              <a:prstDash val="solid"/>
              <a:miter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rtlCol="0" anchor="ctr"/>
            <a:lstStyle/>
            <a:p>
              <a:pPr algn="ctr"/>
              <a:r>
                <a:rPr lang="en-US" sz="2800" b="1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7</a:t>
              </a:r>
              <a:endParaRPr lang="en-US" sz="28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2" name="Freeform: Shape 23">
              <a:extLst>
                <a:ext uri="{FF2B5EF4-FFF2-40B4-BE49-F238E27FC236}">
                  <a16:creationId xmlns="" xmlns:a16="http://schemas.microsoft.com/office/drawing/2014/main" id="{8AC0B332-CC47-4CCD-A744-6F38AA713150}"/>
                </a:ext>
              </a:extLst>
            </p:cNvPr>
            <p:cNvSpPr/>
            <p:nvPr/>
          </p:nvSpPr>
          <p:spPr>
            <a:xfrm>
              <a:off x="7263288" y="3099435"/>
              <a:ext cx="400050" cy="400050"/>
            </a:xfrm>
            <a:custGeom>
              <a:avLst/>
              <a:gdLst>
                <a:gd name="connsiteX0" fmla="*/ 394811 w 400050"/>
                <a:gd name="connsiteY0" fmla="*/ 200978 h 400050"/>
                <a:gd name="connsiteX1" fmla="*/ 200978 w 400050"/>
                <a:gd name="connsiteY1" fmla="*/ 394811 h 400050"/>
                <a:gd name="connsiteX2" fmla="*/ 7144 w 400050"/>
                <a:gd name="connsiteY2" fmla="*/ 200978 h 400050"/>
                <a:gd name="connsiteX3" fmla="*/ 200978 w 400050"/>
                <a:gd name="connsiteY3" fmla="*/ 7144 h 400050"/>
                <a:gd name="connsiteX4" fmla="*/ 394811 w 400050"/>
                <a:gd name="connsiteY4" fmla="*/ 200978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400050">
                  <a:moveTo>
                    <a:pt x="394811" y="200978"/>
                  </a:moveTo>
                  <a:cubicBezTo>
                    <a:pt x="394811" y="308029"/>
                    <a:pt x="308029" y="394811"/>
                    <a:pt x="200978" y="394811"/>
                  </a:cubicBezTo>
                  <a:cubicBezTo>
                    <a:pt x="93926" y="394811"/>
                    <a:pt x="7144" y="308029"/>
                    <a:pt x="7144" y="200978"/>
                  </a:cubicBezTo>
                  <a:cubicBezTo>
                    <a:pt x="7144" y="93926"/>
                    <a:pt x="93927" y="7144"/>
                    <a:pt x="200978" y="7144"/>
                  </a:cubicBezTo>
                  <a:cubicBezTo>
                    <a:pt x="308029" y="7144"/>
                    <a:pt x="394811" y="93926"/>
                    <a:pt x="394811" y="200978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28">
              <a:extLst>
                <a:ext uri="{FF2B5EF4-FFF2-40B4-BE49-F238E27FC236}">
                  <a16:creationId xmlns="" xmlns:a16="http://schemas.microsoft.com/office/drawing/2014/main" id="{0A5D2431-7923-4481-B84E-A6A372336BE9}"/>
                </a:ext>
              </a:extLst>
            </p:cNvPr>
            <p:cNvSpPr/>
            <p:nvPr/>
          </p:nvSpPr>
          <p:spPr>
            <a:xfrm>
              <a:off x="7290149" y="2415254"/>
              <a:ext cx="180975" cy="180975"/>
            </a:xfrm>
            <a:custGeom>
              <a:avLst/>
              <a:gdLst>
                <a:gd name="connsiteX0" fmla="*/ 174212 w 180975"/>
                <a:gd name="connsiteY0" fmla="*/ 90678 h 180975"/>
                <a:gd name="connsiteX1" fmla="*/ 90678 w 180975"/>
                <a:gd name="connsiteY1" fmla="*/ 174212 h 180975"/>
                <a:gd name="connsiteX2" fmla="*/ 7143 w 180975"/>
                <a:gd name="connsiteY2" fmla="*/ 90678 h 180975"/>
                <a:gd name="connsiteX3" fmla="*/ 90678 w 180975"/>
                <a:gd name="connsiteY3" fmla="*/ 7144 h 180975"/>
                <a:gd name="connsiteX4" fmla="*/ 174212 w 180975"/>
                <a:gd name="connsiteY4" fmla="*/ 90678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975" h="180975">
                  <a:moveTo>
                    <a:pt x="174212" y="90678"/>
                  </a:moveTo>
                  <a:cubicBezTo>
                    <a:pt x="174212" y="136813"/>
                    <a:pt x="136813" y="174212"/>
                    <a:pt x="90678" y="174212"/>
                  </a:cubicBezTo>
                  <a:cubicBezTo>
                    <a:pt x="44543" y="174212"/>
                    <a:pt x="7143" y="136813"/>
                    <a:pt x="7143" y="90678"/>
                  </a:cubicBezTo>
                  <a:cubicBezTo>
                    <a:pt x="7143" y="44543"/>
                    <a:pt x="44543" y="7144"/>
                    <a:pt x="90678" y="7144"/>
                  </a:cubicBezTo>
                  <a:cubicBezTo>
                    <a:pt x="136813" y="7144"/>
                    <a:pt x="174212" y="44543"/>
                    <a:pt x="174212" y="90678"/>
                  </a:cubicBezTo>
                  <a:close/>
                </a:path>
              </a:pathLst>
            </a:custGeom>
            <a:solidFill>
              <a:srgbClr val="FFC94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3439" y="2282882"/>
            <a:ext cx="3238500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625" y="2750519"/>
            <a:ext cx="6457950" cy="1171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172" y="5892800"/>
            <a:ext cx="11663527" cy="565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5" name="Group 24">
            <a:extLst>
              <a:ext uri="{FF2B5EF4-FFF2-40B4-BE49-F238E27FC236}">
                <a16:creationId xmlns="" xmlns:a16="http://schemas.microsoft.com/office/drawing/2014/main" id="{4CB5322C-5FBC-4651-AF5F-173A47E0A84B}"/>
              </a:ext>
            </a:extLst>
          </p:cNvPr>
          <p:cNvGrpSpPr/>
          <p:nvPr/>
        </p:nvGrpSpPr>
        <p:grpSpPr>
          <a:xfrm>
            <a:off x="516397" y="3922095"/>
            <a:ext cx="1313402" cy="1359218"/>
            <a:chOff x="6349936" y="2140267"/>
            <a:chExt cx="1313402" cy="1359218"/>
          </a:xfrm>
        </p:grpSpPr>
        <p:sp>
          <p:nvSpPr>
            <p:cNvPr id="26" name="Freeform: Shape 6">
              <a:extLst>
                <a:ext uri="{FF2B5EF4-FFF2-40B4-BE49-F238E27FC236}">
                  <a16:creationId xmlns="" xmlns:a16="http://schemas.microsoft.com/office/drawing/2014/main" id="{F8E0B6B2-F2EF-45E8-9B0D-42F43BC044DA}"/>
                </a:ext>
              </a:extLst>
            </p:cNvPr>
            <p:cNvSpPr/>
            <p:nvPr/>
          </p:nvSpPr>
          <p:spPr>
            <a:xfrm>
              <a:off x="6349936" y="2140267"/>
              <a:ext cx="895350" cy="895350"/>
            </a:xfrm>
            <a:custGeom>
              <a:avLst/>
              <a:gdLst>
                <a:gd name="connsiteX0" fmla="*/ 726377 w 895350"/>
                <a:gd name="connsiteY0" fmla="*/ 891159 h 895350"/>
                <a:gd name="connsiteX1" fmla="*/ 171927 w 895350"/>
                <a:gd name="connsiteY1" fmla="*/ 891159 h 895350"/>
                <a:gd name="connsiteX2" fmla="*/ 7144 w 895350"/>
                <a:gd name="connsiteY2" fmla="*/ 726376 h 895350"/>
                <a:gd name="connsiteX3" fmla="*/ 7144 w 895350"/>
                <a:gd name="connsiteY3" fmla="*/ 171926 h 895350"/>
                <a:gd name="connsiteX4" fmla="*/ 171927 w 895350"/>
                <a:gd name="connsiteY4" fmla="*/ 7144 h 895350"/>
                <a:gd name="connsiteX5" fmla="*/ 726377 w 895350"/>
                <a:gd name="connsiteY5" fmla="*/ 7144 h 895350"/>
                <a:gd name="connsiteX6" fmla="*/ 891159 w 895350"/>
                <a:gd name="connsiteY6" fmla="*/ 171926 h 895350"/>
                <a:gd name="connsiteX7" fmla="*/ 891159 w 895350"/>
                <a:gd name="connsiteY7" fmla="*/ 726376 h 895350"/>
                <a:gd name="connsiteX8" fmla="*/ 726377 w 895350"/>
                <a:gd name="connsiteY8" fmla="*/ 891159 h 895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95350" h="895350">
                  <a:moveTo>
                    <a:pt x="726377" y="891159"/>
                  </a:moveTo>
                  <a:lnTo>
                    <a:pt x="171927" y="891159"/>
                  </a:lnTo>
                  <a:cubicBezTo>
                    <a:pt x="80963" y="891159"/>
                    <a:pt x="7144" y="817340"/>
                    <a:pt x="7144" y="726376"/>
                  </a:cubicBezTo>
                  <a:lnTo>
                    <a:pt x="7144" y="171926"/>
                  </a:lnTo>
                  <a:cubicBezTo>
                    <a:pt x="7144" y="80963"/>
                    <a:pt x="80963" y="7144"/>
                    <a:pt x="171927" y="7144"/>
                  </a:cubicBezTo>
                  <a:lnTo>
                    <a:pt x="726377" y="7144"/>
                  </a:lnTo>
                  <a:cubicBezTo>
                    <a:pt x="817340" y="7144"/>
                    <a:pt x="891159" y="80963"/>
                    <a:pt x="891159" y="171926"/>
                  </a:cubicBezTo>
                  <a:lnTo>
                    <a:pt x="891159" y="726376"/>
                  </a:lnTo>
                  <a:cubicBezTo>
                    <a:pt x="891254" y="817340"/>
                    <a:pt x="817436" y="891159"/>
                    <a:pt x="726377" y="891159"/>
                  </a:cubicBezTo>
                  <a:close/>
                </a:path>
              </a:pathLst>
            </a:custGeom>
            <a:solidFill>
              <a:srgbClr val="EFEFE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13">
              <a:extLst>
                <a:ext uri="{FF2B5EF4-FFF2-40B4-BE49-F238E27FC236}">
                  <a16:creationId xmlns="" xmlns:a16="http://schemas.microsoft.com/office/drawing/2014/main" id="{DA8BC0EC-7247-49F9-9A60-9F7D5B9018D8}"/>
                </a:ext>
              </a:extLst>
            </p:cNvPr>
            <p:cNvSpPr/>
            <p:nvPr/>
          </p:nvSpPr>
          <p:spPr>
            <a:xfrm>
              <a:off x="6573107" y="2409254"/>
              <a:ext cx="895350" cy="895350"/>
            </a:xfrm>
            <a:custGeom>
              <a:avLst/>
              <a:gdLst>
                <a:gd name="connsiteX0" fmla="*/ 726376 w 895350"/>
                <a:gd name="connsiteY0" fmla="*/ 891159 h 895350"/>
                <a:gd name="connsiteX1" fmla="*/ 171926 w 895350"/>
                <a:gd name="connsiteY1" fmla="*/ 891159 h 895350"/>
                <a:gd name="connsiteX2" fmla="*/ 7144 w 895350"/>
                <a:gd name="connsiteY2" fmla="*/ 726377 h 895350"/>
                <a:gd name="connsiteX3" fmla="*/ 7144 w 895350"/>
                <a:gd name="connsiteY3" fmla="*/ 171926 h 895350"/>
                <a:gd name="connsiteX4" fmla="*/ 171926 w 895350"/>
                <a:gd name="connsiteY4" fmla="*/ 7144 h 895350"/>
                <a:gd name="connsiteX5" fmla="*/ 726376 w 895350"/>
                <a:gd name="connsiteY5" fmla="*/ 7144 h 895350"/>
                <a:gd name="connsiteX6" fmla="*/ 891159 w 895350"/>
                <a:gd name="connsiteY6" fmla="*/ 171926 h 895350"/>
                <a:gd name="connsiteX7" fmla="*/ 891159 w 895350"/>
                <a:gd name="connsiteY7" fmla="*/ 726377 h 895350"/>
                <a:gd name="connsiteX8" fmla="*/ 726376 w 895350"/>
                <a:gd name="connsiteY8" fmla="*/ 891159 h 895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95350" h="895350">
                  <a:moveTo>
                    <a:pt x="726376" y="891159"/>
                  </a:moveTo>
                  <a:lnTo>
                    <a:pt x="171926" y="891159"/>
                  </a:lnTo>
                  <a:cubicBezTo>
                    <a:pt x="80963" y="891159"/>
                    <a:pt x="7144" y="817340"/>
                    <a:pt x="7144" y="726377"/>
                  </a:cubicBezTo>
                  <a:lnTo>
                    <a:pt x="7144" y="171926"/>
                  </a:lnTo>
                  <a:cubicBezTo>
                    <a:pt x="7144" y="80963"/>
                    <a:pt x="80963" y="7144"/>
                    <a:pt x="171926" y="7144"/>
                  </a:cubicBezTo>
                  <a:lnTo>
                    <a:pt x="726376" y="7144"/>
                  </a:lnTo>
                  <a:cubicBezTo>
                    <a:pt x="817340" y="7144"/>
                    <a:pt x="891159" y="80963"/>
                    <a:pt x="891159" y="171926"/>
                  </a:cubicBezTo>
                  <a:lnTo>
                    <a:pt x="891159" y="726377"/>
                  </a:lnTo>
                  <a:cubicBezTo>
                    <a:pt x="891159" y="817340"/>
                    <a:pt x="817435" y="891159"/>
                    <a:pt x="726376" y="891159"/>
                  </a:cubicBezTo>
                  <a:close/>
                </a:path>
              </a:pathLst>
            </a:custGeom>
            <a:solidFill>
              <a:srgbClr val="185ADB"/>
            </a:solidFill>
            <a:ln w="9525" cap="flat">
              <a:noFill/>
              <a:prstDash val="solid"/>
              <a:miter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rtlCol="0" anchor="ctr"/>
            <a:lstStyle/>
            <a:p>
              <a:pPr algn="ctr"/>
              <a:r>
                <a:rPr lang="en-US" sz="2800" b="1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9</a:t>
              </a:r>
              <a:endParaRPr lang="en-US" sz="28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" name="Freeform: Shape 23">
              <a:extLst>
                <a:ext uri="{FF2B5EF4-FFF2-40B4-BE49-F238E27FC236}">
                  <a16:creationId xmlns="" xmlns:a16="http://schemas.microsoft.com/office/drawing/2014/main" id="{8AC0B332-CC47-4CCD-A744-6F38AA713150}"/>
                </a:ext>
              </a:extLst>
            </p:cNvPr>
            <p:cNvSpPr/>
            <p:nvPr/>
          </p:nvSpPr>
          <p:spPr>
            <a:xfrm>
              <a:off x="7263288" y="3099435"/>
              <a:ext cx="400050" cy="400050"/>
            </a:xfrm>
            <a:custGeom>
              <a:avLst/>
              <a:gdLst>
                <a:gd name="connsiteX0" fmla="*/ 394811 w 400050"/>
                <a:gd name="connsiteY0" fmla="*/ 200978 h 400050"/>
                <a:gd name="connsiteX1" fmla="*/ 200978 w 400050"/>
                <a:gd name="connsiteY1" fmla="*/ 394811 h 400050"/>
                <a:gd name="connsiteX2" fmla="*/ 7144 w 400050"/>
                <a:gd name="connsiteY2" fmla="*/ 200978 h 400050"/>
                <a:gd name="connsiteX3" fmla="*/ 200978 w 400050"/>
                <a:gd name="connsiteY3" fmla="*/ 7144 h 400050"/>
                <a:gd name="connsiteX4" fmla="*/ 394811 w 400050"/>
                <a:gd name="connsiteY4" fmla="*/ 200978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400050">
                  <a:moveTo>
                    <a:pt x="394811" y="200978"/>
                  </a:moveTo>
                  <a:cubicBezTo>
                    <a:pt x="394811" y="308029"/>
                    <a:pt x="308029" y="394811"/>
                    <a:pt x="200978" y="394811"/>
                  </a:cubicBezTo>
                  <a:cubicBezTo>
                    <a:pt x="93926" y="394811"/>
                    <a:pt x="7144" y="308029"/>
                    <a:pt x="7144" y="200978"/>
                  </a:cubicBezTo>
                  <a:cubicBezTo>
                    <a:pt x="7144" y="93926"/>
                    <a:pt x="93927" y="7144"/>
                    <a:pt x="200978" y="7144"/>
                  </a:cubicBezTo>
                  <a:cubicBezTo>
                    <a:pt x="308029" y="7144"/>
                    <a:pt x="394811" y="93926"/>
                    <a:pt x="394811" y="200978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8">
              <a:extLst>
                <a:ext uri="{FF2B5EF4-FFF2-40B4-BE49-F238E27FC236}">
                  <a16:creationId xmlns="" xmlns:a16="http://schemas.microsoft.com/office/drawing/2014/main" id="{0A5D2431-7923-4481-B84E-A6A372336BE9}"/>
                </a:ext>
              </a:extLst>
            </p:cNvPr>
            <p:cNvSpPr/>
            <p:nvPr/>
          </p:nvSpPr>
          <p:spPr>
            <a:xfrm>
              <a:off x="7290149" y="2415254"/>
              <a:ext cx="180975" cy="180975"/>
            </a:xfrm>
            <a:custGeom>
              <a:avLst/>
              <a:gdLst>
                <a:gd name="connsiteX0" fmla="*/ 174212 w 180975"/>
                <a:gd name="connsiteY0" fmla="*/ 90678 h 180975"/>
                <a:gd name="connsiteX1" fmla="*/ 90678 w 180975"/>
                <a:gd name="connsiteY1" fmla="*/ 174212 h 180975"/>
                <a:gd name="connsiteX2" fmla="*/ 7143 w 180975"/>
                <a:gd name="connsiteY2" fmla="*/ 90678 h 180975"/>
                <a:gd name="connsiteX3" fmla="*/ 90678 w 180975"/>
                <a:gd name="connsiteY3" fmla="*/ 7144 h 180975"/>
                <a:gd name="connsiteX4" fmla="*/ 174212 w 180975"/>
                <a:gd name="connsiteY4" fmla="*/ 90678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975" h="180975">
                  <a:moveTo>
                    <a:pt x="174212" y="90678"/>
                  </a:moveTo>
                  <a:cubicBezTo>
                    <a:pt x="174212" y="136813"/>
                    <a:pt x="136813" y="174212"/>
                    <a:pt x="90678" y="174212"/>
                  </a:cubicBezTo>
                  <a:cubicBezTo>
                    <a:pt x="44543" y="174212"/>
                    <a:pt x="7143" y="136813"/>
                    <a:pt x="7143" y="90678"/>
                  </a:cubicBezTo>
                  <a:cubicBezTo>
                    <a:pt x="7143" y="44543"/>
                    <a:pt x="44543" y="7144"/>
                    <a:pt x="90678" y="7144"/>
                  </a:cubicBezTo>
                  <a:cubicBezTo>
                    <a:pt x="136813" y="7144"/>
                    <a:pt x="174212" y="44543"/>
                    <a:pt x="174212" y="90678"/>
                  </a:cubicBezTo>
                  <a:close/>
                </a:path>
              </a:pathLst>
            </a:custGeom>
            <a:solidFill>
              <a:srgbClr val="FFC94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1" name="Rectangle 30">
            <a:extLst>
              <a:ext uri="{FF2B5EF4-FFF2-40B4-BE49-F238E27FC236}">
                <a16:creationId xmlns="" xmlns:a16="http://schemas.microsoft.com/office/drawing/2014/main" id="{47E8E618-CDF9-4EFB-B983-9C6A21F5E65E}"/>
              </a:ext>
            </a:extLst>
          </p:cNvPr>
          <p:cNvSpPr/>
          <p:nvPr/>
        </p:nvSpPr>
        <p:spPr>
          <a:xfrm>
            <a:off x="6422833" y="1503287"/>
            <a:ext cx="522922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Write click on project folder in your computer and click on “Open in Terminal”</a:t>
            </a:r>
            <a:endParaRPr lang="en-US" sz="2000" b="1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="" xmlns:a16="http://schemas.microsoft.com/office/drawing/2014/main" id="{47E8E618-CDF9-4EFB-B983-9C6A21F5E65E}"/>
              </a:ext>
            </a:extLst>
          </p:cNvPr>
          <p:cNvSpPr/>
          <p:nvPr/>
        </p:nvSpPr>
        <p:spPr>
          <a:xfrm>
            <a:off x="1688764" y="4320321"/>
            <a:ext cx="334043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Paste </a:t>
            </a:r>
            <a:r>
              <a:rPr lang="en-US" sz="2000" b="1" dirty="0" err="1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git</a:t>
            </a:r>
            <a:r>
              <a:rPr lang="en-US" sz="2000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 code and enter</a:t>
            </a:r>
            <a:endParaRPr lang="en-US" sz="2000" b="1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7977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="" xmlns:a16="http://schemas.microsoft.com/office/drawing/2014/main" id="{517534A5-EF7C-44F2-A4D2-B5A06D74FF29}"/>
              </a:ext>
            </a:extLst>
          </p:cNvPr>
          <p:cNvGrpSpPr/>
          <p:nvPr/>
        </p:nvGrpSpPr>
        <p:grpSpPr>
          <a:xfrm>
            <a:off x="1551267" y="-7144"/>
            <a:ext cx="9352859" cy="1266825"/>
            <a:chOff x="1551267" y="-7144"/>
            <a:chExt cx="9352859" cy="1266825"/>
          </a:xfrm>
        </p:grpSpPr>
        <p:sp>
          <p:nvSpPr>
            <p:cNvPr id="8" name="Freeform: Shape 7">
              <a:extLst>
                <a:ext uri="{FF2B5EF4-FFF2-40B4-BE49-F238E27FC236}">
                  <a16:creationId xmlns="" xmlns:a16="http://schemas.microsoft.com/office/drawing/2014/main" id="{476EF7DD-17FF-4BFF-B026-99B4E8C9A712}"/>
                </a:ext>
              </a:extLst>
            </p:cNvPr>
            <p:cNvSpPr/>
            <p:nvPr/>
          </p:nvSpPr>
          <p:spPr>
            <a:xfrm>
              <a:off x="1551267" y="-7144"/>
              <a:ext cx="9352859" cy="1266825"/>
            </a:xfrm>
            <a:custGeom>
              <a:avLst/>
              <a:gdLst>
                <a:gd name="connsiteX0" fmla="*/ 3253264 w 3543300"/>
                <a:gd name="connsiteY0" fmla="*/ 1263968 h 1266825"/>
                <a:gd name="connsiteX1" fmla="*/ 292894 w 3543300"/>
                <a:gd name="connsiteY1" fmla="*/ 1263968 h 1266825"/>
                <a:gd name="connsiteX2" fmla="*/ 7144 w 3543300"/>
                <a:gd name="connsiteY2" fmla="*/ 978218 h 1266825"/>
                <a:gd name="connsiteX3" fmla="*/ 7144 w 3543300"/>
                <a:gd name="connsiteY3" fmla="*/ 7144 h 1266825"/>
                <a:gd name="connsiteX4" fmla="*/ 3539014 w 3543300"/>
                <a:gd name="connsiteY4" fmla="*/ 7144 h 1266825"/>
                <a:gd name="connsiteX5" fmla="*/ 3539014 w 3543300"/>
                <a:gd name="connsiteY5" fmla="*/ 978218 h 1266825"/>
                <a:gd name="connsiteX6" fmla="*/ 3253264 w 3543300"/>
                <a:gd name="connsiteY6" fmla="*/ 1263968 h 1266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43300" h="1266825">
                  <a:moveTo>
                    <a:pt x="3253264" y="1263968"/>
                  </a:moveTo>
                  <a:lnTo>
                    <a:pt x="292894" y="1263968"/>
                  </a:lnTo>
                  <a:cubicBezTo>
                    <a:pt x="135064" y="1263968"/>
                    <a:pt x="7144" y="1136047"/>
                    <a:pt x="7144" y="978218"/>
                  </a:cubicBezTo>
                  <a:lnTo>
                    <a:pt x="7144" y="7144"/>
                  </a:lnTo>
                  <a:lnTo>
                    <a:pt x="3539014" y="7144"/>
                  </a:lnTo>
                  <a:lnTo>
                    <a:pt x="3539014" y="978218"/>
                  </a:lnTo>
                  <a:cubicBezTo>
                    <a:pt x="3539014" y="1136047"/>
                    <a:pt x="3411093" y="1263968"/>
                    <a:pt x="3253264" y="1263968"/>
                  </a:cubicBezTo>
                  <a:close/>
                </a:path>
              </a:pathLst>
            </a:custGeom>
            <a:solidFill>
              <a:srgbClr val="0A19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="" xmlns:a16="http://schemas.microsoft.com/office/drawing/2014/main" id="{F8999262-5267-4978-9C63-12E591013E47}"/>
                </a:ext>
              </a:extLst>
            </p:cNvPr>
            <p:cNvSpPr txBox="1"/>
            <p:nvPr/>
          </p:nvSpPr>
          <p:spPr>
            <a:xfrm>
              <a:off x="3179920" y="69933"/>
              <a:ext cx="607409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solidFill>
                    <a:schemeClr val="bg1"/>
                  </a:solidFill>
                  <a:latin typeface="+mj-lt"/>
                </a:rPr>
                <a:t>Deployment Sample</a:t>
              </a:r>
              <a:endParaRPr lang="en-US" sz="4800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="" xmlns:a16="http://schemas.microsoft.com/office/drawing/2014/main" id="{47E8E618-CDF9-4EFB-B983-9C6A21F5E65E}"/>
              </a:ext>
            </a:extLst>
          </p:cNvPr>
          <p:cNvSpPr/>
          <p:nvPr/>
        </p:nvSpPr>
        <p:spPr>
          <a:xfrm>
            <a:off x="1705956" y="1515068"/>
            <a:ext cx="462820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Folder and files cloned:</a:t>
            </a:r>
            <a:endParaRPr lang="en-US" sz="2000" b="1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Kaizen Group AI</a:t>
            </a: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83E7E-9DFE-4A1E-AEC2-D2E19E891C2C}" type="slidenum">
              <a:rPr lang="en-US" smtClean="0"/>
              <a:t>13</a:t>
            </a:fld>
            <a:endParaRPr lang="en-US"/>
          </a:p>
        </p:txBody>
      </p:sp>
      <p:grpSp>
        <p:nvGrpSpPr>
          <p:cNvPr id="39" name="Group 38">
            <a:extLst>
              <a:ext uri="{FF2B5EF4-FFF2-40B4-BE49-F238E27FC236}">
                <a16:creationId xmlns="" xmlns:a16="http://schemas.microsoft.com/office/drawing/2014/main" id="{4CB5322C-5FBC-4651-AF5F-173A47E0A84B}"/>
              </a:ext>
            </a:extLst>
          </p:cNvPr>
          <p:cNvGrpSpPr/>
          <p:nvPr/>
        </p:nvGrpSpPr>
        <p:grpSpPr>
          <a:xfrm>
            <a:off x="502252" y="1280266"/>
            <a:ext cx="1313402" cy="1359218"/>
            <a:chOff x="6349936" y="2140267"/>
            <a:chExt cx="1313402" cy="1359218"/>
          </a:xfrm>
        </p:grpSpPr>
        <p:sp>
          <p:nvSpPr>
            <p:cNvPr id="40" name="Freeform: Shape 6">
              <a:extLst>
                <a:ext uri="{FF2B5EF4-FFF2-40B4-BE49-F238E27FC236}">
                  <a16:creationId xmlns="" xmlns:a16="http://schemas.microsoft.com/office/drawing/2014/main" id="{F8E0B6B2-F2EF-45E8-9B0D-42F43BC044DA}"/>
                </a:ext>
              </a:extLst>
            </p:cNvPr>
            <p:cNvSpPr/>
            <p:nvPr/>
          </p:nvSpPr>
          <p:spPr>
            <a:xfrm>
              <a:off x="6349936" y="2140267"/>
              <a:ext cx="895350" cy="895350"/>
            </a:xfrm>
            <a:custGeom>
              <a:avLst/>
              <a:gdLst>
                <a:gd name="connsiteX0" fmla="*/ 726377 w 895350"/>
                <a:gd name="connsiteY0" fmla="*/ 891159 h 895350"/>
                <a:gd name="connsiteX1" fmla="*/ 171927 w 895350"/>
                <a:gd name="connsiteY1" fmla="*/ 891159 h 895350"/>
                <a:gd name="connsiteX2" fmla="*/ 7144 w 895350"/>
                <a:gd name="connsiteY2" fmla="*/ 726376 h 895350"/>
                <a:gd name="connsiteX3" fmla="*/ 7144 w 895350"/>
                <a:gd name="connsiteY3" fmla="*/ 171926 h 895350"/>
                <a:gd name="connsiteX4" fmla="*/ 171927 w 895350"/>
                <a:gd name="connsiteY4" fmla="*/ 7144 h 895350"/>
                <a:gd name="connsiteX5" fmla="*/ 726377 w 895350"/>
                <a:gd name="connsiteY5" fmla="*/ 7144 h 895350"/>
                <a:gd name="connsiteX6" fmla="*/ 891159 w 895350"/>
                <a:gd name="connsiteY6" fmla="*/ 171926 h 895350"/>
                <a:gd name="connsiteX7" fmla="*/ 891159 w 895350"/>
                <a:gd name="connsiteY7" fmla="*/ 726376 h 895350"/>
                <a:gd name="connsiteX8" fmla="*/ 726377 w 895350"/>
                <a:gd name="connsiteY8" fmla="*/ 891159 h 895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95350" h="895350">
                  <a:moveTo>
                    <a:pt x="726377" y="891159"/>
                  </a:moveTo>
                  <a:lnTo>
                    <a:pt x="171927" y="891159"/>
                  </a:lnTo>
                  <a:cubicBezTo>
                    <a:pt x="80963" y="891159"/>
                    <a:pt x="7144" y="817340"/>
                    <a:pt x="7144" y="726376"/>
                  </a:cubicBezTo>
                  <a:lnTo>
                    <a:pt x="7144" y="171926"/>
                  </a:lnTo>
                  <a:cubicBezTo>
                    <a:pt x="7144" y="80963"/>
                    <a:pt x="80963" y="7144"/>
                    <a:pt x="171927" y="7144"/>
                  </a:cubicBezTo>
                  <a:lnTo>
                    <a:pt x="726377" y="7144"/>
                  </a:lnTo>
                  <a:cubicBezTo>
                    <a:pt x="817340" y="7144"/>
                    <a:pt x="891159" y="80963"/>
                    <a:pt x="891159" y="171926"/>
                  </a:cubicBezTo>
                  <a:lnTo>
                    <a:pt x="891159" y="726376"/>
                  </a:lnTo>
                  <a:cubicBezTo>
                    <a:pt x="891254" y="817340"/>
                    <a:pt x="817436" y="891159"/>
                    <a:pt x="726377" y="891159"/>
                  </a:cubicBezTo>
                  <a:close/>
                </a:path>
              </a:pathLst>
            </a:custGeom>
            <a:solidFill>
              <a:srgbClr val="EFEFE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13">
              <a:extLst>
                <a:ext uri="{FF2B5EF4-FFF2-40B4-BE49-F238E27FC236}">
                  <a16:creationId xmlns="" xmlns:a16="http://schemas.microsoft.com/office/drawing/2014/main" id="{DA8BC0EC-7247-49F9-9A60-9F7D5B9018D8}"/>
                </a:ext>
              </a:extLst>
            </p:cNvPr>
            <p:cNvSpPr/>
            <p:nvPr/>
          </p:nvSpPr>
          <p:spPr>
            <a:xfrm>
              <a:off x="6573107" y="2409254"/>
              <a:ext cx="895350" cy="895350"/>
            </a:xfrm>
            <a:custGeom>
              <a:avLst/>
              <a:gdLst>
                <a:gd name="connsiteX0" fmla="*/ 726376 w 895350"/>
                <a:gd name="connsiteY0" fmla="*/ 891159 h 895350"/>
                <a:gd name="connsiteX1" fmla="*/ 171926 w 895350"/>
                <a:gd name="connsiteY1" fmla="*/ 891159 h 895350"/>
                <a:gd name="connsiteX2" fmla="*/ 7144 w 895350"/>
                <a:gd name="connsiteY2" fmla="*/ 726377 h 895350"/>
                <a:gd name="connsiteX3" fmla="*/ 7144 w 895350"/>
                <a:gd name="connsiteY3" fmla="*/ 171926 h 895350"/>
                <a:gd name="connsiteX4" fmla="*/ 171926 w 895350"/>
                <a:gd name="connsiteY4" fmla="*/ 7144 h 895350"/>
                <a:gd name="connsiteX5" fmla="*/ 726376 w 895350"/>
                <a:gd name="connsiteY5" fmla="*/ 7144 h 895350"/>
                <a:gd name="connsiteX6" fmla="*/ 891159 w 895350"/>
                <a:gd name="connsiteY6" fmla="*/ 171926 h 895350"/>
                <a:gd name="connsiteX7" fmla="*/ 891159 w 895350"/>
                <a:gd name="connsiteY7" fmla="*/ 726377 h 895350"/>
                <a:gd name="connsiteX8" fmla="*/ 726376 w 895350"/>
                <a:gd name="connsiteY8" fmla="*/ 891159 h 895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95350" h="895350">
                  <a:moveTo>
                    <a:pt x="726376" y="891159"/>
                  </a:moveTo>
                  <a:lnTo>
                    <a:pt x="171926" y="891159"/>
                  </a:lnTo>
                  <a:cubicBezTo>
                    <a:pt x="80963" y="891159"/>
                    <a:pt x="7144" y="817340"/>
                    <a:pt x="7144" y="726377"/>
                  </a:cubicBezTo>
                  <a:lnTo>
                    <a:pt x="7144" y="171926"/>
                  </a:lnTo>
                  <a:cubicBezTo>
                    <a:pt x="7144" y="80963"/>
                    <a:pt x="80963" y="7144"/>
                    <a:pt x="171926" y="7144"/>
                  </a:cubicBezTo>
                  <a:lnTo>
                    <a:pt x="726376" y="7144"/>
                  </a:lnTo>
                  <a:cubicBezTo>
                    <a:pt x="817340" y="7144"/>
                    <a:pt x="891159" y="80963"/>
                    <a:pt x="891159" y="171926"/>
                  </a:cubicBezTo>
                  <a:lnTo>
                    <a:pt x="891159" y="726377"/>
                  </a:lnTo>
                  <a:cubicBezTo>
                    <a:pt x="891159" y="817340"/>
                    <a:pt x="817435" y="891159"/>
                    <a:pt x="726376" y="891159"/>
                  </a:cubicBezTo>
                  <a:close/>
                </a:path>
              </a:pathLst>
            </a:custGeom>
            <a:solidFill>
              <a:srgbClr val="185ADB"/>
            </a:solidFill>
            <a:ln w="9525" cap="flat">
              <a:noFill/>
              <a:prstDash val="solid"/>
              <a:miter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rtlCol="0" anchor="ctr"/>
            <a:lstStyle/>
            <a:p>
              <a:pPr algn="ctr"/>
              <a:r>
                <a:rPr lang="en-US" sz="2800" b="1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10</a:t>
              </a:r>
              <a:endParaRPr lang="en-US" sz="28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2" name="Freeform: Shape 23">
              <a:extLst>
                <a:ext uri="{FF2B5EF4-FFF2-40B4-BE49-F238E27FC236}">
                  <a16:creationId xmlns="" xmlns:a16="http://schemas.microsoft.com/office/drawing/2014/main" id="{8AC0B332-CC47-4CCD-A744-6F38AA713150}"/>
                </a:ext>
              </a:extLst>
            </p:cNvPr>
            <p:cNvSpPr/>
            <p:nvPr/>
          </p:nvSpPr>
          <p:spPr>
            <a:xfrm>
              <a:off x="7263288" y="3099435"/>
              <a:ext cx="400050" cy="400050"/>
            </a:xfrm>
            <a:custGeom>
              <a:avLst/>
              <a:gdLst>
                <a:gd name="connsiteX0" fmla="*/ 394811 w 400050"/>
                <a:gd name="connsiteY0" fmla="*/ 200978 h 400050"/>
                <a:gd name="connsiteX1" fmla="*/ 200978 w 400050"/>
                <a:gd name="connsiteY1" fmla="*/ 394811 h 400050"/>
                <a:gd name="connsiteX2" fmla="*/ 7144 w 400050"/>
                <a:gd name="connsiteY2" fmla="*/ 200978 h 400050"/>
                <a:gd name="connsiteX3" fmla="*/ 200978 w 400050"/>
                <a:gd name="connsiteY3" fmla="*/ 7144 h 400050"/>
                <a:gd name="connsiteX4" fmla="*/ 394811 w 400050"/>
                <a:gd name="connsiteY4" fmla="*/ 200978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400050">
                  <a:moveTo>
                    <a:pt x="394811" y="200978"/>
                  </a:moveTo>
                  <a:cubicBezTo>
                    <a:pt x="394811" y="308029"/>
                    <a:pt x="308029" y="394811"/>
                    <a:pt x="200978" y="394811"/>
                  </a:cubicBezTo>
                  <a:cubicBezTo>
                    <a:pt x="93926" y="394811"/>
                    <a:pt x="7144" y="308029"/>
                    <a:pt x="7144" y="200978"/>
                  </a:cubicBezTo>
                  <a:cubicBezTo>
                    <a:pt x="7144" y="93926"/>
                    <a:pt x="93927" y="7144"/>
                    <a:pt x="200978" y="7144"/>
                  </a:cubicBezTo>
                  <a:cubicBezTo>
                    <a:pt x="308029" y="7144"/>
                    <a:pt x="394811" y="93926"/>
                    <a:pt x="394811" y="200978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28">
              <a:extLst>
                <a:ext uri="{FF2B5EF4-FFF2-40B4-BE49-F238E27FC236}">
                  <a16:creationId xmlns="" xmlns:a16="http://schemas.microsoft.com/office/drawing/2014/main" id="{0A5D2431-7923-4481-B84E-A6A372336BE9}"/>
                </a:ext>
              </a:extLst>
            </p:cNvPr>
            <p:cNvSpPr/>
            <p:nvPr/>
          </p:nvSpPr>
          <p:spPr>
            <a:xfrm>
              <a:off x="7290149" y="2415254"/>
              <a:ext cx="180975" cy="180975"/>
            </a:xfrm>
            <a:custGeom>
              <a:avLst/>
              <a:gdLst>
                <a:gd name="connsiteX0" fmla="*/ 174212 w 180975"/>
                <a:gd name="connsiteY0" fmla="*/ 90678 h 180975"/>
                <a:gd name="connsiteX1" fmla="*/ 90678 w 180975"/>
                <a:gd name="connsiteY1" fmla="*/ 174212 h 180975"/>
                <a:gd name="connsiteX2" fmla="*/ 7143 w 180975"/>
                <a:gd name="connsiteY2" fmla="*/ 90678 h 180975"/>
                <a:gd name="connsiteX3" fmla="*/ 90678 w 180975"/>
                <a:gd name="connsiteY3" fmla="*/ 7144 h 180975"/>
                <a:gd name="connsiteX4" fmla="*/ 174212 w 180975"/>
                <a:gd name="connsiteY4" fmla="*/ 90678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975" h="180975">
                  <a:moveTo>
                    <a:pt x="174212" y="90678"/>
                  </a:moveTo>
                  <a:cubicBezTo>
                    <a:pt x="174212" y="136813"/>
                    <a:pt x="136813" y="174212"/>
                    <a:pt x="90678" y="174212"/>
                  </a:cubicBezTo>
                  <a:cubicBezTo>
                    <a:pt x="44543" y="174212"/>
                    <a:pt x="7143" y="136813"/>
                    <a:pt x="7143" y="90678"/>
                  </a:cubicBezTo>
                  <a:cubicBezTo>
                    <a:pt x="7143" y="44543"/>
                    <a:pt x="44543" y="7144"/>
                    <a:pt x="90678" y="7144"/>
                  </a:cubicBezTo>
                  <a:cubicBezTo>
                    <a:pt x="136813" y="7144"/>
                    <a:pt x="174212" y="44543"/>
                    <a:pt x="174212" y="90678"/>
                  </a:cubicBezTo>
                  <a:close/>
                </a:path>
              </a:pathLst>
            </a:custGeom>
            <a:solidFill>
              <a:srgbClr val="FFC94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3139" y="1396853"/>
            <a:ext cx="2938462" cy="20513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1226" y="3299371"/>
            <a:ext cx="3486150" cy="43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32" y="4571999"/>
            <a:ext cx="4429125" cy="174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Rectangle 24">
            <a:extLst>
              <a:ext uri="{FF2B5EF4-FFF2-40B4-BE49-F238E27FC236}">
                <a16:creationId xmlns="" xmlns:a16="http://schemas.microsoft.com/office/drawing/2014/main" id="{47E8E618-CDF9-4EFB-B983-9C6A21F5E65E}"/>
              </a:ext>
            </a:extLst>
          </p:cNvPr>
          <p:cNvSpPr/>
          <p:nvPr/>
        </p:nvSpPr>
        <p:spPr>
          <a:xfrm>
            <a:off x="1705956" y="2799300"/>
            <a:ext cx="462820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US" sz="2000" b="1" dirty="0" err="1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VSCode</a:t>
            </a:r>
            <a:r>
              <a:rPr lang="en-US" sz="2000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 select File-&gt;Open Folder</a:t>
            </a:r>
            <a:endParaRPr lang="en-US" sz="2000" b="1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="" xmlns:a16="http://schemas.microsoft.com/office/drawing/2014/main" id="{4CB5322C-5FBC-4651-AF5F-173A47E0A84B}"/>
              </a:ext>
            </a:extLst>
          </p:cNvPr>
          <p:cNvGrpSpPr/>
          <p:nvPr/>
        </p:nvGrpSpPr>
        <p:grpSpPr>
          <a:xfrm>
            <a:off x="502252" y="2524313"/>
            <a:ext cx="1313402" cy="1359218"/>
            <a:chOff x="6349936" y="2140267"/>
            <a:chExt cx="1313402" cy="1359218"/>
          </a:xfrm>
        </p:grpSpPr>
        <p:sp>
          <p:nvSpPr>
            <p:cNvPr id="27" name="Freeform: Shape 6">
              <a:extLst>
                <a:ext uri="{FF2B5EF4-FFF2-40B4-BE49-F238E27FC236}">
                  <a16:creationId xmlns="" xmlns:a16="http://schemas.microsoft.com/office/drawing/2014/main" id="{F8E0B6B2-F2EF-45E8-9B0D-42F43BC044DA}"/>
                </a:ext>
              </a:extLst>
            </p:cNvPr>
            <p:cNvSpPr/>
            <p:nvPr/>
          </p:nvSpPr>
          <p:spPr>
            <a:xfrm>
              <a:off x="6349936" y="2140267"/>
              <a:ext cx="895350" cy="895350"/>
            </a:xfrm>
            <a:custGeom>
              <a:avLst/>
              <a:gdLst>
                <a:gd name="connsiteX0" fmla="*/ 726377 w 895350"/>
                <a:gd name="connsiteY0" fmla="*/ 891159 h 895350"/>
                <a:gd name="connsiteX1" fmla="*/ 171927 w 895350"/>
                <a:gd name="connsiteY1" fmla="*/ 891159 h 895350"/>
                <a:gd name="connsiteX2" fmla="*/ 7144 w 895350"/>
                <a:gd name="connsiteY2" fmla="*/ 726376 h 895350"/>
                <a:gd name="connsiteX3" fmla="*/ 7144 w 895350"/>
                <a:gd name="connsiteY3" fmla="*/ 171926 h 895350"/>
                <a:gd name="connsiteX4" fmla="*/ 171927 w 895350"/>
                <a:gd name="connsiteY4" fmla="*/ 7144 h 895350"/>
                <a:gd name="connsiteX5" fmla="*/ 726377 w 895350"/>
                <a:gd name="connsiteY5" fmla="*/ 7144 h 895350"/>
                <a:gd name="connsiteX6" fmla="*/ 891159 w 895350"/>
                <a:gd name="connsiteY6" fmla="*/ 171926 h 895350"/>
                <a:gd name="connsiteX7" fmla="*/ 891159 w 895350"/>
                <a:gd name="connsiteY7" fmla="*/ 726376 h 895350"/>
                <a:gd name="connsiteX8" fmla="*/ 726377 w 895350"/>
                <a:gd name="connsiteY8" fmla="*/ 891159 h 895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95350" h="895350">
                  <a:moveTo>
                    <a:pt x="726377" y="891159"/>
                  </a:moveTo>
                  <a:lnTo>
                    <a:pt x="171927" y="891159"/>
                  </a:lnTo>
                  <a:cubicBezTo>
                    <a:pt x="80963" y="891159"/>
                    <a:pt x="7144" y="817340"/>
                    <a:pt x="7144" y="726376"/>
                  </a:cubicBezTo>
                  <a:lnTo>
                    <a:pt x="7144" y="171926"/>
                  </a:lnTo>
                  <a:cubicBezTo>
                    <a:pt x="7144" y="80963"/>
                    <a:pt x="80963" y="7144"/>
                    <a:pt x="171927" y="7144"/>
                  </a:cubicBezTo>
                  <a:lnTo>
                    <a:pt x="726377" y="7144"/>
                  </a:lnTo>
                  <a:cubicBezTo>
                    <a:pt x="817340" y="7144"/>
                    <a:pt x="891159" y="80963"/>
                    <a:pt x="891159" y="171926"/>
                  </a:cubicBezTo>
                  <a:lnTo>
                    <a:pt x="891159" y="726376"/>
                  </a:lnTo>
                  <a:cubicBezTo>
                    <a:pt x="891254" y="817340"/>
                    <a:pt x="817436" y="891159"/>
                    <a:pt x="726377" y="891159"/>
                  </a:cubicBezTo>
                  <a:close/>
                </a:path>
              </a:pathLst>
            </a:custGeom>
            <a:solidFill>
              <a:srgbClr val="EFEFE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13">
              <a:extLst>
                <a:ext uri="{FF2B5EF4-FFF2-40B4-BE49-F238E27FC236}">
                  <a16:creationId xmlns="" xmlns:a16="http://schemas.microsoft.com/office/drawing/2014/main" id="{DA8BC0EC-7247-49F9-9A60-9F7D5B9018D8}"/>
                </a:ext>
              </a:extLst>
            </p:cNvPr>
            <p:cNvSpPr/>
            <p:nvPr/>
          </p:nvSpPr>
          <p:spPr>
            <a:xfrm>
              <a:off x="6573107" y="2409254"/>
              <a:ext cx="895350" cy="895350"/>
            </a:xfrm>
            <a:custGeom>
              <a:avLst/>
              <a:gdLst>
                <a:gd name="connsiteX0" fmla="*/ 726376 w 895350"/>
                <a:gd name="connsiteY0" fmla="*/ 891159 h 895350"/>
                <a:gd name="connsiteX1" fmla="*/ 171926 w 895350"/>
                <a:gd name="connsiteY1" fmla="*/ 891159 h 895350"/>
                <a:gd name="connsiteX2" fmla="*/ 7144 w 895350"/>
                <a:gd name="connsiteY2" fmla="*/ 726377 h 895350"/>
                <a:gd name="connsiteX3" fmla="*/ 7144 w 895350"/>
                <a:gd name="connsiteY3" fmla="*/ 171926 h 895350"/>
                <a:gd name="connsiteX4" fmla="*/ 171926 w 895350"/>
                <a:gd name="connsiteY4" fmla="*/ 7144 h 895350"/>
                <a:gd name="connsiteX5" fmla="*/ 726376 w 895350"/>
                <a:gd name="connsiteY5" fmla="*/ 7144 h 895350"/>
                <a:gd name="connsiteX6" fmla="*/ 891159 w 895350"/>
                <a:gd name="connsiteY6" fmla="*/ 171926 h 895350"/>
                <a:gd name="connsiteX7" fmla="*/ 891159 w 895350"/>
                <a:gd name="connsiteY7" fmla="*/ 726377 h 895350"/>
                <a:gd name="connsiteX8" fmla="*/ 726376 w 895350"/>
                <a:gd name="connsiteY8" fmla="*/ 891159 h 895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95350" h="895350">
                  <a:moveTo>
                    <a:pt x="726376" y="891159"/>
                  </a:moveTo>
                  <a:lnTo>
                    <a:pt x="171926" y="891159"/>
                  </a:lnTo>
                  <a:cubicBezTo>
                    <a:pt x="80963" y="891159"/>
                    <a:pt x="7144" y="817340"/>
                    <a:pt x="7144" y="726377"/>
                  </a:cubicBezTo>
                  <a:lnTo>
                    <a:pt x="7144" y="171926"/>
                  </a:lnTo>
                  <a:cubicBezTo>
                    <a:pt x="7144" y="80963"/>
                    <a:pt x="80963" y="7144"/>
                    <a:pt x="171926" y="7144"/>
                  </a:cubicBezTo>
                  <a:lnTo>
                    <a:pt x="726376" y="7144"/>
                  </a:lnTo>
                  <a:cubicBezTo>
                    <a:pt x="817340" y="7144"/>
                    <a:pt x="891159" y="80963"/>
                    <a:pt x="891159" y="171926"/>
                  </a:cubicBezTo>
                  <a:lnTo>
                    <a:pt x="891159" y="726377"/>
                  </a:lnTo>
                  <a:cubicBezTo>
                    <a:pt x="891159" y="817340"/>
                    <a:pt x="817435" y="891159"/>
                    <a:pt x="726376" y="891159"/>
                  </a:cubicBezTo>
                  <a:close/>
                </a:path>
              </a:pathLst>
            </a:custGeom>
            <a:solidFill>
              <a:srgbClr val="185ADB"/>
            </a:solidFill>
            <a:ln w="9525" cap="flat">
              <a:noFill/>
              <a:prstDash val="solid"/>
              <a:miter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rtlCol="0" anchor="ctr"/>
            <a:lstStyle/>
            <a:p>
              <a:pPr algn="ctr"/>
              <a:r>
                <a:rPr lang="en-US" sz="2800" b="1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11</a:t>
              </a:r>
              <a:endParaRPr lang="en-US" sz="28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" name="Freeform: Shape 23">
              <a:extLst>
                <a:ext uri="{FF2B5EF4-FFF2-40B4-BE49-F238E27FC236}">
                  <a16:creationId xmlns="" xmlns:a16="http://schemas.microsoft.com/office/drawing/2014/main" id="{8AC0B332-CC47-4CCD-A744-6F38AA713150}"/>
                </a:ext>
              </a:extLst>
            </p:cNvPr>
            <p:cNvSpPr/>
            <p:nvPr/>
          </p:nvSpPr>
          <p:spPr>
            <a:xfrm>
              <a:off x="7263288" y="3099435"/>
              <a:ext cx="400050" cy="400050"/>
            </a:xfrm>
            <a:custGeom>
              <a:avLst/>
              <a:gdLst>
                <a:gd name="connsiteX0" fmla="*/ 394811 w 400050"/>
                <a:gd name="connsiteY0" fmla="*/ 200978 h 400050"/>
                <a:gd name="connsiteX1" fmla="*/ 200978 w 400050"/>
                <a:gd name="connsiteY1" fmla="*/ 394811 h 400050"/>
                <a:gd name="connsiteX2" fmla="*/ 7144 w 400050"/>
                <a:gd name="connsiteY2" fmla="*/ 200978 h 400050"/>
                <a:gd name="connsiteX3" fmla="*/ 200978 w 400050"/>
                <a:gd name="connsiteY3" fmla="*/ 7144 h 400050"/>
                <a:gd name="connsiteX4" fmla="*/ 394811 w 400050"/>
                <a:gd name="connsiteY4" fmla="*/ 200978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400050">
                  <a:moveTo>
                    <a:pt x="394811" y="200978"/>
                  </a:moveTo>
                  <a:cubicBezTo>
                    <a:pt x="394811" y="308029"/>
                    <a:pt x="308029" y="394811"/>
                    <a:pt x="200978" y="394811"/>
                  </a:cubicBezTo>
                  <a:cubicBezTo>
                    <a:pt x="93926" y="394811"/>
                    <a:pt x="7144" y="308029"/>
                    <a:pt x="7144" y="200978"/>
                  </a:cubicBezTo>
                  <a:cubicBezTo>
                    <a:pt x="7144" y="93926"/>
                    <a:pt x="93927" y="7144"/>
                    <a:pt x="200978" y="7144"/>
                  </a:cubicBezTo>
                  <a:cubicBezTo>
                    <a:pt x="308029" y="7144"/>
                    <a:pt x="394811" y="93926"/>
                    <a:pt x="394811" y="200978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28">
              <a:extLst>
                <a:ext uri="{FF2B5EF4-FFF2-40B4-BE49-F238E27FC236}">
                  <a16:creationId xmlns="" xmlns:a16="http://schemas.microsoft.com/office/drawing/2014/main" id="{0A5D2431-7923-4481-B84E-A6A372336BE9}"/>
                </a:ext>
              </a:extLst>
            </p:cNvPr>
            <p:cNvSpPr/>
            <p:nvPr/>
          </p:nvSpPr>
          <p:spPr>
            <a:xfrm>
              <a:off x="7290149" y="2415254"/>
              <a:ext cx="180975" cy="180975"/>
            </a:xfrm>
            <a:custGeom>
              <a:avLst/>
              <a:gdLst>
                <a:gd name="connsiteX0" fmla="*/ 174212 w 180975"/>
                <a:gd name="connsiteY0" fmla="*/ 90678 h 180975"/>
                <a:gd name="connsiteX1" fmla="*/ 90678 w 180975"/>
                <a:gd name="connsiteY1" fmla="*/ 174212 h 180975"/>
                <a:gd name="connsiteX2" fmla="*/ 7143 w 180975"/>
                <a:gd name="connsiteY2" fmla="*/ 90678 h 180975"/>
                <a:gd name="connsiteX3" fmla="*/ 90678 w 180975"/>
                <a:gd name="connsiteY3" fmla="*/ 7144 h 180975"/>
                <a:gd name="connsiteX4" fmla="*/ 174212 w 180975"/>
                <a:gd name="connsiteY4" fmla="*/ 90678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975" h="180975">
                  <a:moveTo>
                    <a:pt x="174212" y="90678"/>
                  </a:moveTo>
                  <a:cubicBezTo>
                    <a:pt x="174212" y="136813"/>
                    <a:pt x="136813" y="174212"/>
                    <a:pt x="90678" y="174212"/>
                  </a:cubicBezTo>
                  <a:cubicBezTo>
                    <a:pt x="44543" y="174212"/>
                    <a:pt x="7143" y="136813"/>
                    <a:pt x="7143" y="90678"/>
                  </a:cubicBezTo>
                  <a:cubicBezTo>
                    <a:pt x="7143" y="44543"/>
                    <a:pt x="44543" y="7144"/>
                    <a:pt x="90678" y="7144"/>
                  </a:cubicBezTo>
                  <a:cubicBezTo>
                    <a:pt x="136813" y="7144"/>
                    <a:pt x="174212" y="44543"/>
                    <a:pt x="174212" y="90678"/>
                  </a:cubicBezTo>
                  <a:close/>
                </a:path>
              </a:pathLst>
            </a:custGeom>
            <a:solidFill>
              <a:srgbClr val="FFC94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="" xmlns:a16="http://schemas.microsoft.com/office/drawing/2014/main" id="{47E8E618-CDF9-4EFB-B983-9C6A21F5E65E}"/>
              </a:ext>
            </a:extLst>
          </p:cNvPr>
          <p:cNvSpPr/>
          <p:nvPr/>
        </p:nvSpPr>
        <p:spPr>
          <a:xfrm>
            <a:off x="1705956" y="4006508"/>
            <a:ext cx="51265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Select project folder on local to open like this</a:t>
            </a:r>
            <a:endParaRPr lang="en-US" b="1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36" name="Group 35">
            <a:extLst>
              <a:ext uri="{FF2B5EF4-FFF2-40B4-BE49-F238E27FC236}">
                <a16:creationId xmlns="" xmlns:a16="http://schemas.microsoft.com/office/drawing/2014/main" id="{4CB5322C-5FBC-4651-AF5F-173A47E0A84B}"/>
              </a:ext>
            </a:extLst>
          </p:cNvPr>
          <p:cNvGrpSpPr/>
          <p:nvPr/>
        </p:nvGrpSpPr>
        <p:grpSpPr>
          <a:xfrm>
            <a:off x="502252" y="3883531"/>
            <a:ext cx="1313402" cy="1359218"/>
            <a:chOff x="6349936" y="2140267"/>
            <a:chExt cx="1313402" cy="1359218"/>
          </a:xfrm>
        </p:grpSpPr>
        <p:sp>
          <p:nvSpPr>
            <p:cNvPr id="37" name="Freeform: Shape 6">
              <a:extLst>
                <a:ext uri="{FF2B5EF4-FFF2-40B4-BE49-F238E27FC236}">
                  <a16:creationId xmlns="" xmlns:a16="http://schemas.microsoft.com/office/drawing/2014/main" id="{F8E0B6B2-F2EF-45E8-9B0D-42F43BC044DA}"/>
                </a:ext>
              </a:extLst>
            </p:cNvPr>
            <p:cNvSpPr/>
            <p:nvPr/>
          </p:nvSpPr>
          <p:spPr>
            <a:xfrm>
              <a:off x="6349936" y="2140267"/>
              <a:ext cx="895350" cy="895350"/>
            </a:xfrm>
            <a:custGeom>
              <a:avLst/>
              <a:gdLst>
                <a:gd name="connsiteX0" fmla="*/ 726377 w 895350"/>
                <a:gd name="connsiteY0" fmla="*/ 891159 h 895350"/>
                <a:gd name="connsiteX1" fmla="*/ 171927 w 895350"/>
                <a:gd name="connsiteY1" fmla="*/ 891159 h 895350"/>
                <a:gd name="connsiteX2" fmla="*/ 7144 w 895350"/>
                <a:gd name="connsiteY2" fmla="*/ 726376 h 895350"/>
                <a:gd name="connsiteX3" fmla="*/ 7144 w 895350"/>
                <a:gd name="connsiteY3" fmla="*/ 171926 h 895350"/>
                <a:gd name="connsiteX4" fmla="*/ 171927 w 895350"/>
                <a:gd name="connsiteY4" fmla="*/ 7144 h 895350"/>
                <a:gd name="connsiteX5" fmla="*/ 726377 w 895350"/>
                <a:gd name="connsiteY5" fmla="*/ 7144 h 895350"/>
                <a:gd name="connsiteX6" fmla="*/ 891159 w 895350"/>
                <a:gd name="connsiteY6" fmla="*/ 171926 h 895350"/>
                <a:gd name="connsiteX7" fmla="*/ 891159 w 895350"/>
                <a:gd name="connsiteY7" fmla="*/ 726376 h 895350"/>
                <a:gd name="connsiteX8" fmla="*/ 726377 w 895350"/>
                <a:gd name="connsiteY8" fmla="*/ 891159 h 895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95350" h="895350">
                  <a:moveTo>
                    <a:pt x="726377" y="891159"/>
                  </a:moveTo>
                  <a:lnTo>
                    <a:pt x="171927" y="891159"/>
                  </a:lnTo>
                  <a:cubicBezTo>
                    <a:pt x="80963" y="891159"/>
                    <a:pt x="7144" y="817340"/>
                    <a:pt x="7144" y="726376"/>
                  </a:cubicBezTo>
                  <a:lnTo>
                    <a:pt x="7144" y="171926"/>
                  </a:lnTo>
                  <a:cubicBezTo>
                    <a:pt x="7144" y="80963"/>
                    <a:pt x="80963" y="7144"/>
                    <a:pt x="171927" y="7144"/>
                  </a:cubicBezTo>
                  <a:lnTo>
                    <a:pt x="726377" y="7144"/>
                  </a:lnTo>
                  <a:cubicBezTo>
                    <a:pt x="817340" y="7144"/>
                    <a:pt x="891159" y="80963"/>
                    <a:pt x="891159" y="171926"/>
                  </a:cubicBezTo>
                  <a:lnTo>
                    <a:pt x="891159" y="726376"/>
                  </a:lnTo>
                  <a:cubicBezTo>
                    <a:pt x="891254" y="817340"/>
                    <a:pt x="817436" y="891159"/>
                    <a:pt x="726377" y="891159"/>
                  </a:cubicBezTo>
                  <a:close/>
                </a:path>
              </a:pathLst>
            </a:custGeom>
            <a:solidFill>
              <a:srgbClr val="EFEFE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13">
              <a:extLst>
                <a:ext uri="{FF2B5EF4-FFF2-40B4-BE49-F238E27FC236}">
                  <a16:creationId xmlns="" xmlns:a16="http://schemas.microsoft.com/office/drawing/2014/main" id="{DA8BC0EC-7247-49F9-9A60-9F7D5B9018D8}"/>
                </a:ext>
              </a:extLst>
            </p:cNvPr>
            <p:cNvSpPr/>
            <p:nvPr/>
          </p:nvSpPr>
          <p:spPr>
            <a:xfrm>
              <a:off x="6573107" y="2409254"/>
              <a:ext cx="895350" cy="895350"/>
            </a:xfrm>
            <a:custGeom>
              <a:avLst/>
              <a:gdLst>
                <a:gd name="connsiteX0" fmla="*/ 726376 w 895350"/>
                <a:gd name="connsiteY0" fmla="*/ 891159 h 895350"/>
                <a:gd name="connsiteX1" fmla="*/ 171926 w 895350"/>
                <a:gd name="connsiteY1" fmla="*/ 891159 h 895350"/>
                <a:gd name="connsiteX2" fmla="*/ 7144 w 895350"/>
                <a:gd name="connsiteY2" fmla="*/ 726377 h 895350"/>
                <a:gd name="connsiteX3" fmla="*/ 7144 w 895350"/>
                <a:gd name="connsiteY3" fmla="*/ 171926 h 895350"/>
                <a:gd name="connsiteX4" fmla="*/ 171926 w 895350"/>
                <a:gd name="connsiteY4" fmla="*/ 7144 h 895350"/>
                <a:gd name="connsiteX5" fmla="*/ 726376 w 895350"/>
                <a:gd name="connsiteY5" fmla="*/ 7144 h 895350"/>
                <a:gd name="connsiteX6" fmla="*/ 891159 w 895350"/>
                <a:gd name="connsiteY6" fmla="*/ 171926 h 895350"/>
                <a:gd name="connsiteX7" fmla="*/ 891159 w 895350"/>
                <a:gd name="connsiteY7" fmla="*/ 726377 h 895350"/>
                <a:gd name="connsiteX8" fmla="*/ 726376 w 895350"/>
                <a:gd name="connsiteY8" fmla="*/ 891159 h 895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95350" h="895350">
                  <a:moveTo>
                    <a:pt x="726376" y="891159"/>
                  </a:moveTo>
                  <a:lnTo>
                    <a:pt x="171926" y="891159"/>
                  </a:lnTo>
                  <a:cubicBezTo>
                    <a:pt x="80963" y="891159"/>
                    <a:pt x="7144" y="817340"/>
                    <a:pt x="7144" y="726377"/>
                  </a:cubicBezTo>
                  <a:lnTo>
                    <a:pt x="7144" y="171926"/>
                  </a:lnTo>
                  <a:cubicBezTo>
                    <a:pt x="7144" y="80963"/>
                    <a:pt x="80963" y="7144"/>
                    <a:pt x="171926" y="7144"/>
                  </a:cubicBezTo>
                  <a:lnTo>
                    <a:pt x="726376" y="7144"/>
                  </a:lnTo>
                  <a:cubicBezTo>
                    <a:pt x="817340" y="7144"/>
                    <a:pt x="891159" y="80963"/>
                    <a:pt x="891159" y="171926"/>
                  </a:cubicBezTo>
                  <a:lnTo>
                    <a:pt x="891159" y="726377"/>
                  </a:lnTo>
                  <a:cubicBezTo>
                    <a:pt x="891159" y="817340"/>
                    <a:pt x="817435" y="891159"/>
                    <a:pt x="726376" y="891159"/>
                  </a:cubicBezTo>
                  <a:close/>
                </a:path>
              </a:pathLst>
            </a:custGeom>
            <a:solidFill>
              <a:srgbClr val="185ADB"/>
            </a:solidFill>
            <a:ln w="9525" cap="flat">
              <a:noFill/>
              <a:prstDash val="solid"/>
              <a:miter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rtlCol="0" anchor="ctr"/>
            <a:lstStyle/>
            <a:p>
              <a:pPr algn="ctr"/>
              <a:r>
                <a:rPr lang="en-US" sz="2800" b="1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12</a:t>
              </a:r>
              <a:endParaRPr lang="en-US" sz="28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4" name="Freeform: Shape 23">
              <a:extLst>
                <a:ext uri="{FF2B5EF4-FFF2-40B4-BE49-F238E27FC236}">
                  <a16:creationId xmlns="" xmlns:a16="http://schemas.microsoft.com/office/drawing/2014/main" id="{8AC0B332-CC47-4CCD-A744-6F38AA713150}"/>
                </a:ext>
              </a:extLst>
            </p:cNvPr>
            <p:cNvSpPr/>
            <p:nvPr/>
          </p:nvSpPr>
          <p:spPr>
            <a:xfrm>
              <a:off x="7263288" y="3099435"/>
              <a:ext cx="400050" cy="400050"/>
            </a:xfrm>
            <a:custGeom>
              <a:avLst/>
              <a:gdLst>
                <a:gd name="connsiteX0" fmla="*/ 394811 w 400050"/>
                <a:gd name="connsiteY0" fmla="*/ 200978 h 400050"/>
                <a:gd name="connsiteX1" fmla="*/ 200978 w 400050"/>
                <a:gd name="connsiteY1" fmla="*/ 394811 h 400050"/>
                <a:gd name="connsiteX2" fmla="*/ 7144 w 400050"/>
                <a:gd name="connsiteY2" fmla="*/ 200978 h 400050"/>
                <a:gd name="connsiteX3" fmla="*/ 200978 w 400050"/>
                <a:gd name="connsiteY3" fmla="*/ 7144 h 400050"/>
                <a:gd name="connsiteX4" fmla="*/ 394811 w 400050"/>
                <a:gd name="connsiteY4" fmla="*/ 200978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400050">
                  <a:moveTo>
                    <a:pt x="394811" y="200978"/>
                  </a:moveTo>
                  <a:cubicBezTo>
                    <a:pt x="394811" y="308029"/>
                    <a:pt x="308029" y="394811"/>
                    <a:pt x="200978" y="394811"/>
                  </a:cubicBezTo>
                  <a:cubicBezTo>
                    <a:pt x="93926" y="394811"/>
                    <a:pt x="7144" y="308029"/>
                    <a:pt x="7144" y="200978"/>
                  </a:cubicBezTo>
                  <a:cubicBezTo>
                    <a:pt x="7144" y="93926"/>
                    <a:pt x="93927" y="7144"/>
                    <a:pt x="200978" y="7144"/>
                  </a:cubicBezTo>
                  <a:cubicBezTo>
                    <a:pt x="308029" y="7144"/>
                    <a:pt x="394811" y="93926"/>
                    <a:pt x="394811" y="200978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28">
              <a:extLst>
                <a:ext uri="{FF2B5EF4-FFF2-40B4-BE49-F238E27FC236}">
                  <a16:creationId xmlns="" xmlns:a16="http://schemas.microsoft.com/office/drawing/2014/main" id="{0A5D2431-7923-4481-B84E-A6A372336BE9}"/>
                </a:ext>
              </a:extLst>
            </p:cNvPr>
            <p:cNvSpPr/>
            <p:nvPr/>
          </p:nvSpPr>
          <p:spPr>
            <a:xfrm>
              <a:off x="7290149" y="2415254"/>
              <a:ext cx="180975" cy="180975"/>
            </a:xfrm>
            <a:custGeom>
              <a:avLst/>
              <a:gdLst>
                <a:gd name="connsiteX0" fmla="*/ 174212 w 180975"/>
                <a:gd name="connsiteY0" fmla="*/ 90678 h 180975"/>
                <a:gd name="connsiteX1" fmla="*/ 90678 w 180975"/>
                <a:gd name="connsiteY1" fmla="*/ 174212 h 180975"/>
                <a:gd name="connsiteX2" fmla="*/ 7143 w 180975"/>
                <a:gd name="connsiteY2" fmla="*/ 90678 h 180975"/>
                <a:gd name="connsiteX3" fmla="*/ 90678 w 180975"/>
                <a:gd name="connsiteY3" fmla="*/ 7144 h 180975"/>
                <a:gd name="connsiteX4" fmla="*/ 174212 w 180975"/>
                <a:gd name="connsiteY4" fmla="*/ 90678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975" h="180975">
                  <a:moveTo>
                    <a:pt x="174212" y="90678"/>
                  </a:moveTo>
                  <a:cubicBezTo>
                    <a:pt x="174212" y="136813"/>
                    <a:pt x="136813" y="174212"/>
                    <a:pt x="90678" y="174212"/>
                  </a:cubicBezTo>
                  <a:cubicBezTo>
                    <a:pt x="44543" y="174212"/>
                    <a:pt x="7143" y="136813"/>
                    <a:pt x="7143" y="90678"/>
                  </a:cubicBezTo>
                  <a:cubicBezTo>
                    <a:pt x="7143" y="44543"/>
                    <a:pt x="44543" y="7144"/>
                    <a:pt x="90678" y="7144"/>
                  </a:cubicBezTo>
                  <a:cubicBezTo>
                    <a:pt x="136813" y="7144"/>
                    <a:pt x="174212" y="44543"/>
                    <a:pt x="174212" y="90678"/>
                  </a:cubicBezTo>
                  <a:close/>
                </a:path>
              </a:pathLst>
            </a:custGeom>
            <a:solidFill>
              <a:srgbClr val="FFC94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="" xmlns:a16="http://schemas.microsoft.com/office/drawing/2014/main" id="{47E8E618-CDF9-4EFB-B983-9C6A21F5E65E}"/>
              </a:ext>
            </a:extLst>
          </p:cNvPr>
          <p:cNvSpPr/>
          <p:nvPr/>
        </p:nvSpPr>
        <p:spPr>
          <a:xfrm>
            <a:off x="7601931" y="3521588"/>
            <a:ext cx="330219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Project entry point is app.py</a:t>
            </a:r>
            <a:endParaRPr lang="en-US" sz="2000" b="1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47" name="Group 46">
            <a:extLst>
              <a:ext uri="{FF2B5EF4-FFF2-40B4-BE49-F238E27FC236}">
                <a16:creationId xmlns="" xmlns:a16="http://schemas.microsoft.com/office/drawing/2014/main" id="{4CB5322C-5FBC-4651-AF5F-173A47E0A84B}"/>
              </a:ext>
            </a:extLst>
          </p:cNvPr>
          <p:cNvGrpSpPr/>
          <p:nvPr/>
        </p:nvGrpSpPr>
        <p:grpSpPr>
          <a:xfrm>
            <a:off x="6440171" y="3242089"/>
            <a:ext cx="1313402" cy="1359218"/>
            <a:chOff x="6349936" y="2140267"/>
            <a:chExt cx="1313402" cy="1359218"/>
          </a:xfrm>
        </p:grpSpPr>
        <p:sp>
          <p:nvSpPr>
            <p:cNvPr id="48" name="Freeform: Shape 6">
              <a:extLst>
                <a:ext uri="{FF2B5EF4-FFF2-40B4-BE49-F238E27FC236}">
                  <a16:creationId xmlns="" xmlns:a16="http://schemas.microsoft.com/office/drawing/2014/main" id="{F8E0B6B2-F2EF-45E8-9B0D-42F43BC044DA}"/>
                </a:ext>
              </a:extLst>
            </p:cNvPr>
            <p:cNvSpPr/>
            <p:nvPr/>
          </p:nvSpPr>
          <p:spPr>
            <a:xfrm>
              <a:off x="6349936" y="2140267"/>
              <a:ext cx="895350" cy="895350"/>
            </a:xfrm>
            <a:custGeom>
              <a:avLst/>
              <a:gdLst>
                <a:gd name="connsiteX0" fmla="*/ 726377 w 895350"/>
                <a:gd name="connsiteY0" fmla="*/ 891159 h 895350"/>
                <a:gd name="connsiteX1" fmla="*/ 171927 w 895350"/>
                <a:gd name="connsiteY1" fmla="*/ 891159 h 895350"/>
                <a:gd name="connsiteX2" fmla="*/ 7144 w 895350"/>
                <a:gd name="connsiteY2" fmla="*/ 726376 h 895350"/>
                <a:gd name="connsiteX3" fmla="*/ 7144 w 895350"/>
                <a:gd name="connsiteY3" fmla="*/ 171926 h 895350"/>
                <a:gd name="connsiteX4" fmla="*/ 171927 w 895350"/>
                <a:gd name="connsiteY4" fmla="*/ 7144 h 895350"/>
                <a:gd name="connsiteX5" fmla="*/ 726377 w 895350"/>
                <a:gd name="connsiteY5" fmla="*/ 7144 h 895350"/>
                <a:gd name="connsiteX6" fmla="*/ 891159 w 895350"/>
                <a:gd name="connsiteY6" fmla="*/ 171926 h 895350"/>
                <a:gd name="connsiteX7" fmla="*/ 891159 w 895350"/>
                <a:gd name="connsiteY7" fmla="*/ 726376 h 895350"/>
                <a:gd name="connsiteX8" fmla="*/ 726377 w 895350"/>
                <a:gd name="connsiteY8" fmla="*/ 891159 h 895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95350" h="895350">
                  <a:moveTo>
                    <a:pt x="726377" y="891159"/>
                  </a:moveTo>
                  <a:lnTo>
                    <a:pt x="171927" y="891159"/>
                  </a:lnTo>
                  <a:cubicBezTo>
                    <a:pt x="80963" y="891159"/>
                    <a:pt x="7144" y="817340"/>
                    <a:pt x="7144" y="726376"/>
                  </a:cubicBezTo>
                  <a:lnTo>
                    <a:pt x="7144" y="171926"/>
                  </a:lnTo>
                  <a:cubicBezTo>
                    <a:pt x="7144" y="80963"/>
                    <a:pt x="80963" y="7144"/>
                    <a:pt x="171927" y="7144"/>
                  </a:cubicBezTo>
                  <a:lnTo>
                    <a:pt x="726377" y="7144"/>
                  </a:lnTo>
                  <a:cubicBezTo>
                    <a:pt x="817340" y="7144"/>
                    <a:pt x="891159" y="80963"/>
                    <a:pt x="891159" y="171926"/>
                  </a:cubicBezTo>
                  <a:lnTo>
                    <a:pt x="891159" y="726376"/>
                  </a:lnTo>
                  <a:cubicBezTo>
                    <a:pt x="891254" y="817340"/>
                    <a:pt x="817436" y="891159"/>
                    <a:pt x="726377" y="891159"/>
                  </a:cubicBezTo>
                  <a:close/>
                </a:path>
              </a:pathLst>
            </a:custGeom>
            <a:solidFill>
              <a:srgbClr val="EFEFE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13">
              <a:extLst>
                <a:ext uri="{FF2B5EF4-FFF2-40B4-BE49-F238E27FC236}">
                  <a16:creationId xmlns="" xmlns:a16="http://schemas.microsoft.com/office/drawing/2014/main" id="{DA8BC0EC-7247-49F9-9A60-9F7D5B9018D8}"/>
                </a:ext>
              </a:extLst>
            </p:cNvPr>
            <p:cNvSpPr/>
            <p:nvPr/>
          </p:nvSpPr>
          <p:spPr>
            <a:xfrm>
              <a:off x="6573107" y="2409254"/>
              <a:ext cx="895350" cy="895350"/>
            </a:xfrm>
            <a:custGeom>
              <a:avLst/>
              <a:gdLst>
                <a:gd name="connsiteX0" fmla="*/ 726376 w 895350"/>
                <a:gd name="connsiteY0" fmla="*/ 891159 h 895350"/>
                <a:gd name="connsiteX1" fmla="*/ 171926 w 895350"/>
                <a:gd name="connsiteY1" fmla="*/ 891159 h 895350"/>
                <a:gd name="connsiteX2" fmla="*/ 7144 w 895350"/>
                <a:gd name="connsiteY2" fmla="*/ 726377 h 895350"/>
                <a:gd name="connsiteX3" fmla="*/ 7144 w 895350"/>
                <a:gd name="connsiteY3" fmla="*/ 171926 h 895350"/>
                <a:gd name="connsiteX4" fmla="*/ 171926 w 895350"/>
                <a:gd name="connsiteY4" fmla="*/ 7144 h 895350"/>
                <a:gd name="connsiteX5" fmla="*/ 726376 w 895350"/>
                <a:gd name="connsiteY5" fmla="*/ 7144 h 895350"/>
                <a:gd name="connsiteX6" fmla="*/ 891159 w 895350"/>
                <a:gd name="connsiteY6" fmla="*/ 171926 h 895350"/>
                <a:gd name="connsiteX7" fmla="*/ 891159 w 895350"/>
                <a:gd name="connsiteY7" fmla="*/ 726377 h 895350"/>
                <a:gd name="connsiteX8" fmla="*/ 726376 w 895350"/>
                <a:gd name="connsiteY8" fmla="*/ 891159 h 895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95350" h="895350">
                  <a:moveTo>
                    <a:pt x="726376" y="891159"/>
                  </a:moveTo>
                  <a:lnTo>
                    <a:pt x="171926" y="891159"/>
                  </a:lnTo>
                  <a:cubicBezTo>
                    <a:pt x="80963" y="891159"/>
                    <a:pt x="7144" y="817340"/>
                    <a:pt x="7144" y="726377"/>
                  </a:cubicBezTo>
                  <a:lnTo>
                    <a:pt x="7144" y="171926"/>
                  </a:lnTo>
                  <a:cubicBezTo>
                    <a:pt x="7144" y="80963"/>
                    <a:pt x="80963" y="7144"/>
                    <a:pt x="171926" y="7144"/>
                  </a:cubicBezTo>
                  <a:lnTo>
                    <a:pt x="726376" y="7144"/>
                  </a:lnTo>
                  <a:cubicBezTo>
                    <a:pt x="817340" y="7144"/>
                    <a:pt x="891159" y="80963"/>
                    <a:pt x="891159" y="171926"/>
                  </a:cubicBezTo>
                  <a:lnTo>
                    <a:pt x="891159" y="726377"/>
                  </a:lnTo>
                  <a:cubicBezTo>
                    <a:pt x="891159" y="817340"/>
                    <a:pt x="817435" y="891159"/>
                    <a:pt x="726376" y="891159"/>
                  </a:cubicBezTo>
                  <a:close/>
                </a:path>
              </a:pathLst>
            </a:custGeom>
            <a:solidFill>
              <a:srgbClr val="185ADB"/>
            </a:solidFill>
            <a:ln w="9525" cap="flat">
              <a:noFill/>
              <a:prstDash val="solid"/>
              <a:miter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rtlCol="0" anchor="ctr"/>
            <a:lstStyle/>
            <a:p>
              <a:pPr algn="ctr"/>
              <a:r>
                <a:rPr lang="en-US" sz="2800" b="1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13</a:t>
              </a:r>
              <a:endParaRPr lang="en-US" sz="28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0" name="Freeform: Shape 23">
              <a:extLst>
                <a:ext uri="{FF2B5EF4-FFF2-40B4-BE49-F238E27FC236}">
                  <a16:creationId xmlns="" xmlns:a16="http://schemas.microsoft.com/office/drawing/2014/main" id="{8AC0B332-CC47-4CCD-A744-6F38AA713150}"/>
                </a:ext>
              </a:extLst>
            </p:cNvPr>
            <p:cNvSpPr/>
            <p:nvPr/>
          </p:nvSpPr>
          <p:spPr>
            <a:xfrm>
              <a:off x="7263288" y="3099435"/>
              <a:ext cx="400050" cy="400050"/>
            </a:xfrm>
            <a:custGeom>
              <a:avLst/>
              <a:gdLst>
                <a:gd name="connsiteX0" fmla="*/ 394811 w 400050"/>
                <a:gd name="connsiteY0" fmla="*/ 200978 h 400050"/>
                <a:gd name="connsiteX1" fmla="*/ 200978 w 400050"/>
                <a:gd name="connsiteY1" fmla="*/ 394811 h 400050"/>
                <a:gd name="connsiteX2" fmla="*/ 7144 w 400050"/>
                <a:gd name="connsiteY2" fmla="*/ 200978 h 400050"/>
                <a:gd name="connsiteX3" fmla="*/ 200978 w 400050"/>
                <a:gd name="connsiteY3" fmla="*/ 7144 h 400050"/>
                <a:gd name="connsiteX4" fmla="*/ 394811 w 400050"/>
                <a:gd name="connsiteY4" fmla="*/ 200978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400050">
                  <a:moveTo>
                    <a:pt x="394811" y="200978"/>
                  </a:moveTo>
                  <a:cubicBezTo>
                    <a:pt x="394811" y="308029"/>
                    <a:pt x="308029" y="394811"/>
                    <a:pt x="200978" y="394811"/>
                  </a:cubicBezTo>
                  <a:cubicBezTo>
                    <a:pt x="93926" y="394811"/>
                    <a:pt x="7144" y="308029"/>
                    <a:pt x="7144" y="200978"/>
                  </a:cubicBezTo>
                  <a:cubicBezTo>
                    <a:pt x="7144" y="93926"/>
                    <a:pt x="93927" y="7144"/>
                    <a:pt x="200978" y="7144"/>
                  </a:cubicBezTo>
                  <a:cubicBezTo>
                    <a:pt x="308029" y="7144"/>
                    <a:pt x="394811" y="93926"/>
                    <a:pt x="394811" y="200978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28">
              <a:extLst>
                <a:ext uri="{FF2B5EF4-FFF2-40B4-BE49-F238E27FC236}">
                  <a16:creationId xmlns="" xmlns:a16="http://schemas.microsoft.com/office/drawing/2014/main" id="{0A5D2431-7923-4481-B84E-A6A372336BE9}"/>
                </a:ext>
              </a:extLst>
            </p:cNvPr>
            <p:cNvSpPr/>
            <p:nvPr/>
          </p:nvSpPr>
          <p:spPr>
            <a:xfrm>
              <a:off x="7290149" y="2415254"/>
              <a:ext cx="180975" cy="180975"/>
            </a:xfrm>
            <a:custGeom>
              <a:avLst/>
              <a:gdLst>
                <a:gd name="connsiteX0" fmla="*/ 174212 w 180975"/>
                <a:gd name="connsiteY0" fmla="*/ 90678 h 180975"/>
                <a:gd name="connsiteX1" fmla="*/ 90678 w 180975"/>
                <a:gd name="connsiteY1" fmla="*/ 174212 h 180975"/>
                <a:gd name="connsiteX2" fmla="*/ 7143 w 180975"/>
                <a:gd name="connsiteY2" fmla="*/ 90678 h 180975"/>
                <a:gd name="connsiteX3" fmla="*/ 90678 w 180975"/>
                <a:gd name="connsiteY3" fmla="*/ 7144 h 180975"/>
                <a:gd name="connsiteX4" fmla="*/ 174212 w 180975"/>
                <a:gd name="connsiteY4" fmla="*/ 90678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975" h="180975">
                  <a:moveTo>
                    <a:pt x="174212" y="90678"/>
                  </a:moveTo>
                  <a:cubicBezTo>
                    <a:pt x="174212" y="136813"/>
                    <a:pt x="136813" y="174212"/>
                    <a:pt x="90678" y="174212"/>
                  </a:cubicBezTo>
                  <a:cubicBezTo>
                    <a:pt x="44543" y="174212"/>
                    <a:pt x="7143" y="136813"/>
                    <a:pt x="7143" y="90678"/>
                  </a:cubicBezTo>
                  <a:cubicBezTo>
                    <a:pt x="7143" y="44543"/>
                    <a:pt x="44543" y="7144"/>
                    <a:pt x="90678" y="7144"/>
                  </a:cubicBezTo>
                  <a:cubicBezTo>
                    <a:pt x="136813" y="7144"/>
                    <a:pt x="174212" y="44543"/>
                    <a:pt x="174212" y="90678"/>
                  </a:cubicBezTo>
                  <a:close/>
                </a:path>
              </a:pathLst>
            </a:custGeom>
            <a:solidFill>
              <a:srgbClr val="FFC94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3523" y="4137439"/>
            <a:ext cx="4419600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02511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="" xmlns:a16="http://schemas.microsoft.com/office/drawing/2014/main" id="{517534A5-EF7C-44F2-A4D2-B5A06D74FF29}"/>
              </a:ext>
            </a:extLst>
          </p:cNvPr>
          <p:cNvGrpSpPr/>
          <p:nvPr/>
        </p:nvGrpSpPr>
        <p:grpSpPr>
          <a:xfrm>
            <a:off x="1551267" y="-7144"/>
            <a:ext cx="9352859" cy="1266825"/>
            <a:chOff x="1551267" y="-7144"/>
            <a:chExt cx="9352859" cy="1266825"/>
          </a:xfrm>
        </p:grpSpPr>
        <p:sp>
          <p:nvSpPr>
            <p:cNvPr id="8" name="Freeform: Shape 7">
              <a:extLst>
                <a:ext uri="{FF2B5EF4-FFF2-40B4-BE49-F238E27FC236}">
                  <a16:creationId xmlns="" xmlns:a16="http://schemas.microsoft.com/office/drawing/2014/main" id="{476EF7DD-17FF-4BFF-B026-99B4E8C9A712}"/>
                </a:ext>
              </a:extLst>
            </p:cNvPr>
            <p:cNvSpPr/>
            <p:nvPr/>
          </p:nvSpPr>
          <p:spPr>
            <a:xfrm>
              <a:off x="1551267" y="-7144"/>
              <a:ext cx="9352859" cy="1266825"/>
            </a:xfrm>
            <a:custGeom>
              <a:avLst/>
              <a:gdLst>
                <a:gd name="connsiteX0" fmla="*/ 3253264 w 3543300"/>
                <a:gd name="connsiteY0" fmla="*/ 1263968 h 1266825"/>
                <a:gd name="connsiteX1" fmla="*/ 292894 w 3543300"/>
                <a:gd name="connsiteY1" fmla="*/ 1263968 h 1266825"/>
                <a:gd name="connsiteX2" fmla="*/ 7144 w 3543300"/>
                <a:gd name="connsiteY2" fmla="*/ 978218 h 1266825"/>
                <a:gd name="connsiteX3" fmla="*/ 7144 w 3543300"/>
                <a:gd name="connsiteY3" fmla="*/ 7144 h 1266825"/>
                <a:gd name="connsiteX4" fmla="*/ 3539014 w 3543300"/>
                <a:gd name="connsiteY4" fmla="*/ 7144 h 1266825"/>
                <a:gd name="connsiteX5" fmla="*/ 3539014 w 3543300"/>
                <a:gd name="connsiteY5" fmla="*/ 978218 h 1266825"/>
                <a:gd name="connsiteX6" fmla="*/ 3253264 w 3543300"/>
                <a:gd name="connsiteY6" fmla="*/ 1263968 h 1266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43300" h="1266825">
                  <a:moveTo>
                    <a:pt x="3253264" y="1263968"/>
                  </a:moveTo>
                  <a:lnTo>
                    <a:pt x="292894" y="1263968"/>
                  </a:lnTo>
                  <a:cubicBezTo>
                    <a:pt x="135064" y="1263968"/>
                    <a:pt x="7144" y="1136047"/>
                    <a:pt x="7144" y="978218"/>
                  </a:cubicBezTo>
                  <a:lnTo>
                    <a:pt x="7144" y="7144"/>
                  </a:lnTo>
                  <a:lnTo>
                    <a:pt x="3539014" y="7144"/>
                  </a:lnTo>
                  <a:lnTo>
                    <a:pt x="3539014" y="978218"/>
                  </a:lnTo>
                  <a:cubicBezTo>
                    <a:pt x="3539014" y="1136047"/>
                    <a:pt x="3411093" y="1263968"/>
                    <a:pt x="3253264" y="1263968"/>
                  </a:cubicBezTo>
                  <a:close/>
                </a:path>
              </a:pathLst>
            </a:custGeom>
            <a:solidFill>
              <a:srgbClr val="0A19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="" xmlns:a16="http://schemas.microsoft.com/office/drawing/2014/main" id="{F8999262-5267-4978-9C63-12E591013E47}"/>
                </a:ext>
              </a:extLst>
            </p:cNvPr>
            <p:cNvSpPr txBox="1"/>
            <p:nvPr/>
          </p:nvSpPr>
          <p:spPr>
            <a:xfrm>
              <a:off x="3179920" y="69933"/>
              <a:ext cx="607409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solidFill>
                    <a:schemeClr val="bg1"/>
                  </a:solidFill>
                  <a:latin typeface="+mj-lt"/>
                </a:rPr>
                <a:t>Deployment Sample</a:t>
              </a:r>
              <a:endParaRPr lang="en-US" sz="4800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="" xmlns:a16="http://schemas.microsoft.com/office/drawing/2014/main" id="{47E8E618-CDF9-4EFB-B983-9C6A21F5E65E}"/>
              </a:ext>
            </a:extLst>
          </p:cNvPr>
          <p:cNvSpPr/>
          <p:nvPr/>
        </p:nvSpPr>
        <p:spPr>
          <a:xfrm>
            <a:off x="1705956" y="1515067"/>
            <a:ext cx="697131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After debug, Run and Test your codes</a:t>
            </a:r>
            <a:endParaRPr lang="en-US" sz="2000" b="1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Kaizen Group AI</a:t>
            </a: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83E7E-9DFE-4A1E-AEC2-D2E19E891C2C}" type="slidenum">
              <a:rPr lang="en-US" smtClean="0"/>
              <a:t>14</a:t>
            </a:fld>
            <a:endParaRPr lang="en-US"/>
          </a:p>
        </p:txBody>
      </p:sp>
      <p:grpSp>
        <p:nvGrpSpPr>
          <p:cNvPr id="39" name="Group 38">
            <a:extLst>
              <a:ext uri="{FF2B5EF4-FFF2-40B4-BE49-F238E27FC236}">
                <a16:creationId xmlns="" xmlns:a16="http://schemas.microsoft.com/office/drawing/2014/main" id="{4CB5322C-5FBC-4651-AF5F-173A47E0A84B}"/>
              </a:ext>
            </a:extLst>
          </p:cNvPr>
          <p:cNvGrpSpPr/>
          <p:nvPr/>
        </p:nvGrpSpPr>
        <p:grpSpPr>
          <a:xfrm>
            <a:off x="502252" y="1280266"/>
            <a:ext cx="1313402" cy="1359218"/>
            <a:chOff x="6349936" y="2140267"/>
            <a:chExt cx="1313402" cy="1359218"/>
          </a:xfrm>
        </p:grpSpPr>
        <p:sp>
          <p:nvSpPr>
            <p:cNvPr id="40" name="Freeform: Shape 6">
              <a:extLst>
                <a:ext uri="{FF2B5EF4-FFF2-40B4-BE49-F238E27FC236}">
                  <a16:creationId xmlns="" xmlns:a16="http://schemas.microsoft.com/office/drawing/2014/main" id="{F8E0B6B2-F2EF-45E8-9B0D-42F43BC044DA}"/>
                </a:ext>
              </a:extLst>
            </p:cNvPr>
            <p:cNvSpPr/>
            <p:nvPr/>
          </p:nvSpPr>
          <p:spPr>
            <a:xfrm>
              <a:off x="6349936" y="2140267"/>
              <a:ext cx="895350" cy="895350"/>
            </a:xfrm>
            <a:custGeom>
              <a:avLst/>
              <a:gdLst>
                <a:gd name="connsiteX0" fmla="*/ 726377 w 895350"/>
                <a:gd name="connsiteY0" fmla="*/ 891159 h 895350"/>
                <a:gd name="connsiteX1" fmla="*/ 171927 w 895350"/>
                <a:gd name="connsiteY1" fmla="*/ 891159 h 895350"/>
                <a:gd name="connsiteX2" fmla="*/ 7144 w 895350"/>
                <a:gd name="connsiteY2" fmla="*/ 726376 h 895350"/>
                <a:gd name="connsiteX3" fmla="*/ 7144 w 895350"/>
                <a:gd name="connsiteY3" fmla="*/ 171926 h 895350"/>
                <a:gd name="connsiteX4" fmla="*/ 171927 w 895350"/>
                <a:gd name="connsiteY4" fmla="*/ 7144 h 895350"/>
                <a:gd name="connsiteX5" fmla="*/ 726377 w 895350"/>
                <a:gd name="connsiteY5" fmla="*/ 7144 h 895350"/>
                <a:gd name="connsiteX6" fmla="*/ 891159 w 895350"/>
                <a:gd name="connsiteY6" fmla="*/ 171926 h 895350"/>
                <a:gd name="connsiteX7" fmla="*/ 891159 w 895350"/>
                <a:gd name="connsiteY7" fmla="*/ 726376 h 895350"/>
                <a:gd name="connsiteX8" fmla="*/ 726377 w 895350"/>
                <a:gd name="connsiteY8" fmla="*/ 891159 h 895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95350" h="895350">
                  <a:moveTo>
                    <a:pt x="726377" y="891159"/>
                  </a:moveTo>
                  <a:lnTo>
                    <a:pt x="171927" y="891159"/>
                  </a:lnTo>
                  <a:cubicBezTo>
                    <a:pt x="80963" y="891159"/>
                    <a:pt x="7144" y="817340"/>
                    <a:pt x="7144" y="726376"/>
                  </a:cubicBezTo>
                  <a:lnTo>
                    <a:pt x="7144" y="171926"/>
                  </a:lnTo>
                  <a:cubicBezTo>
                    <a:pt x="7144" y="80963"/>
                    <a:pt x="80963" y="7144"/>
                    <a:pt x="171927" y="7144"/>
                  </a:cubicBezTo>
                  <a:lnTo>
                    <a:pt x="726377" y="7144"/>
                  </a:lnTo>
                  <a:cubicBezTo>
                    <a:pt x="817340" y="7144"/>
                    <a:pt x="891159" y="80963"/>
                    <a:pt x="891159" y="171926"/>
                  </a:cubicBezTo>
                  <a:lnTo>
                    <a:pt x="891159" y="726376"/>
                  </a:lnTo>
                  <a:cubicBezTo>
                    <a:pt x="891254" y="817340"/>
                    <a:pt x="817436" y="891159"/>
                    <a:pt x="726377" y="891159"/>
                  </a:cubicBezTo>
                  <a:close/>
                </a:path>
              </a:pathLst>
            </a:custGeom>
            <a:solidFill>
              <a:srgbClr val="EFEFE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13">
              <a:extLst>
                <a:ext uri="{FF2B5EF4-FFF2-40B4-BE49-F238E27FC236}">
                  <a16:creationId xmlns="" xmlns:a16="http://schemas.microsoft.com/office/drawing/2014/main" id="{DA8BC0EC-7247-49F9-9A60-9F7D5B9018D8}"/>
                </a:ext>
              </a:extLst>
            </p:cNvPr>
            <p:cNvSpPr/>
            <p:nvPr/>
          </p:nvSpPr>
          <p:spPr>
            <a:xfrm>
              <a:off x="6573107" y="2409254"/>
              <a:ext cx="895350" cy="895350"/>
            </a:xfrm>
            <a:custGeom>
              <a:avLst/>
              <a:gdLst>
                <a:gd name="connsiteX0" fmla="*/ 726376 w 895350"/>
                <a:gd name="connsiteY0" fmla="*/ 891159 h 895350"/>
                <a:gd name="connsiteX1" fmla="*/ 171926 w 895350"/>
                <a:gd name="connsiteY1" fmla="*/ 891159 h 895350"/>
                <a:gd name="connsiteX2" fmla="*/ 7144 w 895350"/>
                <a:gd name="connsiteY2" fmla="*/ 726377 h 895350"/>
                <a:gd name="connsiteX3" fmla="*/ 7144 w 895350"/>
                <a:gd name="connsiteY3" fmla="*/ 171926 h 895350"/>
                <a:gd name="connsiteX4" fmla="*/ 171926 w 895350"/>
                <a:gd name="connsiteY4" fmla="*/ 7144 h 895350"/>
                <a:gd name="connsiteX5" fmla="*/ 726376 w 895350"/>
                <a:gd name="connsiteY5" fmla="*/ 7144 h 895350"/>
                <a:gd name="connsiteX6" fmla="*/ 891159 w 895350"/>
                <a:gd name="connsiteY6" fmla="*/ 171926 h 895350"/>
                <a:gd name="connsiteX7" fmla="*/ 891159 w 895350"/>
                <a:gd name="connsiteY7" fmla="*/ 726377 h 895350"/>
                <a:gd name="connsiteX8" fmla="*/ 726376 w 895350"/>
                <a:gd name="connsiteY8" fmla="*/ 891159 h 895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95350" h="895350">
                  <a:moveTo>
                    <a:pt x="726376" y="891159"/>
                  </a:moveTo>
                  <a:lnTo>
                    <a:pt x="171926" y="891159"/>
                  </a:lnTo>
                  <a:cubicBezTo>
                    <a:pt x="80963" y="891159"/>
                    <a:pt x="7144" y="817340"/>
                    <a:pt x="7144" y="726377"/>
                  </a:cubicBezTo>
                  <a:lnTo>
                    <a:pt x="7144" y="171926"/>
                  </a:lnTo>
                  <a:cubicBezTo>
                    <a:pt x="7144" y="80963"/>
                    <a:pt x="80963" y="7144"/>
                    <a:pt x="171926" y="7144"/>
                  </a:cubicBezTo>
                  <a:lnTo>
                    <a:pt x="726376" y="7144"/>
                  </a:lnTo>
                  <a:cubicBezTo>
                    <a:pt x="817340" y="7144"/>
                    <a:pt x="891159" y="80963"/>
                    <a:pt x="891159" y="171926"/>
                  </a:cubicBezTo>
                  <a:lnTo>
                    <a:pt x="891159" y="726377"/>
                  </a:lnTo>
                  <a:cubicBezTo>
                    <a:pt x="891159" y="817340"/>
                    <a:pt x="817435" y="891159"/>
                    <a:pt x="726376" y="891159"/>
                  </a:cubicBezTo>
                  <a:close/>
                </a:path>
              </a:pathLst>
            </a:custGeom>
            <a:solidFill>
              <a:srgbClr val="185ADB"/>
            </a:solidFill>
            <a:ln w="9525" cap="flat">
              <a:noFill/>
              <a:prstDash val="solid"/>
              <a:miter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rtlCol="0" anchor="ctr"/>
            <a:lstStyle/>
            <a:p>
              <a:pPr algn="ctr"/>
              <a:r>
                <a:rPr lang="en-US" sz="2800" b="1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14</a:t>
              </a:r>
              <a:endParaRPr lang="en-US" sz="28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2" name="Freeform: Shape 23">
              <a:extLst>
                <a:ext uri="{FF2B5EF4-FFF2-40B4-BE49-F238E27FC236}">
                  <a16:creationId xmlns="" xmlns:a16="http://schemas.microsoft.com/office/drawing/2014/main" id="{8AC0B332-CC47-4CCD-A744-6F38AA713150}"/>
                </a:ext>
              </a:extLst>
            </p:cNvPr>
            <p:cNvSpPr/>
            <p:nvPr/>
          </p:nvSpPr>
          <p:spPr>
            <a:xfrm>
              <a:off x="7263288" y="3099435"/>
              <a:ext cx="400050" cy="400050"/>
            </a:xfrm>
            <a:custGeom>
              <a:avLst/>
              <a:gdLst>
                <a:gd name="connsiteX0" fmla="*/ 394811 w 400050"/>
                <a:gd name="connsiteY0" fmla="*/ 200978 h 400050"/>
                <a:gd name="connsiteX1" fmla="*/ 200978 w 400050"/>
                <a:gd name="connsiteY1" fmla="*/ 394811 h 400050"/>
                <a:gd name="connsiteX2" fmla="*/ 7144 w 400050"/>
                <a:gd name="connsiteY2" fmla="*/ 200978 h 400050"/>
                <a:gd name="connsiteX3" fmla="*/ 200978 w 400050"/>
                <a:gd name="connsiteY3" fmla="*/ 7144 h 400050"/>
                <a:gd name="connsiteX4" fmla="*/ 394811 w 400050"/>
                <a:gd name="connsiteY4" fmla="*/ 200978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400050">
                  <a:moveTo>
                    <a:pt x="394811" y="200978"/>
                  </a:moveTo>
                  <a:cubicBezTo>
                    <a:pt x="394811" y="308029"/>
                    <a:pt x="308029" y="394811"/>
                    <a:pt x="200978" y="394811"/>
                  </a:cubicBezTo>
                  <a:cubicBezTo>
                    <a:pt x="93926" y="394811"/>
                    <a:pt x="7144" y="308029"/>
                    <a:pt x="7144" y="200978"/>
                  </a:cubicBezTo>
                  <a:cubicBezTo>
                    <a:pt x="7144" y="93926"/>
                    <a:pt x="93927" y="7144"/>
                    <a:pt x="200978" y="7144"/>
                  </a:cubicBezTo>
                  <a:cubicBezTo>
                    <a:pt x="308029" y="7144"/>
                    <a:pt x="394811" y="93926"/>
                    <a:pt x="394811" y="200978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28">
              <a:extLst>
                <a:ext uri="{FF2B5EF4-FFF2-40B4-BE49-F238E27FC236}">
                  <a16:creationId xmlns="" xmlns:a16="http://schemas.microsoft.com/office/drawing/2014/main" id="{0A5D2431-7923-4481-B84E-A6A372336BE9}"/>
                </a:ext>
              </a:extLst>
            </p:cNvPr>
            <p:cNvSpPr/>
            <p:nvPr/>
          </p:nvSpPr>
          <p:spPr>
            <a:xfrm>
              <a:off x="7290149" y="2415254"/>
              <a:ext cx="180975" cy="180975"/>
            </a:xfrm>
            <a:custGeom>
              <a:avLst/>
              <a:gdLst>
                <a:gd name="connsiteX0" fmla="*/ 174212 w 180975"/>
                <a:gd name="connsiteY0" fmla="*/ 90678 h 180975"/>
                <a:gd name="connsiteX1" fmla="*/ 90678 w 180975"/>
                <a:gd name="connsiteY1" fmla="*/ 174212 h 180975"/>
                <a:gd name="connsiteX2" fmla="*/ 7143 w 180975"/>
                <a:gd name="connsiteY2" fmla="*/ 90678 h 180975"/>
                <a:gd name="connsiteX3" fmla="*/ 90678 w 180975"/>
                <a:gd name="connsiteY3" fmla="*/ 7144 h 180975"/>
                <a:gd name="connsiteX4" fmla="*/ 174212 w 180975"/>
                <a:gd name="connsiteY4" fmla="*/ 90678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975" h="180975">
                  <a:moveTo>
                    <a:pt x="174212" y="90678"/>
                  </a:moveTo>
                  <a:cubicBezTo>
                    <a:pt x="174212" y="136813"/>
                    <a:pt x="136813" y="174212"/>
                    <a:pt x="90678" y="174212"/>
                  </a:cubicBezTo>
                  <a:cubicBezTo>
                    <a:pt x="44543" y="174212"/>
                    <a:pt x="7143" y="136813"/>
                    <a:pt x="7143" y="90678"/>
                  </a:cubicBezTo>
                  <a:cubicBezTo>
                    <a:pt x="7143" y="44543"/>
                    <a:pt x="44543" y="7144"/>
                    <a:pt x="90678" y="7144"/>
                  </a:cubicBezTo>
                  <a:cubicBezTo>
                    <a:pt x="136813" y="7144"/>
                    <a:pt x="174212" y="44543"/>
                    <a:pt x="174212" y="90678"/>
                  </a:cubicBezTo>
                  <a:close/>
                </a:path>
              </a:pathLst>
            </a:custGeom>
            <a:solidFill>
              <a:srgbClr val="FFC94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47E8E618-CDF9-4EFB-B983-9C6A21F5E65E}"/>
              </a:ext>
            </a:extLst>
          </p:cNvPr>
          <p:cNvSpPr/>
          <p:nvPr/>
        </p:nvSpPr>
        <p:spPr>
          <a:xfrm>
            <a:off x="1734531" y="2800942"/>
            <a:ext cx="283746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Commit and Push codes</a:t>
            </a:r>
          </a:p>
          <a:p>
            <a:r>
              <a:rPr lang="en-US" sz="2000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In first time, Request HF username and password to push</a:t>
            </a:r>
            <a:endParaRPr lang="en-US" sz="2000" b="1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="" xmlns:a16="http://schemas.microsoft.com/office/drawing/2014/main" id="{4CB5322C-5FBC-4651-AF5F-173A47E0A84B}"/>
              </a:ext>
            </a:extLst>
          </p:cNvPr>
          <p:cNvGrpSpPr/>
          <p:nvPr/>
        </p:nvGrpSpPr>
        <p:grpSpPr>
          <a:xfrm>
            <a:off x="530827" y="2566141"/>
            <a:ext cx="1313402" cy="1359218"/>
            <a:chOff x="6349936" y="2140267"/>
            <a:chExt cx="1313402" cy="1359218"/>
          </a:xfrm>
        </p:grpSpPr>
        <p:sp>
          <p:nvSpPr>
            <p:cNvPr id="19" name="Freeform: Shape 6">
              <a:extLst>
                <a:ext uri="{FF2B5EF4-FFF2-40B4-BE49-F238E27FC236}">
                  <a16:creationId xmlns="" xmlns:a16="http://schemas.microsoft.com/office/drawing/2014/main" id="{F8E0B6B2-F2EF-45E8-9B0D-42F43BC044DA}"/>
                </a:ext>
              </a:extLst>
            </p:cNvPr>
            <p:cNvSpPr/>
            <p:nvPr/>
          </p:nvSpPr>
          <p:spPr>
            <a:xfrm>
              <a:off x="6349936" y="2140267"/>
              <a:ext cx="895350" cy="895350"/>
            </a:xfrm>
            <a:custGeom>
              <a:avLst/>
              <a:gdLst>
                <a:gd name="connsiteX0" fmla="*/ 726377 w 895350"/>
                <a:gd name="connsiteY0" fmla="*/ 891159 h 895350"/>
                <a:gd name="connsiteX1" fmla="*/ 171927 w 895350"/>
                <a:gd name="connsiteY1" fmla="*/ 891159 h 895350"/>
                <a:gd name="connsiteX2" fmla="*/ 7144 w 895350"/>
                <a:gd name="connsiteY2" fmla="*/ 726376 h 895350"/>
                <a:gd name="connsiteX3" fmla="*/ 7144 w 895350"/>
                <a:gd name="connsiteY3" fmla="*/ 171926 h 895350"/>
                <a:gd name="connsiteX4" fmla="*/ 171927 w 895350"/>
                <a:gd name="connsiteY4" fmla="*/ 7144 h 895350"/>
                <a:gd name="connsiteX5" fmla="*/ 726377 w 895350"/>
                <a:gd name="connsiteY5" fmla="*/ 7144 h 895350"/>
                <a:gd name="connsiteX6" fmla="*/ 891159 w 895350"/>
                <a:gd name="connsiteY6" fmla="*/ 171926 h 895350"/>
                <a:gd name="connsiteX7" fmla="*/ 891159 w 895350"/>
                <a:gd name="connsiteY7" fmla="*/ 726376 h 895350"/>
                <a:gd name="connsiteX8" fmla="*/ 726377 w 895350"/>
                <a:gd name="connsiteY8" fmla="*/ 891159 h 895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95350" h="895350">
                  <a:moveTo>
                    <a:pt x="726377" y="891159"/>
                  </a:moveTo>
                  <a:lnTo>
                    <a:pt x="171927" y="891159"/>
                  </a:lnTo>
                  <a:cubicBezTo>
                    <a:pt x="80963" y="891159"/>
                    <a:pt x="7144" y="817340"/>
                    <a:pt x="7144" y="726376"/>
                  </a:cubicBezTo>
                  <a:lnTo>
                    <a:pt x="7144" y="171926"/>
                  </a:lnTo>
                  <a:cubicBezTo>
                    <a:pt x="7144" y="80963"/>
                    <a:pt x="80963" y="7144"/>
                    <a:pt x="171927" y="7144"/>
                  </a:cubicBezTo>
                  <a:lnTo>
                    <a:pt x="726377" y="7144"/>
                  </a:lnTo>
                  <a:cubicBezTo>
                    <a:pt x="817340" y="7144"/>
                    <a:pt x="891159" y="80963"/>
                    <a:pt x="891159" y="171926"/>
                  </a:cubicBezTo>
                  <a:lnTo>
                    <a:pt x="891159" y="726376"/>
                  </a:lnTo>
                  <a:cubicBezTo>
                    <a:pt x="891254" y="817340"/>
                    <a:pt x="817436" y="891159"/>
                    <a:pt x="726377" y="891159"/>
                  </a:cubicBezTo>
                  <a:close/>
                </a:path>
              </a:pathLst>
            </a:custGeom>
            <a:solidFill>
              <a:srgbClr val="EFEFE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3">
              <a:extLst>
                <a:ext uri="{FF2B5EF4-FFF2-40B4-BE49-F238E27FC236}">
                  <a16:creationId xmlns="" xmlns:a16="http://schemas.microsoft.com/office/drawing/2014/main" id="{DA8BC0EC-7247-49F9-9A60-9F7D5B9018D8}"/>
                </a:ext>
              </a:extLst>
            </p:cNvPr>
            <p:cNvSpPr/>
            <p:nvPr/>
          </p:nvSpPr>
          <p:spPr>
            <a:xfrm>
              <a:off x="6573107" y="2409254"/>
              <a:ext cx="895350" cy="895350"/>
            </a:xfrm>
            <a:custGeom>
              <a:avLst/>
              <a:gdLst>
                <a:gd name="connsiteX0" fmla="*/ 726376 w 895350"/>
                <a:gd name="connsiteY0" fmla="*/ 891159 h 895350"/>
                <a:gd name="connsiteX1" fmla="*/ 171926 w 895350"/>
                <a:gd name="connsiteY1" fmla="*/ 891159 h 895350"/>
                <a:gd name="connsiteX2" fmla="*/ 7144 w 895350"/>
                <a:gd name="connsiteY2" fmla="*/ 726377 h 895350"/>
                <a:gd name="connsiteX3" fmla="*/ 7144 w 895350"/>
                <a:gd name="connsiteY3" fmla="*/ 171926 h 895350"/>
                <a:gd name="connsiteX4" fmla="*/ 171926 w 895350"/>
                <a:gd name="connsiteY4" fmla="*/ 7144 h 895350"/>
                <a:gd name="connsiteX5" fmla="*/ 726376 w 895350"/>
                <a:gd name="connsiteY5" fmla="*/ 7144 h 895350"/>
                <a:gd name="connsiteX6" fmla="*/ 891159 w 895350"/>
                <a:gd name="connsiteY6" fmla="*/ 171926 h 895350"/>
                <a:gd name="connsiteX7" fmla="*/ 891159 w 895350"/>
                <a:gd name="connsiteY7" fmla="*/ 726377 h 895350"/>
                <a:gd name="connsiteX8" fmla="*/ 726376 w 895350"/>
                <a:gd name="connsiteY8" fmla="*/ 891159 h 895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95350" h="895350">
                  <a:moveTo>
                    <a:pt x="726376" y="891159"/>
                  </a:moveTo>
                  <a:lnTo>
                    <a:pt x="171926" y="891159"/>
                  </a:lnTo>
                  <a:cubicBezTo>
                    <a:pt x="80963" y="891159"/>
                    <a:pt x="7144" y="817340"/>
                    <a:pt x="7144" y="726377"/>
                  </a:cubicBezTo>
                  <a:lnTo>
                    <a:pt x="7144" y="171926"/>
                  </a:lnTo>
                  <a:cubicBezTo>
                    <a:pt x="7144" y="80963"/>
                    <a:pt x="80963" y="7144"/>
                    <a:pt x="171926" y="7144"/>
                  </a:cubicBezTo>
                  <a:lnTo>
                    <a:pt x="726376" y="7144"/>
                  </a:lnTo>
                  <a:cubicBezTo>
                    <a:pt x="817340" y="7144"/>
                    <a:pt x="891159" y="80963"/>
                    <a:pt x="891159" y="171926"/>
                  </a:cubicBezTo>
                  <a:lnTo>
                    <a:pt x="891159" y="726377"/>
                  </a:lnTo>
                  <a:cubicBezTo>
                    <a:pt x="891159" y="817340"/>
                    <a:pt x="817435" y="891159"/>
                    <a:pt x="726376" y="891159"/>
                  </a:cubicBezTo>
                  <a:close/>
                </a:path>
              </a:pathLst>
            </a:custGeom>
            <a:solidFill>
              <a:srgbClr val="185ADB"/>
            </a:solidFill>
            <a:ln w="9525" cap="flat">
              <a:noFill/>
              <a:prstDash val="solid"/>
              <a:miter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rtlCol="0" anchor="ctr"/>
            <a:lstStyle/>
            <a:p>
              <a:pPr algn="ctr"/>
              <a:r>
                <a:rPr lang="en-US" sz="2800" b="1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15</a:t>
              </a:r>
              <a:endParaRPr lang="en-US" sz="28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" name="Freeform: Shape 23">
              <a:extLst>
                <a:ext uri="{FF2B5EF4-FFF2-40B4-BE49-F238E27FC236}">
                  <a16:creationId xmlns="" xmlns:a16="http://schemas.microsoft.com/office/drawing/2014/main" id="{8AC0B332-CC47-4CCD-A744-6F38AA713150}"/>
                </a:ext>
              </a:extLst>
            </p:cNvPr>
            <p:cNvSpPr/>
            <p:nvPr/>
          </p:nvSpPr>
          <p:spPr>
            <a:xfrm>
              <a:off x="7263288" y="3099435"/>
              <a:ext cx="400050" cy="400050"/>
            </a:xfrm>
            <a:custGeom>
              <a:avLst/>
              <a:gdLst>
                <a:gd name="connsiteX0" fmla="*/ 394811 w 400050"/>
                <a:gd name="connsiteY0" fmla="*/ 200978 h 400050"/>
                <a:gd name="connsiteX1" fmla="*/ 200978 w 400050"/>
                <a:gd name="connsiteY1" fmla="*/ 394811 h 400050"/>
                <a:gd name="connsiteX2" fmla="*/ 7144 w 400050"/>
                <a:gd name="connsiteY2" fmla="*/ 200978 h 400050"/>
                <a:gd name="connsiteX3" fmla="*/ 200978 w 400050"/>
                <a:gd name="connsiteY3" fmla="*/ 7144 h 400050"/>
                <a:gd name="connsiteX4" fmla="*/ 394811 w 400050"/>
                <a:gd name="connsiteY4" fmla="*/ 200978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400050">
                  <a:moveTo>
                    <a:pt x="394811" y="200978"/>
                  </a:moveTo>
                  <a:cubicBezTo>
                    <a:pt x="394811" y="308029"/>
                    <a:pt x="308029" y="394811"/>
                    <a:pt x="200978" y="394811"/>
                  </a:cubicBezTo>
                  <a:cubicBezTo>
                    <a:pt x="93926" y="394811"/>
                    <a:pt x="7144" y="308029"/>
                    <a:pt x="7144" y="200978"/>
                  </a:cubicBezTo>
                  <a:cubicBezTo>
                    <a:pt x="7144" y="93926"/>
                    <a:pt x="93927" y="7144"/>
                    <a:pt x="200978" y="7144"/>
                  </a:cubicBezTo>
                  <a:cubicBezTo>
                    <a:pt x="308029" y="7144"/>
                    <a:pt x="394811" y="93926"/>
                    <a:pt x="394811" y="200978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8">
              <a:extLst>
                <a:ext uri="{FF2B5EF4-FFF2-40B4-BE49-F238E27FC236}">
                  <a16:creationId xmlns="" xmlns:a16="http://schemas.microsoft.com/office/drawing/2014/main" id="{0A5D2431-7923-4481-B84E-A6A372336BE9}"/>
                </a:ext>
              </a:extLst>
            </p:cNvPr>
            <p:cNvSpPr/>
            <p:nvPr/>
          </p:nvSpPr>
          <p:spPr>
            <a:xfrm>
              <a:off x="7290149" y="2415254"/>
              <a:ext cx="180975" cy="180975"/>
            </a:xfrm>
            <a:custGeom>
              <a:avLst/>
              <a:gdLst>
                <a:gd name="connsiteX0" fmla="*/ 174212 w 180975"/>
                <a:gd name="connsiteY0" fmla="*/ 90678 h 180975"/>
                <a:gd name="connsiteX1" fmla="*/ 90678 w 180975"/>
                <a:gd name="connsiteY1" fmla="*/ 174212 h 180975"/>
                <a:gd name="connsiteX2" fmla="*/ 7143 w 180975"/>
                <a:gd name="connsiteY2" fmla="*/ 90678 h 180975"/>
                <a:gd name="connsiteX3" fmla="*/ 90678 w 180975"/>
                <a:gd name="connsiteY3" fmla="*/ 7144 h 180975"/>
                <a:gd name="connsiteX4" fmla="*/ 174212 w 180975"/>
                <a:gd name="connsiteY4" fmla="*/ 90678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975" h="180975">
                  <a:moveTo>
                    <a:pt x="174212" y="90678"/>
                  </a:moveTo>
                  <a:cubicBezTo>
                    <a:pt x="174212" y="136813"/>
                    <a:pt x="136813" y="174212"/>
                    <a:pt x="90678" y="174212"/>
                  </a:cubicBezTo>
                  <a:cubicBezTo>
                    <a:pt x="44543" y="174212"/>
                    <a:pt x="7143" y="136813"/>
                    <a:pt x="7143" y="90678"/>
                  </a:cubicBezTo>
                  <a:cubicBezTo>
                    <a:pt x="7143" y="44543"/>
                    <a:pt x="44543" y="7144"/>
                    <a:pt x="90678" y="7144"/>
                  </a:cubicBezTo>
                  <a:cubicBezTo>
                    <a:pt x="136813" y="7144"/>
                    <a:pt x="174212" y="44543"/>
                    <a:pt x="174212" y="90678"/>
                  </a:cubicBezTo>
                  <a:close/>
                </a:path>
              </a:pathLst>
            </a:custGeom>
            <a:solidFill>
              <a:srgbClr val="FFC94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4055" y="2120753"/>
            <a:ext cx="5543550" cy="2324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Rectangle 23">
            <a:extLst>
              <a:ext uri="{FF2B5EF4-FFF2-40B4-BE49-F238E27FC236}">
                <a16:creationId xmlns="" xmlns:a16="http://schemas.microsoft.com/office/drawing/2014/main" id="{47E8E618-CDF9-4EFB-B983-9C6A21F5E65E}"/>
              </a:ext>
            </a:extLst>
          </p:cNvPr>
          <p:cNvSpPr/>
          <p:nvPr/>
        </p:nvSpPr>
        <p:spPr>
          <a:xfrm>
            <a:off x="1844229" y="4829739"/>
            <a:ext cx="697131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Now go to your project address on HF and use your app.</a:t>
            </a:r>
            <a:endParaRPr lang="en-US" sz="2000" b="1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="" xmlns:a16="http://schemas.microsoft.com/office/drawing/2014/main" id="{4CB5322C-5FBC-4651-AF5F-173A47E0A84B}"/>
              </a:ext>
            </a:extLst>
          </p:cNvPr>
          <p:cNvGrpSpPr/>
          <p:nvPr/>
        </p:nvGrpSpPr>
        <p:grpSpPr>
          <a:xfrm>
            <a:off x="502252" y="4313132"/>
            <a:ext cx="1313402" cy="1359218"/>
            <a:chOff x="6349936" y="2140267"/>
            <a:chExt cx="1313402" cy="1359218"/>
          </a:xfrm>
        </p:grpSpPr>
        <p:sp>
          <p:nvSpPr>
            <p:cNvPr id="26" name="Freeform: Shape 6">
              <a:extLst>
                <a:ext uri="{FF2B5EF4-FFF2-40B4-BE49-F238E27FC236}">
                  <a16:creationId xmlns="" xmlns:a16="http://schemas.microsoft.com/office/drawing/2014/main" id="{F8E0B6B2-F2EF-45E8-9B0D-42F43BC044DA}"/>
                </a:ext>
              </a:extLst>
            </p:cNvPr>
            <p:cNvSpPr/>
            <p:nvPr/>
          </p:nvSpPr>
          <p:spPr>
            <a:xfrm>
              <a:off x="6349936" y="2140267"/>
              <a:ext cx="895350" cy="895350"/>
            </a:xfrm>
            <a:custGeom>
              <a:avLst/>
              <a:gdLst>
                <a:gd name="connsiteX0" fmla="*/ 726377 w 895350"/>
                <a:gd name="connsiteY0" fmla="*/ 891159 h 895350"/>
                <a:gd name="connsiteX1" fmla="*/ 171927 w 895350"/>
                <a:gd name="connsiteY1" fmla="*/ 891159 h 895350"/>
                <a:gd name="connsiteX2" fmla="*/ 7144 w 895350"/>
                <a:gd name="connsiteY2" fmla="*/ 726376 h 895350"/>
                <a:gd name="connsiteX3" fmla="*/ 7144 w 895350"/>
                <a:gd name="connsiteY3" fmla="*/ 171926 h 895350"/>
                <a:gd name="connsiteX4" fmla="*/ 171927 w 895350"/>
                <a:gd name="connsiteY4" fmla="*/ 7144 h 895350"/>
                <a:gd name="connsiteX5" fmla="*/ 726377 w 895350"/>
                <a:gd name="connsiteY5" fmla="*/ 7144 h 895350"/>
                <a:gd name="connsiteX6" fmla="*/ 891159 w 895350"/>
                <a:gd name="connsiteY6" fmla="*/ 171926 h 895350"/>
                <a:gd name="connsiteX7" fmla="*/ 891159 w 895350"/>
                <a:gd name="connsiteY7" fmla="*/ 726376 h 895350"/>
                <a:gd name="connsiteX8" fmla="*/ 726377 w 895350"/>
                <a:gd name="connsiteY8" fmla="*/ 891159 h 895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95350" h="895350">
                  <a:moveTo>
                    <a:pt x="726377" y="891159"/>
                  </a:moveTo>
                  <a:lnTo>
                    <a:pt x="171927" y="891159"/>
                  </a:lnTo>
                  <a:cubicBezTo>
                    <a:pt x="80963" y="891159"/>
                    <a:pt x="7144" y="817340"/>
                    <a:pt x="7144" y="726376"/>
                  </a:cubicBezTo>
                  <a:lnTo>
                    <a:pt x="7144" y="171926"/>
                  </a:lnTo>
                  <a:cubicBezTo>
                    <a:pt x="7144" y="80963"/>
                    <a:pt x="80963" y="7144"/>
                    <a:pt x="171927" y="7144"/>
                  </a:cubicBezTo>
                  <a:lnTo>
                    <a:pt x="726377" y="7144"/>
                  </a:lnTo>
                  <a:cubicBezTo>
                    <a:pt x="817340" y="7144"/>
                    <a:pt x="891159" y="80963"/>
                    <a:pt x="891159" y="171926"/>
                  </a:cubicBezTo>
                  <a:lnTo>
                    <a:pt x="891159" y="726376"/>
                  </a:lnTo>
                  <a:cubicBezTo>
                    <a:pt x="891254" y="817340"/>
                    <a:pt x="817436" y="891159"/>
                    <a:pt x="726377" y="891159"/>
                  </a:cubicBezTo>
                  <a:close/>
                </a:path>
              </a:pathLst>
            </a:custGeom>
            <a:solidFill>
              <a:srgbClr val="EFEFE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13">
              <a:extLst>
                <a:ext uri="{FF2B5EF4-FFF2-40B4-BE49-F238E27FC236}">
                  <a16:creationId xmlns="" xmlns:a16="http://schemas.microsoft.com/office/drawing/2014/main" id="{DA8BC0EC-7247-49F9-9A60-9F7D5B9018D8}"/>
                </a:ext>
              </a:extLst>
            </p:cNvPr>
            <p:cNvSpPr/>
            <p:nvPr/>
          </p:nvSpPr>
          <p:spPr>
            <a:xfrm>
              <a:off x="6573107" y="2409254"/>
              <a:ext cx="895350" cy="895350"/>
            </a:xfrm>
            <a:custGeom>
              <a:avLst/>
              <a:gdLst>
                <a:gd name="connsiteX0" fmla="*/ 726376 w 895350"/>
                <a:gd name="connsiteY0" fmla="*/ 891159 h 895350"/>
                <a:gd name="connsiteX1" fmla="*/ 171926 w 895350"/>
                <a:gd name="connsiteY1" fmla="*/ 891159 h 895350"/>
                <a:gd name="connsiteX2" fmla="*/ 7144 w 895350"/>
                <a:gd name="connsiteY2" fmla="*/ 726377 h 895350"/>
                <a:gd name="connsiteX3" fmla="*/ 7144 w 895350"/>
                <a:gd name="connsiteY3" fmla="*/ 171926 h 895350"/>
                <a:gd name="connsiteX4" fmla="*/ 171926 w 895350"/>
                <a:gd name="connsiteY4" fmla="*/ 7144 h 895350"/>
                <a:gd name="connsiteX5" fmla="*/ 726376 w 895350"/>
                <a:gd name="connsiteY5" fmla="*/ 7144 h 895350"/>
                <a:gd name="connsiteX6" fmla="*/ 891159 w 895350"/>
                <a:gd name="connsiteY6" fmla="*/ 171926 h 895350"/>
                <a:gd name="connsiteX7" fmla="*/ 891159 w 895350"/>
                <a:gd name="connsiteY7" fmla="*/ 726377 h 895350"/>
                <a:gd name="connsiteX8" fmla="*/ 726376 w 895350"/>
                <a:gd name="connsiteY8" fmla="*/ 891159 h 895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95350" h="895350">
                  <a:moveTo>
                    <a:pt x="726376" y="891159"/>
                  </a:moveTo>
                  <a:lnTo>
                    <a:pt x="171926" y="891159"/>
                  </a:lnTo>
                  <a:cubicBezTo>
                    <a:pt x="80963" y="891159"/>
                    <a:pt x="7144" y="817340"/>
                    <a:pt x="7144" y="726377"/>
                  </a:cubicBezTo>
                  <a:lnTo>
                    <a:pt x="7144" y="171926"/>
                  </a:lnTo>
                  <a:cubicBezTo>
                    <a:pt x="7144" y="80963"/>
                    <a:pt x="80963" y="7144"/>
                    <a:pt x="171926" y="7144"/>
                  </a:cubicBezTo>
                  <a:lnTo>
                    <a:pt x="726376" y="7144"/>
                  </a:lnTo>
                  <a:cubicBezTo>
                    <a:pt x="817340" y="7144"/>
                    <a:pt x="891159" y="80963"/>
                    <a:pt x="891159" y="171926"/>
                  </a:cubicBezTo>
                  <a:lnTo>
                    <a:pt x="891159" y="726377"/>
                  </a:lnTo>
                  <a:cubicBezTo>
                    <a:pt x="891159" y="817340"/>
                    <a:pt x="817435" y="891159"/>
                    <a:pt x="726376" y="891159"/>
                  </a:cubicBezTo>
                  <a:close/>
                </a:path>
              </a:pathLst>
            </a:custGeom>
            <a:solidFill>
              <a:srgbClr val="185ADB"/>
            </a:solidFill>
            <a:ln w="9525" cap="flat">
              <a:noFill/>
              <a:prstDash val="solid"/>
              <a:miter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rtlCol="0" anchor="ctr"/>
            <a:lstStyle/>
            <a:p>
              <a:pPr algn="ctr"/>
              <a:r>
                <a:rPr lang="en-US" sz="2800" b="1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16</a:t>
              </a:r>
              <a:endParaRPr lang="en-US" sz="28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" name="Freeform: Shape 23">
              <a:extLst>
                <a:ext uri="{FF2B5EF4-FFF2-40B4-BE49-F238E27FC236}">
                  <a16:creationId xmlns="" xmlns:a16="http://schemas.microsoft.com/office/drawing/2014/main" id="{8AC0B332-CC47-4CCD-A744-6F38AA713150}"/>
                </a:ext>
              </a:extLst>
            </p:cNvPr>
            <p:cNvSpPr/>
            <p:nvPr/>
          </p:nvSpPr>
          <p:spPr>
            <a:xfrm>
              <a:off x="7263288" y="3099435"/>
              <a:ext cx="400050" cy="400050"/>
            </a:xfrm>
            <a:custGeom>
              <a:avLst/>
              <a:gdLst>
                <a:gd name="connsiteX0" fmla="*/ 394811 w 400050"/>
                <a:gd name="connsiteY0" fmla="*/ 200978 h 400050"/>
                <a:gd name="connsiteX1" fmla="*/ 200978 w 400050"/>
                <a:gd name="connsiteY1" fmla="*/ 394811 h 400050"/>
                <a:gd name="connsiteX2" fmla="*/ 7144 w 400050"/>
                <a:gd name="connsiteY2" fmla="*/ 200978 h 400050"/>
                <a:gd name="connsiteX3" fmla="*/ 200978 w 400050"/>
                <a:gd name="connsiteY3" fmla="*/ 7144 h 400050"/>
                <a:gd name="connsiteX4" fmla="*/ 394811 w 400050"/>
                <a:gd name="connsiteY4" fmla="*/ 200978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400050">
                  <a:moveTo>
                    <a:pt x="394811" y="200978"/>
                  </a:moveTo>
                  <a:cubicBezTo>
                    <a:pt x="394811" y="308029"/>
                    <a:pt x="308029" y="394811"/>
                    <a:pt x="200978" y="394811"/>
                  </a:cubicBezTo>
                  <a:cubicBezTo>
                    <a:pt x="93926" y="394811"/>
                    <a:pt x="7144" y="308029"/>
                    <a:pt x="7144" y="200978"/>
                  </a:cubicBezTo>
                  <a:cubicBezTo>
                    <a:pt x="7144" y="93926"/>
                    <a:pt x="93927" y="7144"/>
                    <a:pt x="200978" y="7144"/>
                  </a:cubicBezTo>
                  <a:cubicBezTo>
                    <a:pt x="308029" y="7144"/>
                    <a:pt x="394811" y="93926"/>
                    <a:pt x="394811" y="200978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="" xmlns:a16="http://schemas.microsoft.com/office/drawing/2014/main" id="{0A5D2431-7923-4481-B84E-A6A372336BE9}"/>
                </a:ext>
              </a:extLst>
            </p:cNvPr>
            <p:cNvSpPr/>
            <p:nvPr/>
          </p:nvSpPr>
          <p:spPr>
            <a:xfrm>
              <a:off x="7290149" y="2415254"/>
              <a:ext cx="180975" cy="180975"/>
            </a:xfrm>
            <a:custGeom>
              <a:avLst/>
              <a:gdLst>
                <a:gd name="connsiteX0" fmla="*/ 174212 w 180975"/>
                <a:gd name="connsiteY0" fmla="*/ 90678 h 180975"/>
                <a:gd name="connsiteX1" fmla="*/ 90678 w 180975"/>
                <a:gd name="connsiteY1" fmla="*/ 174212 h 180975"/>
                <a:gd name="connsiteX2" fmla="*/ 7143 w 180975"/>
                <a:gd name="connsiteY2" fmla="*/ 90678 h 180975"/>
                <a:gd name="connsiteX3" fmla="*/ 90678 w 180975"/>
                <a:gd name="connsiteY3" fmla="*/ 7144 h 180975"/>
                <a:gd name="connsiteX4" fmla="*/ 174212 w 180975"/>
                <a:gd name="connsiteY4" fmla="*/ 90678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975" h="180975">
                  <a:moveTo>
                    <a:pt x="174212" y="90678"/>
                  </a:moveTo>
                  <a:cubicBezTo>
                    <a:pt x="174212" y="136813"/>
                    <a:pt x="136813" y="174212"/>
                    <a:pt x="90678" y="174212"/>
                  </a:cubicBezTo>
                  <a:cubicBezTo>
                    <a:pt x="44543" y="174212"/>
                    <a:pt x="7143" y="136813"/>
                    <a:pt x="7143" y="90678"/>
                  </a:cubicBezTo>
                  <a:cubicBezTo>
                    <a:pt x="7143" y="44543"/>
                    <a:pt x="44543" y="7144"/>
                    <a:pt x="90678" y="7144"/>
                  </a:cubicBezTo>
                  <a:cubicBezTo>
                    <a:pt x="136813" y="7144"/>
                    <a:pt x="174212" y="44543"/>
                    <a:pt x="174212" y="90678"/>
                  </a:cubicBezTo>
                  <a:close/>
                </a:path>
              </a:pathLst>
            </a:custGeom>
            <a:solidFill>
              <a:srgbClr val="FFC94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27146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="" xmlns:a16="http://schemas.microsoft.com/office/drawing/2014/main" id="{517534A5-EF7C-44F2-A4D2-B5A06D74FF29}"/>
              </a:ext>
            </a:extLst>
          </p:cNvPr>
          <p:cNvGrpSpPr/>
          <p:nvPr/>
        </p:nvGrpSpPr>
        <p:grpSpPr>
          <a:xfrm>
            <a:off x="1551267" y="-7144"/>
            <a:ext cx="9352859" cy="1266825"/>
            <a:chOff x="1551267" y="-7144"/>
            <a:chExt cx="9352859" cy="1266825"/>
          </a:xfrm>
        </p:grpSpPr>
        <p:sp>
          <p:nvSpPr>
            <p:cNvPr id="8" name="Freeform: Shape 7">
              <a:extLst>
                <a:ext uri="{FF2B5EF4-FFF2-40B4-BE49-F238E27FC236}">
                  <a16:creationId xmlns="" xmlns:a16="http://schemas.microsoft.com/office/drawing/2014/main" id="{476EF7DD-17FF-4BFF-B026-99B4E8C9A712}"/>
                </a:ext>
              </a:extLst>
            </p:cNvPr>
            <p:cNvSpPr/>
            <p:nvPr/>
          </p:nvSpPr>
          <p:spPr>
            <a:xfrm>
              <a:off x="1551267" y="-7144"/>
              <a:ext cx="9352859" cy="1266825"/>
            </a:xfrm>
            <a:custGeom>
              <a:avLst/>
              <a:gdLst>
                <a:gd name="connsiteX0" fmla="*/ 3253264 w 3543300"/>
                <a:gd name="connsiteY0" fmla="*/ 1263968 h 1266825"/>
                <a:gd name="connsiteX1" fmla="*/ 292894 w 3543300"/>
                <a:gd name="connsiteY1" fmla="*/ 1263968 h 1266825"/>
                <a:gd name="connsiteX2" fmla="*/ 7144 w 3543300"/>
                <a:gd name="connsiteY2" fmla="*/ 978218 h 1266825"/>
                <a:gd name="connsiteX3" fmla="*/ 7144 w 3543300"/>
                <a:gd name="connsiteY3" fmla="*/ 7144 h 1266825"/>
                <a:gd name="connsiteX4" fmla="*/ 3539014 w 3543300"/>
                <a:gd name="connsiteY4" fmla="*/ 7144 h 1266825"/>
                <a:gd name="connsiteX5" fmla="*/ 3539014 w 3543300"/>
                <a:gd name="connsiteY5" fmla="*/ 978218 h 1266825"/>
                <a:gd name="connsiteX6" fmla="*/ 3253264 w 3543300"/>
                <a:gd name="connsiteY6" fmla="*/ 1263968 h 1266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43300" h="1266825">
                  <a:moveTo>
                    <a:pt x="3253264" y="1263968"/>
                  </a:moveTo>
                  <a:lnTo>
                    <a:pt x="292894" y="1263968"/>
                  </a:lnTo>
                  <a:cubicBezTo>
                    <a:pt x="135064" y="1263968"/>
                    <a:pt x="7144" y="1136047"/>
                    <a:pt x="7144" y="978218"/>
                  </a:cubicBezTo>
                  <a:lnTo>
                    <a:pt x="7144" y="7144"/>
                  </a:lnTo>
                  <a:lnTo>
                    <a:pt x="3539014" y="7144"/>
                  </a:lnTo>
                  <a:lnTo>
                    <a:pt x="3539014" y="978218"/>
                  </a:lnTo>
                  <a:cubicBezTo>
                    <a:pt x="3539014" y="1136047"/>
                    <a:pt x="3411093" y="1263968"/>
                    <a:pt x="3253264" y="1263968"/>
                  </a:cubicBezTo>
                  <a:close/>
                </a:path>
              </a:pathLst>
            </a:custGeom>
            <a:solidFill>
              <a:srgbClr val="0A19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="" xmlns:a16="http://schemas.microsoft.com/office/drawing/2014/main" id="{F8999262-5267-4978-9C63-12E591013E47}"/>
                </a:ext>
              </a:extLst>
            </p:cNvPr>
            <p:cNvSpPr txBox="1"/>
            <p:nvPr/>
          </p:nvSpPr>
          <p:spPr>
            <a:xfrm>
              <a:off x="1922364" y="69933"/>
              <a:ext cx="8589211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400" b="1" dirty="0">
                  <a:solidFill>
                    <a:schemeClr val="bg1"/>
                  </a:solidFill>
                </a:rPr>
                <a:t>Handling errors and debugging</a:t>
              </a:r>
              <a:endParaRPr lang="en-US" sz="4400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="" xmlns:a16="http://schemas.microsoft.com/office/drawing/2014/main" id="{47E8E618-CDF9-4EFB-B983-9C6A21F5E65E}"/>
              </a:ext>
            </a:extLst>
          </p:cNvPr>
          <p:cNvSpPr/>
          <p:nvPr/>
        </p:nvSpPr>
        <p:spPr>
          <a:xfrm>
            <a:off x="1705957" y="1515067"/>
            <a:ext cx="178019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err="1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Gradio.Error</a:t>
            </a:r>
            <a:endParaRPr lang="en-US" sz="2000" b="1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Kaizen Group AI</a:t>
            </a: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83E7E-9DFE-4A1E-AEC2-D2E19E891C2C}" type="slidenum">
              <a:rPr lang="en-US" smtClean="0"/>
              <a:t>15</a:t>
            </a:fld>
            <a:endParaRPr lang="en-US"/>
          </a:p>
        </p:txBody>
      </p:sp>
      <p:grpSp>
        <p:nvGrpSpPr>
          <p:cNvPr id="39" name="Group 38">
            <a:extLst>
              <a:ext uri="{FF2B5EF4-FFF2-40B4-BE49-F238E27FC236}">
                <a16:creationId xmlns="" xmlns:a16="http://schemas.microsoft.com/office/drawing/2014/main" id="{4CB5322C-5FBC-4651-AF5F-173A47E0A84B}"/>
              </a:ext>
            </a:extLst>
          </p:cNvPr>
          <p:cNvGrpSpPr/>
          <p:nvPr/>
        </p:nvGrpSpPr>
        <p:grpSpPr>
          <a:xfrm>
            <a:off x="502252" y="1280266"/>
            <a:ext cx="1313402" cy="1359218"/>
            <a:chOff x="6349936" y="2140267"/>
            <a:chExt cx="1313402" cy="1359218"/>
          </a:xfrm>
        </p:grpSpPr>
        <p:sp>
          <p:nvSpPr>
            <p:cNvPr id="40" name="Freeform: Shape 6">
              <a:extLst>
                <a:ext uri="{FF2B5EF4-FFF2-40B4-BE49-F238E27FC236}">
                  <a16:creationId xmlns="" xmlns:a16="http://schemas.microsoft.com/office/drawing/2014/main" id="{F8E0B6B2-F2EF-45E8-9B0D-42F43BC044DA}"/>
                </a:ext>
              </a:extLst>
            </p:cNvPr>
            <p:cNvSpPr/>
            <p:nvPr/>
          </p:nvSpPr>
          <p:spPr>
            <a:xfrm>
              <a:off x="6349936" y="2140267"/>
              <a:ext cx="895350" cy="895350"/>
            </a:xfrm>
            <a:custGeom>
              <a:avLst/>
              <a:gdLst>
                <a:gd name="connsiteX0" fmla="*/ 726377 w 895350"/>
                <a:gd name="connsiteY0" fmla="*/ 891159 h 895350"/>
                <a:gd name="connsiteX1" fmla="*/ 171927 w 895350"/>
                <a:gd name="connsiteY1" fmla="*/ 891159 h 895350"/>
                <a:gd name="connsiteX2" fmla="*/ 7144 w 895350"/>
                <a:gd name="connsiteY2" fmla="*/ 726376 h 895350"/>
                <a:gd name="connsiteX3" fmla="*/ 7144 w 895350"/>
                <a:gd name="connsiteY3" fmla="*/ 171926 h 895350"/>
                <a:gd name="connsiteX4" fmla="*/ 171927 w 895350"/>
                <a:gd name="connsiteY4" fmla="*/ 7144 h 895350"/>
                <a:gd name="connsiteX5" fmla="*/ 726377 w 895350"/>
                <a:gd name="connsiteY5" fmla="*/ 7144 h 895350"/>
                <a:gd name="connsiteX6" fmla="*/ 891159 w 895350"/>
                <a:gd name="connsiteY6" fmla="*/ 171926 h 895350"/>
                <a:gd name="connsiteX7" fmla="*/ 891159 w 895350"/>
                <a:gd name="connsiteY7" fmla="*/ 726376 h 895350"/>
                <a:gd name="connsiteX8" fmla="*/ 726377 w 895350"/>
                <a:gd name="connsiteY8" fmla="*/ 891159 h 895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95350" h="895350">
                  <a:moveTo>
                    <a:pt x="726377" y="891159"/>
                  </a:moveTo>
                  <a:lnTo>
                    <a:pt x="171927" y="891159"/>
                  </a:lnTo>
                  <a:cubicBezTo>
                    <a:pt x="80963" y="891159"/>
                    <a:pt x="7144" y="817340"/>
                    <a:pt x="7144" y="726376"/>
                  </a:cubicBezTo>
                  <a:lnTo>
                    <a:pt x="7144" y="171926"/>
                  </a:lnTo>
                  <a:cubicBezTo>
                    <a:pt x="7144" y="80963"/>
                    <a:pt x="80963" y="7144"/>
                    <a:pt x="171927" y="7144"/>
                  </a:cubicBezTo>
                  <a:lnTo>
                    <a:pt x="726377" y="7144"/>
                  </a:lnTo>
                  <a:cubicBezTo>
                    <a:pt x="817340" y="7144"/>
                    <a:pt x="891159" y="80963"/>
                    <a:pt x="891159" y="171926"/>
                  </a:cubicBezTo>
                  <a:lnTo>
                    <a:pt x="891159" y="726376"/>
                  </a:lnTo>
                  <a:cubicBezTo>
                    <a:pt x="891254" y="817340"/>
                    <a:pt x="817436" y="891159"/>
                    <a:pt x="726377" y="891159"/>
                  </a:cubicBezTo>
                  <a:close/>
                </a:path>
              </a:pathLst>
            </a:custGeom>
            <a:solidFill>
              <a:srgbClr val="EFEFE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13">
              <a:extLst>
                <a:ext uri="{FF2B5EF4-FFF2-40B4-BE49-F238E27FC236}">
                  <a16:creationId xmlns="" xmlns:a16="http://schemas.microsoft.com/office/drawing/2014/main" id="{DA8BC0EC-7247-49F9-9A60-9F7D5B9018D8}"/>
                </a:ext>
              </a:extLst>
            </p:cNvPr>
            <p:cNvSpPr/>
            <p:nvPr/>
          </p:nvSpPr>
          <p:spPr>
            <a:xfrm>
              <a:off x="6573107" y="2409254"/>
              <a:ext cx="895350" cy="895350"/>
            </a:xfrm>
            <a:custGeom>
              <a:avLst/>
              <a:gdLst>
                <a:gd name="connsiteX0" fmla="*/ 726376 w 895350"/>
                <a:gd name="connsiteY0" fmla="*/ 891159 h 895350"/>
                <a:gd name="connsiteX1" fmla="*/ 171926 w 895350"/>
                <a:gd name="connsiteY1" fmla="*/ 891159 h 895350"/>
                <a:gd name="connsiteX2" fmla="*/ 7144 w 895350"/>
                <a:gd name="connsiteY2" fmla="*/ 726377 h 895350"/>
                <a:gd name="connsiteX3" fmla="*/ 7144 w 895350"/>
                <a:gd name="connsiteY3" fmla="*/ 171926 h 895350"/>
                <a:gd name="connsiteX4" fmla="*/ 171926 w 895350"/>
                <a:gd name="connsiteY4" fmla="*/ 7144 h 895350"/>
                <a:gd name="connsiteX5" fmla="*/ 726376 w 895350"/>
                <a:gd name="connsiteY5" fmla="*/ 7144 h 895350"/>
                <a:gd name="connsiteX6" fmla="*/ 891159 w 895350"/>
                <a:gd name="connsiteY6" fmla="*/ 171926 h 895350"/>
                <a:gd name="connsiteX7" fmla="*/ 891159 w 895350"/>
                <a:gd name="connsiteY7" fmla="*/ 726377 h 895350"/>
                <a:gd name="connsiteX8" fmla="*/ 726376 w 895350"/>
                <a:gd name="connsiteY8" fmla="*/ 891159 h 895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95350" h="895350">
                  <a:moveTo>
                    <a:pt x="726376" y="891159"/>
                  </a:moveTo>
                  <a:lnTo>
                    <a:pt x="171926" y="891159"/>
                  </a:lnTo>
                  <a:cubicBezTo>
                    <a:pt x="80963" y="891159"/>
                    <a:pt x="7144" y="817340"/>
                    <a:pt x="7144" y="726377"/>
                  </a:cubicBezTo>
                  <a:lnTo>
                    <a:pt x="7144" y="171926"/>
                  </a:lnTo>
                  <a:cubicBezTo>
                    <a:pt x="7144" y="80963"/>
                    <a:pt x="80963" y="7144"/>
                    <a:pt x="171926" y="7144"/>
                  </a:cubicBezTo>
                  <a:lnTo>
                    <a:pt x="726376" y="7144"/>
                  </a:lnTo>
                  <a:cubicBezTo>
                    <a:pt x="817340" y="7144"/>
                    <a:pt x="891159" y="80963"/>
                    <a:pt x="891159" y="171926"/>
                  </a:cubicBezTo>
                  <a:lnTo>
                    <a:pt x="891159" y="726377"/>
                  </a:lnTo>
                  <a:cubicBezTo>
                    <a:pt x="891159" y="817340"/>
                    <a:pt x="817435" y="891159"/>
                    <a:pt x="726376" y="891159"/>
                  </a:cubicBezTo>
                  <a:close/>
                </a:path>
              </a:pathLst>
            </a:custGeom>
            <a:solidFill>
              <a:srgbClr val="185ADB"/>
            </a:solidFill>
            <a:ln w="9525" cap="flat">
              <a:noFill/>
              <a:prstDash val="solid"/>
              <a:miter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rtlCol="0" anchor="ctr"/>
            <a:lstStyle/>
            <a:p>
              <a:pPr algn="ctr"/>
              <a:r>
                <a:rPr lang="en-US" sz="2800" b="1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endParaRPr lang="en-US" sz="28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2" name="Freeform: Shape 23">
              <a:extLst>
                <a:ext uri="{FF2B5EF4-FFF2-40B4-BE49-F238E27FC236}">
                  <a16:creationId xmlns="" xmlns:a16="http://schemas.microsoft.com/office/drawing/2014/main" id="{8AC0B332-CC47-4CCD-A744-6F38AA713150}"/>
                </a:ext>
              </a:extLst>
            </p:cNvPr>
            <p:cNvSpPr/>
            <p:nvPr/>
          </p:nvSpPr>
          <p:spPr>
            <a:xfrm>
              <a:off x="7263288" y="3099435"/>
              <a:ext cx="400050" cy="400050"/>
            </a:xfrm>
            <a:custGeom>
              <a:avLst/>
              <a:gdLst>
                <a:gd name="connsiteX0" fmla="*/ 394811 w 400050"/>
                <a:gd name="connsiteY0" fmla="*/ 200978 h 400050"/>
                <a:gd name="connsiteX1" fmla="*/ 200978 w 400050"/>
                <a:gd name="connsiteY1" fmla="*/ 394811 h 400050"/>
                <a:gd name="connsiteX2" fmla="*/ 7144 w 400050"/>
                <a:gd name="connsiteY2" fmla="*/ 200978 h 400050"/>
                <a:gd name="connsiteX3" fmla="*/ 200978 w 400050"/>
                <a:gd name="connsiteY3" fmla="*/ 7144 h 400050"/>
                <a:gd name="connsiteX4" fmla="*/ 394811 w 400050"/>
                <a:gd name="connsiteY4" fmla="*/ 200978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400050">
                  <a:moveTo>
                    <a:pt x="394811" y="200978"/>
                  </a:moveTo>
                  <a:cubicBezTo>
                    <a:pt x="394811" y="308029"/>
                    <a:pt x="308029" y="394811"/>
                    <a:pt x="200978" y="394811"/>
                  </a:cubicBezTo>
                  <a:cubicBezTo>
                    <a:pt x="93926" y="394811"/>
                    <a:pt x="7144" y="308029"/>
                    <a:pt x="7144" y="200978"/>
                  </a:cubicBezTo>
                  <a:cubicBezTo>
                    <a:pt x="7144" y="93926"/>
                    <a:pt x="93927" y="7144"/>
                    <a:pt x="200978" y="7144"/>
                  </a:cubicBezTo>
                  <a:cubicBezTo>
                    <a:pt x="308029" y="7144"/>
                    <a:pt x="394811" y="93926"/>
                    <a:pt x="394811" y="200978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28">
              <a:extLst>
                <a:ext uri="{FF2B5EF4-FFF2-40B4-BE49-F238E27FC236}">
                  <a16:creationId xmlns="" xmlns:a16="http://schemas.microsoft.com/office/drawing/2014/main" id="{0A5D2431-7923-4481-B84E-A6A372336BE9}"/>
                </a:ext>
              </a:extLst>
            </p:cNvPr>
            <p:cNvSpPr/>
            <p:nvPr/>
          </p:nvSpPr>
          <p:spPr>
            <a:xfrm>
              <a:off x="7290149" y="2415254"/>
              <a:ext cx="180975" cy="180975"/>
            </a:xfrm>
            <a:custGeom>
              <a:avLst/>
              <a:gdLst>
                <a:gd name="connsiteX0" fmla="*/ 174212 w 180975"/>
                <a:gd name="connsiteY0" fmla="*/ 90678 h 180975"/>
                <a:gd name="connsiteX1" fmla="*/ 90678 w 180975"/>
                <a:gd name="connsiteY1" fmla="*/ 174212 h 180975"/>
                <a:gd name="connsiteX2" fmla="*/ 7143 w 180975"/>
                <a:gd name="connsiteY2" fmla="*/ 90678 h 180975"/>
                <a:gd name="connsiteX3" fmla="*/ 90678 w 180975"/>
                <a:gd name="connsiteY3" fmla="*/ 7144 h 180975"/>
                <a:gd name="connsiteX4" fmla="*/ 174212 w 180975"/>
                <a:gd name="connsiteY4" fmla="*/ 90678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975" h="180975">
                  <a:moveTo>
                    <a:pt x="174212" y="90678"/>
                  </a:moveTo>
                  <a:cubicBezTo>
                    <a:pt x="174212" y="136813"/>
                    <a:pt x="136813" y="174212"/>
                    <a:pt x="90678" y="174212"/>
                  </a:cubicBezTo>
                  <a:cubicBezTo>
                    <a:pt x="44543" y="174212"/>
                    <a:pt x="7143" y="136813"/>
                    <a:pt x="7143" y="90678"/>
                  </a:cubicBezTo>
                  <a:cubicBezTo>
                    <a:pt x="7143" y="44543"/>
                    <a:pt x="44543" y="7144"/>
                    <a:pt x="90678" y="7144"/>
                  </a:cubicBezTo>
                  <a:cubicBezTo>
                    <a:pt x="136813" y="7144"/>
                    <a:pt x="174212" y="44543"/>
                    <a:pt x="174212" y="90678"/>
                  </a:cubicBezTo>
                  <a:close/>
                </a:path>
              </a:pathLst>
            </a:custGeom>
            <a:solidFill>
              <a:srgbClr val="FFC94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47E8E618-CDF9-4EFB-B983-9C6A21F5E65E}"/>
              </a:ext>
            </a:extLst>
          </p:cNvPr>
          <p:cNvSpPr/>
          <p:nvPr/>
        </p:nvSpPr>
        <p:spPr>
          <a:xfrm>
            <a:off x="1734531" y="3315292"/>
            <a:ext cx="283746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Warning</a:t>
            </a:r>
            <a:endParaRPr lang="en-US" sz="2000" b="1" dirty="0" smtClean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="" xmlns:a16="http://schemas.microsoft.com/office/drawing/2014/main" id="{4CB5322C-5FBC-4651-AF5F-173A47E0A84B}"/>
              </a:ext>
            </a:extLst>
          </p:cNvPr>
          <p:cNvGrpSpPr/>
          <p:nvPr/>
        </p:nvGrpSpPr>
        <p:grpSpPr>
          <a:xfrm>
            <a:off x="530827" y="3080491"/>
            <a:ext cx="1313402" cy="1359218"/>
            <a:chOff x="6349936" y="2140267"/>
            <a:chExt cx="1313402" cy="1359218"/>
          </a:xfrm>
        </p:grpSpPr>
        <p:sp>
          <p:nvSpPr>
            <p:cNvPr id="19" name="Freeform: Shape 6">
              <a:extLst>
                <a:ext uri="{FF2B5EF4-FFF2-40B4-BE49-F238E27FC236}">
                  <a16:creationId xmlns="" xmlns:a16="http://schemas.microsoft.com/office/drawing/2014/main" id="{F8E0B6B2-F2EF-45E8-9B0D-42F43BC044DA}"/>
                </a:ext>
              </a:extLst>
            </p:cNvPr>
            <p:cNvSpPr/>
            <p:nvPr/>
          </p:nvSpPr>
          <p:spPr>
            <a:xfrm>
              <a:off x="6349936" y="2140267"/>
              <a:ext cx="895350" cy="895350"/>
            </a:xfrm>
            <a:custGeom>
              <a:avLst/>
              <a:gdLst>
                <a:gd name="connsiteX0" fmla="*/ 726377 w 895350"/>
                <a:gd name="connsiteY0" fmla="*/ 891159 h 895350"/>
                <a:gd name="connsiteX1" fmla="*/ 171927 w 895350"/>
                <a:gd name="connsiteY1" fmla="*/ 891159 h 895350"/>
                <a:gd name="connsiteX2" fmla="*/ 7144 w 895350"/>
                <a:gd name="connsiteY2" fmla="*/ 726376 h 895350"/>
                <a:gd name="connsiteX3" fmla="*/ 7144 w 895350"/>
                <a:gd name="connsiteY3" fmla="*/ 171926 h 895350"/>
                <a:gd name="connsiteX4" fmla="*/ 171927 w 895350"/>
                <a:gd name="connsiteY4" fmla="*/ 7144 h 895350"/>
                <a:gd name="connsiteX5" fmla="*/ 726377 w 895350"/>
                <a:gd name="connsiteY5" fmla="*/ 7144 h 895350"/>
                <a:gd name="connsiteX6" fmla="*/ 891159 w 895350"/>
                <a:gd name="connsiteY6" fmla="*/ 171926 h 895350"/>
                <a:gd name="connsiteX7" fmla="*/ 891159 w 895350"/>
                <a:gd name="connsiteY7" fmla="*/ 726376 h 895350"/>
                <a:gd name="connsiteX8" fmla="*/ 726377 w 895350"/>
                <a:gd name="connsiteY8" fmla="*/ 891159 h 895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95350" h="895350">
                  <a:moveTo>
                    <a:pt x="726377" y="891159"/>
                  </a:moveTo>
                  <a:lnTo>
                    <a:pt x="171927" y="891159"/>
                  </a:lnTo>
                  <a:cubicBezTo>
                    <a:pt x="80963" y="891159"/>
                    <a:pt x="7144" y="817340"/>
                    <a:pt x="7144" y="726376"/>
                  </a:cubicBezTo>
                  <a:lnTo>
                    <a:pt x="7144" y="171926"/>
                  </a:lnTo>
                  <a:cubicBezTo>
                    <a:pt x="7144" y="80963"/>
                    <a:pt x="80963" y="7144"/>
                    <a:pt x="171927" y="7144"/>
                  </a:cubicBezTo>
                  <a:lnTo>
                    <a:pt x="726377" y="7144"/>
                  </a:lnTo>
                  <a:cubicBezTo>
                    <a:pt x="817340" y="7144"/>
                    <a:pt x="891159" y="80963"/>
                    <a:pt x="891159" y="171926"/>
                  </a:cubicBezTo>
                  <a:lnTo>
                    <a:pt x="891159" y="726376"/>
                  </a:lnTo>
                  <a:cubicBezTo>
                    <a:pt x="891254" y="817340"/>
                    <a:pt x="817436" y="891159"/>
                    <a:pt x="726377" y="891159"/>
                  </a:cubicBezTo>
                  <a:close/>
                </a:path>
              </a:pathLst>
            </a:custGeom>
            <a:solidFill>
              <a:srgbClr val="EFEFE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3">
              <a:extLst>
                <a:ext uri="{FF2B5EF4-FFF2-40B4-BE49-F238E27FC236}">
                  <a16:creationId xmlns="" xmlns:a16="http://schemas.microsoft.com/office/drawing/2014/main" id="{DA8BC0EC-7247-49F9-9A60-9F7D5B9018D8}"/>
                </a:ext>
              </a:extLst>
            </p:cNvPr>
            <p:cNvSpPr/>
            <p:nvPr/>
          </p:nvSpPr>
          <p:spPr>
            <a:xfrm>
              <a:off x="6573107" y="2409254"/>
              <a:ext cx="895350" cy="895350"/>
            </a:xfrm>
            <a:custGeom>
              <a:avLst/>
              <a:gdLst>
                <a:gd name="connsiteX0" fmla="*/ 726376 w 895350"/>
                <a:gd name="connsiteY0" fmla="*/ 891159 h 895350"/>
                <a:gd name="connsiteX1" fmla="*/ 171926 w 895350"/>
                <a:gd name="connsiteY1" fmla="*/ 891159 h 895350"/>
                <a:gd name="connsiteX2" fmla="*/ 7144 w 895350"/>
                <a:gd name="connsiteY2" fmla="*/ 726377 h 895350"/>
                <a:gd name="connsiteX3" fmla="*/ 7144 w 895350"/>
                <a:gd name="connsiteY3" fmla="*/ 171926 h 895350"/>
                <a:gd name="connsiteX4" fmla="*/ 171926 w 895350"/>
                <a:gd name="connsiteY4" fmla="*/ 7144 h 895350"/>
                <a:gd name="connsiteX5" fmla="*/ 726376 w 895350"/>
                <a:gd name="connsiteY5" fmla="*/ 7144 h 895350"/>
                <a:gd name="connsiteX6" fmla="*/ 891159 w 895350"/>
                <a:gd name="connsiteY6" fmla="*/ 171926 h 895350"/>
                <a:gd name="connsiteX7" fmla="*/ 891159 w 895350"/>
                <a:gd name="connsiteY7" fmla="*/ 726377 h 895350"/>
                <a:gd name="connsiteX8" fmla="*/ 726376 w 895350"/>
                <a:gd name="connsiteY8" fmla="*/ 891159 h 895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95350" h="895350">
                  <a:moveTo>
                    <a:pt x="726376" y="891159"/>
                  </a:moveTo>
                  <a:lnTo>
                    <a:pt x="171926" y="891159"/>
                  </a:lnTo>
                  <a:cubicBezTo>
                    <a:pt x="80963" y="891159"/>
                    <a:pt x="7144" y="817340"/>
                    <a:pt x="7144" y="726377"/>
                  </a:cubicBezTo>
                  <a:lnTo>
                    <a:pt x="7144" y="171926"/>
                  </a:lnTo>
                  <a:cubicBezTo>
                    <a:pt x="7144" y="80963"/>
                    <a:pt x="80963" y="7144"/>
                    <a:pt x="171926" y="7144"/>
                  </a:cubicBezTo>
                  <a:lnTo>
                    <a:pt x="726376" y="7144"/>
                  </a:lnTo>
                  <a:cubicBezTo>
                    <a:pt x="817340" y="7144"/>
                    <a:pt x="891159" y="80963"/>
                    <a:pt x="891159" y="171926"/>
                  </a:cubicBezTo>
                  <a:lnTo>
                    <a:pt x="891159" y="726377"/>
                  </a:lnTo>
                  <a:cubicBezTo>
                    <a:pt x="891159" y="817340"/>
                    <a:pt x="817435" y="891159"/>
                    <a:pt x="726376" y="891159"/>
                  </a:cubicBezTo>
                  <a:close/>
                </a:path>
              </a:pathLst>
            </a:custGeom>
            <a:solidFill>
              <a:srgbClr val="185ADB"/>
            </a:solidFill>
            <a:ln w="9525" cap="flat">
              <a:noFill/>
              <a:prstDash val="solid"/>
              <a:miter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rtlCol="0" anchor="ctr"/>
            <a:lstStyle/>
            <a:p>
              <a:pPr algn="ctr"/>
              <a:r>
                <a:rPr lang="en-US" sz="2800" b="1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  <a:endParaRPr lang="en-US" sz="28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" name="Freeform: Shape 23">
              <a:extLst>
                <a:ext uri="{FF2B5EF4-FFF2-40B4-BE49-F238E27FC236}">
                  <a16:creationId xmlns="" xmlns:a16="http://schemas.microsoft.com/office/drawing/2014/main" id="{8AC0B332-CC47-4CCD-A744-6F38AA713150}"/>
                </a:ext>
              </a:extLst>
            </p:cNvPr>
            <p:cNvSpPr/>
            <p:nvPr/>
          </p:nvSpPr>
          <p:spPr>
            <a:xfrm>
              <a:off x="7263288" y="3099435"/>
              <a:ext cx="400050" cy="400050"/>
            </a:xfrm>
            <a:custGeom>
              <a:avLst/>
              <a:gdLst>
                <a:gd name="connsiteX0" fmla="*/ 394811 w 400050"/>
                <a:gd name="connsiteY0" fmla="*/ 200978 h 400050"/>
                <a:gd name="connsiteX1" fmla="*/ 200978 w 400050"/>
                <a:gd name="connsiteY1" fmla="*/ 394811 h 400050"/>
                <a:gd name="connsiteX2" fmla="*/ 7144 w 400050"/>
                <a:gd name="connsiteY2" fmla="*/ 200978 h 400050"/>
                <a:gd name="connsiteX3" fmla="*/ 200978 w 400050"/>
                <a:gd name="connsiteY3" fmla="*/ 7144 h 400050"/>
                <a:gd name="connsiteX4" fmla="*/ 394811 w 400050"/>
                <a:gd name="connsiteY4" fmla="*/ 200978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400050">
                  <a:moveTo>
                    <a:pt x="394811" y="200978"/>
                  </a:moveTo>
                  <a:cubicBezTo>
                    <a:pt x="394811" y="308029"/>
                    <a:pt x="308029" y="394811"/>
                    <a:pt x="200978" y="394811"/>
                  </a:cubicBezTo>
                  <a:cubicBezTo>
                    <a:pt x="93926" y="394811"/>
                    <a:pt x="7144" y="308029"/>
                    <a:pt x="7144" y="200978"/>
                  </a:cubicBezTo>
                  <a:cubicBezTo>
                    <a:pt x="7144" y="93926"/>
                    <a:pt x="93927" y="7144"/>
                    <a:pt x="200978" y="7144"/>
                  </a:cubicBezTo>
                  <a:cubicBezTo>
                    <a:pt x="308029" y="7144"/>
                    <a:pt x="394811" y="93926"/>
                    <a:pt x="394811" y="200978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8">
              <a:extLst>
                <a:ext uri="{FF2B5EF4-FFF2-40B4-BE49-F238E27FC236}">
                  <a16:creationId xmlns="" xmlns:a16="http://schemas.microsoft.com/office/drawing/2014/main" id="{0A5D2431-7923-4481-B84E-A6A372336BE9}"/>
                </a:ext>
              </a:extLst>
            </p:cNvPr>
            <p:cNvSpPr/>
            <p:nvPr/>
          </p:nvSpPr>
          <p:spPr>
            <a:xfrm>
              <a:off x="7290149" y="2415254"/>
              <a:ext cx="180975" cy="180975"/>
            </a:xfrm>
            <a:custGeom>
              <a:avLst/>
              <a:gdLst>
                <a:gd name="connsiteX0" fmla="*/ 174212 w 180975"/>
                <a:gd name="connsiteY0" fmla="*/ 90678 h 180975"/>
                <a:gd name="connsiteX1" fmla="*/ 90678 w 180975"/>
                <a:gd name="connsiteY1" fmla="*/ 174212 h 180975"/>
                <a:gd name="connsiteX2" fmla="*/ 7143 w 180975"/>
                <a:gd name="connsiteY2" fmla="*/ 90678 h 180975"/>
                <a:gd name="connsiteX3" fmla="*/ 90678 w 180975"/>
                <a:gd name="connsiteY3" fmla="*/ 7144 h 180975"/>
                <a:gd name="connsiteX4" fmla="*/ 174212 w 180975"/>
                <a:gd name="connsiteY4" fmla="*/ 90678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975" h="180975">
                  <a:moveTo>
                    <a:pt x="174212" y="90678"/>
                  </a:moveTo>
                  <a:cubicBezTo>
                    <a:pt x="174212" y="136813"/>
                    <a:pt x="136813" y="174212"/>
                    <a:pt x="90678" y="174212"/>
                  </a:cubicBezTo>
                  <a:cubicBezTo>
                    <a:pt x="44543" y="174212"/>
                    <a:pt x="7143" y="136813"/>
                    <a:pt x="7143" y="90678"/>
                  </a:cubicBezTo>
                  <a:cubicBezTo>
                    <a:pt x="7143" y="44543"/>
                    <a:pt x="44543" y="7144"/>
                    <a:pt x="90678" y="7144"/>
                  </a:cubicBezTo>
                  <a:cubicBezTo>
                    <a:pt x="136813" y="7144"/>
                    <a:pt x="174212" y="44543"/>
                    <a:pt x="174212" y="90678"/>
                  </a:cubicBezTo>
                  <a:close/>
                </a:path>
              </a:pathLst>
            </a:custGeom>
            <a:solidFill>
              <a:srgbClr val="FFC94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="" xmlns:a16="http://schemas.microsoft.com/office/drawing/2014/main" id="{47E8E618-CDF9-4EFB-B983-9C6A21F5E65E}"/>
              </a:ext>
            </a:extLst>
          </p:cNvPr>
          <p:cNvSpPr/>
          <p:nvPr/>
        </p:nvSpPr>
        <p:spPr>
          <a:xfrm>
            <a:off x="1844229" y="5058339"/>
            <a:ext cx="91802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Info</a:t>
            </a:r>
            <a:endParaRPr lang="en-US" sz="2000" b="1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="" xmlns:a16="http://schemas.microsoft.com/office/drawing/2014/main" id="{4CB5322C-5FBC-4651-AF5F-173A47E0A84B}"/>
              </a:ext>
            </a:extLst>
          </p:cNvPr>
          <p:cNvGrpSpPr/>
          <p:nvPr/>
        </p:nvGrpSpPr>
        <p:grpSpPr>
          <a:xfrm>
            <a:off x="502252" y="4541732"/>
            <a:ext cx="1313402" cy="1359218"/>
            <a:chOff x="6349936" y="2140267"/>
            <a:chExt cx="1313402" cy="1359218"/>
          </a:xfrm>
        </p:grpSpPr>
        <p:sp>
          <p:nvSpPr>
            <p:cNvPr id="26" name="Freeform: Shape 6">
              <a:extLst>
                <a:ext uri="{FF2B5EF4-FFF2-40B4-BE49-F238E27FC236}">
                  <a16:creationId xmlns="" xmlns:a16="http://schemas.microsoft.com/office/drawing/2014/main" id="{F8E0B6B2-F2EF-45E8-9B0D-42F43BC044DA}"/>
                </a:ext>
              </a:extLst>
            </p:cNvPr>
            <p:cNvSpPr/>
            <p:nvPr/>
          </p:nvSpPr>
          <p:spPr>
            <a:xfrm>
              <a:off x="6349936" y="2140267"/>
              <a:ext cx="895350" cy="895350"/>
            </a:xfrm>
            <a:custGeom>
              <a:avLst/>
              <a:gdLst>
                <a:gd name="connsiteX0" fmla="*/ 726377 w 895350"/>
                <a:gd name="connsiteY0" fmla="*/ 891159 h 895350"/>
                <a:gd name="connsiteX1" fmla="*/ 171927 w 895350"/>
                <a:gd name="connsiteY1" fmla="*/ 891159 h 895350"/>
                <a:gd name="connsiteX2" fmla="*/ 7144 w 895350"/>
                <a:gd name="connsiteY2" fmla="*/ 726376 h 895350"/>
                <a:gd name="connsiteX3" fmla="*/ 7144 w 895350"/>
                <a:gd name="connsiteY3" fmla="*/ 171926 h 895350"/>
                <a:gd name="connsiteX4" fmla="*/ 171927 w 895350"/>
                <a:gd name="connsiteY4" fmla="*/ 7144 h 895350"/>
                <a:gd name="connsiteX5" fmla="*/ 726377 w 895350"/>
                <a:gd name="connsiteY5" fmla="*/ 7144 h 895350"/>
                <a:gd name="connsiteX6" fmla="*/ 891159 w 895350"/>
                <a:gd name="connsiteY6" fmla="*/ 171926 h 895350"/>
                <a:gd name="connsiteX7" fmla="*/ 891159 w 895350"/>
                <a:gd name="connsiteY7" fmla="*/ 726376 h 895350"/>
                <a:gd name="connsiteX8" fmla="*/ 726377 w 895350"/>
                <a:gd name="connsiteY8" fmla="*/ 891159 h 895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95350" h="895350">
                  <a:moveTo>
                    <a:pt x="726377" y="891159"/>
                  </a:moveTo>
                  <a:lnTo>
                    <a:pt x="171927" y="891159"/>
                  </a:lnTo>
                  <a:cubicBezTo>
                    <a:pt x="80963" y="891159"/>
                    <a:pt x="7144" y="817340"/>
                    <a:pt x="7144" y="726376"/>
                  </a:cubicBezTo>
                  <a:lnTo>
                    <a:pt x="7144" y="171926"/>
                  </a:lnTo>
                  <a:cubicBezTo>
                    <a:pt x="7144" y="80963"/>
                    <a:pt x="80963" y="7144"/>
                    <a:pt x="171927" y="7144"/>
                  </a:cubicBezTo>
                  <a:lnTo>
                    <a:pt x="726377" y="7144"/>
                  </a:lnTo>
                  <a:cubicBezTo>
                    <a:pt x="817340" y="7144"/>
                    <a:pt x="891159" y="80963"/>
                    <a:pt x="891159" y="171926"/>
                  </a:cubicBezTo>
                  <a:lnTo>
                    <a:pt x="891159" y="726376"/>
                  </a:lnTo>
                  <a:cubicBezTo>
                    <a:pt x="891254" y="817340"/>
                    <a:pt x="817436" y="891159"/>
                    <a:pt x="726377" y="891159"/>
                  </a:cubicBezTo>
                  <a:close/>
                </a:path>
              </a:pathLst>
            </a:custGeom>
            <a:solidFill>
              <a:srgbClr val="EFEFE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13">
              <a:extLst>
                <a:ext uri="{FF2B5EF4-FFF2-40B4-BE49-F238E27FC236}">
                  <a16:creationId xmlns="" xmlns:a16="http://schemas.microsoft.com/office/drawing/2014/main" id="{DA8BC0EC-7247-49F9-9A60-9F7D5B9018D8}"/>
                </a:ext>
              </a:extLst>
            </p:cNvPr>
            <p:cNvSpPr/>
            <p:nvPr/>
          </p:nvSpPr>
          <p:spPr>
            <a:xfrm>
              <a:off x="6573107" y="2409254"/>
              <a:ext cx="895350" cy="895350"/>
            </a:xfrm>
            <a:custGeom>
              <a:avLst/>
              <a:gdLst>
                <a:gd name="connsiteX0" fmla="*/ 726376 w 895350"/>
                <a:gd name="connsiteY0" fmla="*/ 891159 h 895350"/>
                <a:gd name="connsiteX1" fmla="*/ 171926 w 895350"/>
                <a:gd name="connsiteY1" fmla="*/ 891159 h 895350"/>
                <a:gd name="connsiteX2" fmla="*/ 7144 w 895350"/>
                <a:gd name="connsiteY2" fmla="*/ 726377 h 895350"/>
                <a:gd name="connsiteX3" fmla="*/ 7144 w 895350"/>
                <a:gd name="connsiteY3" fmla="*/ 171926 h 895350"/>
                <a:gd name="connsiteX4" fmla="*/ 171926 w 895350"/>
                <a:gd name="connsiteY4" fmla="*/ 7144 h 895350"/>
                <a:gd name="connsiteX5" fmla="*/ 726376 w 895350"/>
                <a:gd name="connsiteY5" fmla="*/ 7144 h 895350"/>
                <a:gd name="connsiteX6" fmla="*/ 891159 w 895350"/>
                <a:gd name="connsiteY6" fmla="*/ 171926 h 895350"/>
                <a:gd name="connsiteX7" fmla="*/ 891159 w 895350"/>
                <a:gd name="connsiteY7" fmla="*/ 726377 h 895350"/>
                <a:gd name="connsiteX8" fmla="*/ 726376 w 895350"/>
                <a:gd name="connsiteY8" fmla="*/ 891159 h 895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95350" h="895350">
                  <a:moveTo>
                    <a:pt x="726376" y="891159"/>
                  </a:moveTo>
                  <a:lnTo>
                    <a:pt x="171926" y="891159"/>
                  </a:lnTo>
                  <a:cubicBezTo>
                    <a:pt x="80963" y="891159"/>
                    <a:pt x="7144" y="817340"/>
                    <a:pt x="7144" y="726377"/>
                  </a:cubicBezTo>
                  <a:lnTo>
                    <a:pt x="7144" y="171926"/>
                  </a:lnTo>
                  <a:cubicBezTo>
                    <a:pt x="7144" y="80963"/>
                    <a:pt x="80963" y="7144"/>
                    <a:pt x="171926" y="7144"/>
                  </a:cubicBezTo>
                  <a:lnTo>
                    <a:pt x="726376" y="7144"/>
                  </a:lnTo>
                  <a:cubicBezTo>
                    <a:pt x="817340" y="7144"/>
                    <a:pt x="891159" y="80963"/>
                    <a:pt x="891159" y="171926"/>
                  </a:cubicBezTo>
                  <a:lnTo>
                    <a:pt x="891159" y="726377"/>
                  </a:lnTo>
                  <a:cubicBezTo>
                    <a:pt x="891159" y="817340"/>
                    <a:pt x="817435" y="891159"/>
                    <a:pt x="726376" y="891159"/>
                  </a:cubicBezTo>
                  <a:close/>
                </a:path>
              </a:pathLst>
            </a:custGeom>
            <a:solidFill>
              <a:srgbClr val="185ADB"/>
            </a:solidFill>
            <a:ln w="9525" cap="flat">
              <a:noFill/>
              <a:prstDash val="solid"/>
              <a:miter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rtlCol="0" anchor="ctr"/>
            <a:lstStyle/>
            <a:p>
              <a:pPr algn="ctr"/>
              <a:r>
                <a:rPr lang="en-US" sz="2800" b="1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3</a:t>
              </a:r>
              <a:endParaRPr lang="en-US" sz="28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" name="Freeform: Shape 23">
              <a:extLst>
                <a:ext uri="{FF2B5EF4-FFF2-40B4-BE49-F238E27FC236}">
                  <a16:creationId xmlns="" xmlns:a16="http://schemas.microsoft.com/office/drawing/2014/main" id="{8AC0B332-CC47-4CCD-A744-6F38AA713150}"/>
                </a:ext>
              </a:extLst>
            </p:cNvPr>
            <p:cNvSpPr/>
            <p:nvPr/>
          </p:nvSpPr>
          <p:spPr>
            <a:xfrm>
              <a:off x="7263288" y="3099435"/>
              <a:ext cx="400050" cy="400050"/>
            </a:xfrm>
            <a:custGeom>
              <a:avLst/>
              <a:gdLst>
                <a:gd name="connsiteX0" fmla="*/ 394811 w 400050"/>
                <a:gd name="connsiteY0" fmla="*/ 200978 h 400050"/>
                <a:gd name="connsiteX1" fmla="*/ 200978 w 400050"/>
                <a:gd name="connsiteY1" fmla="*/ 394811 h 400050"/>
                <a:gd name="connsiteX2" fmla="*/ 7144 w 400050"/>
                <a:gd name="connsiteY2" fmla="*/ 200978 h 400050"/>
                <a:gd name="connsiteX3" fmla="*/ 200978 w 400050"/>
                <a:gd name="connsiteY3" fmla="*/ 7144 h 400050"/>
                <a:gd name="connsiteX4" fmla="*/ 394811 w 400050"/>
                <a:gd name="connsiteY4" fmla="*/ 200978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400050">
                  <a:moveTo>
                    <a:pt x="394811" y="200978"/>
                  </a:moveTo>
                  <a:cubicBezTo>
                    <a:pt x="394811" y="308029"/>
                    <a:pt x="308029" y="394811"/>
                    <a:pt x="200978" y="394811"/>
                  </a:cubicBezTo>
                  <a:cubicBezTo>
                    <a:pt x="93926" y="394811"/>
                    <a:pt x="7144" y="308029"/>
                    <a:pt x="7144" y="200978"/>
                  </a:cubicBezTo>
                  <a:cubicBezTo>
                    <a:pt x="7144" y="93926"/>
                    <a:pt x="93927" y="7144"/>
                    <a:pt x="200978" y="7144"/>
                  </a:cubicBezTo>
                  <a:cubicBezTo>
                    <a:pt x="308029" y="7144"/>
                    <a:pt x="394811" y="93926"/>
                    <a:pt x="394811" y="200978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="" xmlns:a16="http://schemas.microsoft.com/office/drawing/2014/main" id="{0A5D2431-7923-4481-B84E-A6A372336BE9}"/>
                </a:ext>
              </a:extLst>
            </p:cNvPr>
            <p:cNvSpPr/>
            <p:nvPr/>
          </p:nvSpPr>
          <p:spPr>
            <a:xfrm>
              <a:off x="7290149" y="2415254"/>
              <a:ext cx="180975" cy="180975"/>
            </a:xfrm>
            <a:custGeom>
              <a:avLst/>
              <a:gdLst>
                <a:gd name="connsiteX0" fmla="*/ 174212 w 180975"/>
                <a:gd name="connsiteY0" fmla="*/ 90678 h 180975"/>
                <a:gd name="connsiteX1" fmla="*/ 90678 w 180975"/>
                <a:gd name="connsiteY1" fmla="*/ 174212 h 180975"/>
                <a:gd name="connsiteX2" fmla="*/ 7143 w 180975"/>
                <a:gd name="connsiteY2" fmla="*/ 90678 h 180975"/>
                <a:gd name="connsiteX3" fmla="*/ 90678 w 180975"/>
                <a:gd name="connsiteY3" fmla="*/ 7144 h 180975"/>
                <a:gd name="connsiteX4" fmla="*/ 174212 w 180975"/>
                <a:gd name="connsiteY4" fmla="*/ 90678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975" h="180975">
                  <a:moveTo>
                    <a:pt x="174212" y="90678"/>
                  </a:moveTo>
                  <a:cubicBezTo>
                    <a:pt x="174212" y="136813"/>
                    <a:pt x="136813" y="174212"/>
                    <a:pt x="90678" y="174212"/>
                  </a:cubicBezTo>
                  <a:cubicBezTo>
                    <a:pt x="44543" y="174212"/>
                    <a:pt x="7143" y="136813"/>
                    <a:pt x="7143" y="90678"/>
                  </a:cubicBezTo>
                  <a:cubicBezTo>
                    <a:pt x="7143" y="44543"/>
                    <a:pt x="44543" y="7144"/>
                    <a:pt x="90678" y="7144"/>
                  </a:cubicBezTo>
                  <a:cubicBezTo>
                    <a:pt x="136813" y="7144"/>
                    <a:pt x="174212" y="44543"/>
                    <a:pt x="174212" y="90678"/>
                  </a:cubicBezTo>
                  <a:close/>
                </a:path>
              </a:pathLst>
            </a:custGeom>
            <a:solidFill>
              <a:srgbClr val="FFC94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1385" y="1280266"/>
            <a:ext cx="5959356" cy="9221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0099" y="2173315"/>
            <a:ext cx="4122777" cy="71634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3265" y="4774171"/>
            <a:ext cx="5974598" cy="89923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3265" y="3261972"/>
            <a:ext cx="5966977" cy="906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02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="" xmlns:a16="http://schemas.microsoft.com/office/drawing/2014/main" id="{517534A5-EF7C-44F2-A4D2-B5A06D74FF29}"/>
              </a:ext>
            </a:extLst>
          </p:cNvPr>
          <p:cNvGrpSpPr/>
          <p:nvPr/>
        </p:nvGrpSpPr>
        <p:grpSpPr>
          <a:xfrm>
            <a:off x="1551267" y="-7144"/>
            <a:ext cx="9352859" cy="1266825"/>
            <a:chOff x="1551267" y="-7144"/>
            <a:chExt cx="9352859" cy="1266825"/>
          </a:xfrm>
        </p:grpSpPr>
        <p:sp>
          <p:nvSpPr>
            <p:cNvPr id="8" name="Freeform: Shape 7">
              <a:extLst>
                <a:ext uri="{FF2B5EF4-FFF2-40B4-BE49-F238E27FC236}">
                  <a16:creationId xmlns="" xmlns:a16="http://schemas.microsoft.com/office/drawing/2014/main" id="{476EF7DD-17FF-4BFF-B026-99B4E8C9A712}"/>
                </a:ext>
              </a:extLst>
            </p:cNvPr>
            <p:cNvSpPr/>
            <p:nvPr/>
          </p:nvSpPr>
          <p:spPr>
            <a:xfrm>
              <a:off x="1551267" y="-7144"/>
              <a:ext cx="9352859" cy="1266825"/>
            </a:xfrm>
            <a:custGeom>
              <a:avLst/>
              <a:gdLst>
                <a:gd name="connsiteX0" fmla="*/ 3253264 w 3543300"/>
                <a:gd name="connsiteY0" fmla="*/ 1263968 h 1266825"/>
                <a:gd name="connsiteX1" fmla="*/ 292894 w 3543300"/>
                <a:gd name="connsiteY1" fmla="*/ 1263968 h 1266825"/>
                <a:gd name="connsiteX2" fmla="*/ 7144 w 3543300"/>
                <a:gd name="connsiteY2" fmla="*/ 978218 h 1266825"/>
                <a:gd name="connsiteX3" fmla="*/ 7144 w 3543300"/>
                <a:gd name="connsiteY3" fmla="*/ 7144 h 1266825"/>
                <a:gd name="connsiteX4" fmla="*/ 3539014 w 3543300"/>
                <a:gd name="connsiteY4" fmla="*/ 7144 h 1266825"/>
                <a:gd name="connsiteX5" fmla="*/ 3539014 w 3543300"/>
                <a:gd name="connsiteY5" fmla="*/ 978218 h 1266825"/>
                <a:gd name="connsiteX6" fmla="*/ 3253264 w 3543300"/>
                <a:gd name="connsiteY6" fmla="*/ 1263968 h 1266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43300" h="1266825">
                  <a:moveTo>
                    <a:pt x="3253264" y="1263968"/>
                  </a:moveTo>
                  <a:lnTo>
                    <a:pt x="292894" y="1263968"/>
                  </a:lnTo>
                  <a:cubicBezTo>
                    <a:pt x="135064" y="1263968"/>
                    <a:pt x="7144" y="1136047"/>
                    <a:pt x="7144" y="978218"/>
                  </a:cubicBezTo>
                  <a:lnTo>
                    <a:pt x="7144" y="7144"/>
                  </a:lnTo>
                  <a:lnTo>
                    <a:pt x="3539014" y="7144"/>
                  </a:lnTo>
                  <a:lnTo>
                    <a:pt x="3539014" y="978218"/>
                  </a:lnTo>
                  <a:cubicBezTo>
                    <a:pt x="3539014" y="1136047"/>
                    <a:pt x="3411093" y="1263968"/>
                    <a:pt x="3253264" y="1263968"/>
                  </a:cubicBezTo>
                  <a:close/>
                </a:path>
              </a:pathLst>
            </a:custGeom>
            <a:solidFill>
              <a:srgbClr val="0A19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="" xmlns:a16="http://schemas.microsoft.com/office/drawing/2014/main" id="{F8999262-5267-4978-9C63-12E591013E47}"/>
                </a:ext>
              </a:extLst>
            </p:cNvPr>
            <p:cNvSpPr txBox="1"/>
            <p:nvPr/>
          </p:nvSpPr>
          <p:spPr>
            <a:xfrm>
              <a:off x="2148882" y="155658"/>
              <a:ext cx="7778091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 algn="ctr"/>
              <a:r>
                <a:rPr lang="en-US" sz="4400" b="1" dirty="0">
                  <a:solidFill>
                    <a:schemeClr val="bg1"/>
                  </a:solidFill>
                </a:rPr>
                <a:t>Scaling Gradio applications </a:t>
              </a:r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="" xmlns:a16="http://schemas.microsoft.com/office/drawing/2014/main" id="{47E8E618-CDF9-4EFB-B983-9C6A21F5E65E}"/>
              </a:ext>
            </a:extLst>
          </p:cNvPr>
          <p:cNvSpPr/>
          <p:nvPr/>
        </p:nvSpPr>
        <p:spPr>
          <a:xfrm>
            <a:off x="1705956" y="1413628"/>
            <a:ext cx="9123968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Use </a:t>
            </a:r>
            <a:r>
              <a:rPr lang="en-US" sz="2000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800" b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hosting service </a:t>
            </a:r>
            <a:r>
              <a:rPr lang="en-US" sz="2000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like </a:t>
            </a:r>
            <a:r>
              <a:rPr lang="en-US" sz="2000" dirty="0" err="1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Heroku</a:t>
            </a:r>
            <a:r>
              <a:rPr lang="en-US" sz="2000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 or AWS Elastic Beanstalk. </a:t>
            </a:r>
            <a:endParaRPr lang="en-US" sz="2000" dirty="0" smtClean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These </a:t>
            </a:r>
            <a:r>
              <a:rPr lang="en-US" sz="2000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services will automatically scale your application up or down depending on the number of users.</a:t>
            </a:r>
            <a:endParaRPr lang="en-US" sz="2000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Kaizen Group AI</a:t>
            </a: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83E7E-9DFE-4A1E-AEC2-D2E19E891C2C}" type="slidenum">
              <a:rPr lang="en-US" smtClean="0"/>
              <a:t>16</a:t>
            </a:fld>
            <a:endParaRPr lang="en-US"/>
          </a:p>
        </p:txBody>
      </p:sp>
      <p:grpSp>
        <p:nvGrpSpPr>
          <p:cNvPr id="39" name="Group 38">
            <a:extLst>
              <a:ext uri="{FF2B5EF4-FFF2-40B4-BE49-F238E27FC236}">
                <a16:creationId xmlns="" xmlns:a16="http://schemas.microsoft.com/office/drawing/2014/main" id="{4CB5322C-5FBC-4651-AF5F-173A47E0A84B}"/>
              </a:ext>
            </a:extLst>
          </p:cNvPr>
          <p:cNvGrpSpPr/>
          <p:nvPr/>
        </p:nvGrpSpPr>
        <p:grpSpPr>
          <a:xfrm>
            <a:off x="502252" y="1280266"/>
            <a:ext cx="1313402" cy="1359218"/>
            <a:chOff x="6349936" y="2140267"/>
            <a:chExt cx="1313402" cy="1359218"/>
          </a:xfrm>
        </p:grpSpPr>
        <p:sp>
          <p:nvSpPr>
            <p:cNvPr id="40" name="Freeform: Shape 6">
              <a:extLst>
                <a:ext uri="{FF2B5EF4-FFF2-40B4-BE49-F238E27FC236}">
                  <a16:creationId xmlns="" xmlns:a16="http://schemas.microsoft.com/office/drawing/2014/main" id="{F8E0B6B2-F2EF-45E8-9B0D-42F43BC044DA}"/>
                </a:ext>
              </a:extLst>
            </p:cNvPr>
            <p:cNvSpPr/>
            <p:nvPr/>
          </p:nvSpPr>
          <p:spPr>
            <a:xfrm>
              <a:off x="6349936" y="2140267"/>
              <a:ext cx="895350" cy="895350"/>
            </a:xfrm>
            <a:custGeom>
              <a:avLst/>
              <a:gdLst>
                <a:gd name="connsiteX0" fmla="*/ 726377 w 895350"/>
                <a:gd name="connsiteY0" fmla="*/ 891159 h 895350"/>
                <a:gd name="connsiteX1" fmla="*/ 171927 w 895350"/>
                <a:gd name="connsiteY1" fmla="*/ 891159 h 895350"/>
                <a:gd name="connsiteX2" fmla="*/ 7144 w 895350"/>
                <a:gd name="connsiteY2" fmla="*/ 726376 h 895350"/>
                <a:gd name="connsiteX3" fmla="*/ 7144 w 895350"/>
                <a:gd name="connsiteY3" fmla="*/ 171926 h 895350"/>
                <a:gd name="connsiteX4" fmla="*/ 171927 w 895350"/>
                <a:gd name="connsiteY4" fmla="*/ 7144 h 895350"/>
                <a:gd name="connsiteX5" fmla="*/ 726377 w 895350"/>
                <a:gd name="connsiteY5" fmla="*/ 7144 h 895350"/>
                <a:gd name="connsiteX6" fmla="*/ 891159 w 895350"/>
                <a:gd name="connsiteY6" fmla="*/ 171926 h 895350"/>
                <a:gd name="connsiteX7" fmla="*/ 891159 w 895350"/>
                <a:gd name="connsiteY7" fmla="*/ 726376 h 895350"/>
                <a:gd name="connsiteX8" fmla="*/ 726377 w 895350"/>
                <a:gd name="connsiteY8" fmla="*/ 891159 h 895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95350" h="895350">
                  <a:moveTo>
                    <a:pt x="726377" y="891159"/>
                  </a:moveTo>
                  <a:lnTo>
                    <a:pt x="171927" y="891159"/>
                  </a:lnTo>
                  <a:cubicBezTo>
                    <a:pt x="80963" y="891159"/>
                    <a:pt x="7144" y="817340"/>
                    <a:pt x="7144" y="726376"/>
                  </a:cubicBezTo>
                  <a:lnTo>
                    <a:pt x="7144" y="171926"/>
                  </a:lnTo>
                  <a:cubicBezTo>
                    <a:pt x="7144" y="80963"/>
                    <a:pt x="80963" y="7144"/>
                    <a:pt x="171927" y="7144"/>
                  </a:cubicBezTo>
                  <a:lnTo>
                    <a:pt x="726377" y="7144"/>
                  </a:lnTo>
                  <a:cubicBezTo>
                    <a:pt x="817340" y="7144"/>
                    <a:pt x="891159" y="80963"/>
                    <a:pt x="891159" y="171926"/>
                  </a:cubicBezTo>
                  <a:lnTo>
                    <a:pt x="891159" y="726376"/>
                  </a:lnTo>
                  <a:cubicBezTo>
                    <a:pt x="891254" y="817340"/>
                    <a:pt x="817436" y="891159"/>
                    <a:pt x="726377" y="891159"/>
                  </a:cubicBezTo>
                  <a:close/>
                </a:path>
              </a:pathLst>
            </a:custGeom>
            <a:solidFill>
              <a:srgbClr val="EFEFE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13">
              <a:extLst>
                <a:ext uri="{FF2B5EF4-FFF2-40B4-BE49-F238E27FC236}">
                  <a16:creationId xmlns="" xmlns:a16="http://schemas.microsoft.com/office/drawing/2014/main" id="{DA8BC0EC-7247-49F9-9A60-9F7D5B9018D8}"/>
                </a:ext>
              </a:extLst>
            </p:cNvPr>
            <p:cNvSpPr/>
            <p:nvPr/>
          </p:nvSpPr>
          <p:spPr>
            <a:xfrm>
              <a:off x="6573107" y="2409254"/>
              <a:ext cx="895350" cy="895350"/>
            </a:xfrm>
            <a:custGeom>
              <a:avLst/>
              <a:gdLst>
                <a:gd name="connsiteX0" fmla="*/ 726376 w 895350"/>
                <a:gd name="connsiteY0" fmla="*/ 891159 h 895350"/>
                <a:gd name="connsiteX1" fmla="*/ 171926 w 895350"/>
                <a:gd name="connsiteY1" fmla="*/ 891159 h 895350"/>
                <a:gd name="connsiteX2" fmla="*/ 7144 w 895350"/>
                <a:gd name="connsiteY2" fmla="*/ 726377 h 895350"/>
                <a:gd name="connsiteX3" fmla="*/ 7144 w 895350"/>
                <a:gd name="connsiteY3" fmla="*/ 171926 h 895350"/>
                <a:gd name="connsiteX4" fmla="*/ 171926 w 895350"/>
                <a:gd name="connsiteY4" fmla="*/ 7144 h 895350"/>
                <a:gd name="connsiteX5" fmla="*/ 726376 w 895350"/>
                <a:gd name="connsiteY5" fmla="*/ 7144 h 895350"/>
                <a:gd name="connsiteX6" fmla="*/ 891159 w 895350"/>
                <a:gd name="connsiteY6" fmla="*/ 171926 h 895350"/>
                <a:gd name="connsiteX7" fmla="*/ 891159 w 895350"/>
                <a:gd name="connsiteY7" fmla="*/ 726377 h 895350"/>
                <a:gd name="connsiteX8" fmla="*/ 726376 w 895350"/>
                <a:gd name="connsiteY8" fmla="*/ 891159 h 895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95350" h="895350">
                  <a:moveTo>
                    <a:pt x="726376" y="891159"/>
                  </a:moveTo>
                  <a:lnTo>
                    <a:pt x="171926" y="891159"/>
                  </a:lnTo>
                  <a:cubicBezTo>
                    <a:pt x="80963" y="891159"/>
                    <a:pt x="7144" y="817340"/>
                    <a:pt x="7144" y="726377"/>
                  </a:cubicBezTo>
                  <a:lnTo>
                    <a:pt x="7144" y="171926"/>
                  </a:lnTo>
                  <a:cubicBezTo>
                    <a:pt x="7144" y="80963"/>
                    <a:pt x="80963" y="7144"/>
                    <a:pt x="171926" y="7144"/>
                  </a:cubicBezTo>
                  <a:lnTo>
                    <a:pt x="726376" y="7144"/>
                  </a:lnTo>
                  <a:cubicBezTo>
                    <a:pt x="817340" y="7144"/>
                    <a:pt x="891159" y="80963"/>
                    <a:pt x="891159" y="171926"/>
                  </a:cubicBezTo>
                  <a:lnTo>
                    <a:pt x="891159" y="726377"/>
                  </a:lnTo>
                  <a:cubicBezTo>
                    <a:pt x="891159" y="817340"/>
                    <a:pt x="817435" y="891159"/>
                    <a:pt x="726376" y="891159"/>
                  </a:cubicBezTo>
                  <a:close/>
                </a:path>
              </a:pathLst>
            </a:custGeom>
            <a:solidFill>
              <a:srgbClr val="185ADB"/>
            </a:solidFill>
            <a:ln w="9525" cap="flat">
              <a:noFill/>
              <a:prstDash val="solid"/>
              <a:miter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rtlCol="0" anchor="ctr"/>
            <a:lstStyle/>
            <a:p>
              <a:pPr algn="ctr"/>
              <a:r>
                <a:rPr lang="en-US" sz="2800" b="1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endParaRPr lang="en-US" sz="28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2" name="Freeform: Shape 23">
              <a:extLst>
                <a:ext uri="{FF2B5EF4-FFF2-40B4-BE49-F238E27FC236}">
                  <a16:creationId xmlns="" xmlns:a16="http://schemas.microsoft.com/office/drawing/2014/main" id="{8AC0B332-CC47-4CCD-A744-6F38AA713150}"/>
                </a:ext>
              </a:extLst>
            </p:cNvPr>
            <p:cNvSpPr/>
            <p:nvPr/>
          </p:nvSpPr>
          <p:spPr>
            <a:xfrm>
              <a:off x="7263288" y="3099435"/>
              <a:ext cx="400050" cy="400050"/>
            </a:xfrm>
            <a:custGeom>
              <a:avLst/>
              <a:gdLst>
                <a:gd name="connsiteX0" fmla="*/ 394811 w 400050"/>
                <a:gd name="connsiteY0" fmla="*/ 200978 h 400050"/>
                <a:gd name="connsiteX1" fmla="*/ 200978 w 400050"/>
                <a:gd name="connsiteY1" fmla="*/ 394811 h 400050"/>
                <a:gd name="connsiteX2" fmla="*/ 7144 w 400050"/>
                <a:gd name="connsiteY2" fmla="*/ 200978 h 400050"/>
                <a:gd name="connsiteX3" fmla="*/ 200978 w 400050"/>
                <a:gd name="connsiteY3" fmla="*/ 7144 h 400050"/>
                <a:gd name="connsiteX4" fmla="*/ 394811 w 400050"/>
                <a:gd name="connsiteY4" fmla="*/ 200978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400050">
                  <a:moveTo>
                    <a:pt x="394811" y="200978"/>
                  </a:moveTo>
                  <a:cubicBezTo>
                    <a:pt x="394811" y="308029"/>
                    <a:pt x="308029" y="394811"/>
                    <a:pt x="200978" y="394811"/>
                  </a:cubicBezTo>
                  <a:cubicBezTo>
                    <a:pt x="93926" y="394811"/>
                    <a:pt x="7144" y="308029"/>
                    <a:pt x="7144" y="200978"/>
                  </a:cubicBezTo>
                  <a:cubicBezTo>
                    <a:pt x="7144" y="93926"/>
                    <a:pt x="93927" y="7144"/>
                    <a:pt x="200978" y="7144"/>
                  </a:cubicBezTo>
                  <a:cubicBezTo>
                    <a:pt x="308029" y="7144"/>
                    <a:pt x="394811" y="93926"/>
                    <a:pt x="394811" y="200978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28">
              <a:extLst>
                <a:ext uri="{FF2B5EF4-FFF2-40B4-BE49-F238E27FC236}">
                  <a16:creationId xmlns="" xmlns:a16="http://schemas.microsoft.com/office/drawing/2014/main" id="{0A5D2431-7923-4481-B84E-A6A372336BE9}"/>
                </a:ext>
              </a:extLst>
            </p:cNvPr>
            <p:cNvSpPr/>
            <p:nvPr/>
          </p:nvSpPr>
          <p:spPr>
            <a:xfrm>
              <a:off x="7290149" y="2415254"/>
              <a:ext cx="180975" cy="180975"/>
            </a:xfrm>
            <a:custGeom>
              <a:avLst/>
              <a:gdLst>
                <a:gd name="connsiteX0" fmla="*/ 174212 w 180975"/>
                <a:gd name="connsiteY0" fmla="*/ 90678 h 180975"/>
                <a:gd name="connsiteX1" fmla="*/ 90678 w 180975"/>
                <a:gd name="connsiteY1" fmla="*/ 174212 h 180975"/>
                <a:gd name="connsiteX2" fmla="*/ 7143 w 180975"/>
                <a:gd name="connsiteY2" fmla="*/ 90678 h 180975"/>
                <a:gd name="connsiteX3" fmla="*/ 90678 w 180975"/>
                <a:gd name="connsiteY3" fmla="*/ 7144 h 180975"/>
                <a:gd name="connsiteX4" fmla="*/ 174212 w 180975"/>
                <a:gd name="connsiteY4" fmla="*/ 90678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975" h="180975">
                  <a:moveTo>
                    <a:pt x="174212" y="90678"/>
                  </a:moveTo>
                  <a:cubicBezTo>
                    <a:pt x="174212" y="136813"/>
                    <a:pt x="136813" y="174212"/>
                    <a:pt x="90678" y="174212"/>
                  </a:cubicBezTo>
                  <a:cubicBezTo>
                    <a:pt x="44543" y="174212"/>
                    <a:pt x="7143" y="136813"/>
                    <a:pt x="7143" y="90678"/>
                  </a:cubicBezTo>
                  <a:cubicBezTo>
                    <a:pt x="7143" y="44543"/>
                    <a:pt x="44543" y="7144"/>
                    <a:pt x="90678" y="7144"/>
                  </a:cubicBezTo>
                  <a:cubicBezTo>
                    <a:pt x="136813" y="7144"/>
                    <a:pt x="174212" y="44543"/>
                    <a:pt x="174212" y="90678"/>
                  </a:cubicBezTo>
                  <a:close/>
                </a:path>
              </a:pathLst>
            </a:custGeom>
            <a:solidFill>
              <a:srgbClr val="FFC94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47E8E618-CDF9-4EFB-B983-9C6A21F5E65E}"/>
              </a:ext>
            </a:extLst>
          </p:cNvPr>
          <p:cNvSpPr/>
          <p:nvPr/>
        </p:nvSpPr>
        <p:spPr>
          <a:xfrm>
            <a:off x="1683142" y="2654319"/>
            <a:ext cx="916959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Use </a:t>
            </a:r>
            <a:r>
              <a:rPr lang="en-US" sz="2000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400" b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distributed computing framework </a:t>
            </a:r>
            <a:r>
              <a:rPr lang="en-US" sz="2000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like Ray Serve</a:t>
            </a:r>
            <a:r>
              <a:rPr lang="en-US" sz="2000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2000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Ray </a:t>
            </a:r>
            <a:r>
              <a:rPr lang="en-US" sz="2000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Serve can parallelize the inference requests for your model, which can significantly improve the performance of your application.</a:t>
            </a:r>
            <a:endParaRPr lang="en-US" sz="2000" dirty="0" smtClean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="" xmlns:a16="http://schemas.microsoft.com/office/drawing/2014/main" id="{4CB5322C-5FBC-4651-AF5F-173A47E0A84B}"/>
              </a:ext>
            </a:extLst>
          </p:cNvPr>
          <p:cNvGrpSpPr/>
          <p:nvPr/>
        </p:nvGrpSpPr>
        <p:grpSpPr>
          <a:xfrm>
            <a:off x="502252" y="2542284"/>
            <a:ext cx="1313402" cy="1359218"/>
            <a:chOff x="6349936" y="2140267"/>
            <a:chExt cx="1313402" cy="1359218"/>
          </a:xfrm>
        </p:grpSpPr>
        <p:sp>
          <p:nvSpPr>
            <p:cNvPr id="19" name="Freeform: Shape 6">
              <a:extLst>
                <a:ext uri="{FF2B5EF4-FFF2-40B4-BE49-F238E27FC236}">
                  <a16:creationId xmlns="" xmlns:a16="http://schemas.microsoft.com/office/drawing/2014/main" id="{F8E0B6B2-F2EF-45E8-9B0D-42F43BC044DA}"/>
                </a:ext>
              </a:extLst>
            </p:cNvPr>
            <p:cNvSpPr/>
            <p:nvPr/>
          </p:nvSpPr>
          <p:spPr>
            <a:xfrm>
              <a:off x="6349936" y="2140267"/>
              <a:ext cx="895350" cy="895350"/>
            </a:xfrm>
            <a:custGeom>
              <a:avLst/>
              <a:gdLst>
                <a:gd name="connsiteX0" fmla="*/ 726377 w 895350"/>
                <a:gd name="connsiteY0" fmla="*/ 891159 h 895350"/>
                <a:gd name="connsiteX1" fmla="*/ 171927 w 895350"/>
                <a:gd name="connsiteY1" fmla="*/ 891159 h 895350"/>
                <a:gd name="connsiteX2" fmla="*/ 7144 w 895350"/>
                <a:gd name="connsiteY2" fmla="*/ 726376 h 895350"/>
                <a:gd name="connsiteX3" fmla="*/ 7144 w 895350"/>
                <a:gd name="connsiteY3" fmla="*/ 171926 h 895350"/>
                <a:gd name="connsiteX4" fmla="*/ 171927 w 895350"/>
                <a:gd name="connsiteY4" fmla="*/ 7144 h 895350"/>
                <a:gd name="connsiteX5" fmla="*/ 726377 w 895350"/>
                <a:gd name="connsiteY5" fmla="*/ 7144 h 895350"/>
                <a:gd name="connsiteX6" fmla="*/ 891159 w 895350"/>
                <a:gd name="connsiteY6" fmla="*/ 171926 h 895350"/>
                <a:gd name="connsiteX7" fmla="*/ 891159 w 895350"/>
                <a:gd name="connsiteY7" fmla="*/ 726376 h 895350"/>
                <a:gd name="connsiteX8" fmla="*/ 726377 w 895350"/>
                <a:gd name="connsiteY8" fmla="*/ 891159 h 895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95350" h="895350">
                  <a:moveTo>
                    <a:pt x="726377" y="891159"/>
                  </a:moveTo>
                  <a:lnTo>
                    <a:pt x="171927" y="891159"/>
                  </a:lnTo>
                  <a:cubicBezTo>
                    <a:pt x="80963" y="891159"/>
                    <a:pt x="7144" y="817340"/>
                    <a:pt x="7144" y="726376"/>
                  </a:cubicBezTo>
                  <a:lnTo>
                    <a:pt x="7144" y="171926"/>
                  </a:lnTo>
                  <a:cubicBezTo>
                    <a:pt x="7144" y="80963"/>
                    <a:pt x="80963" y="7144"/>
                    <a:pt x="171927" y="7144"/>
                  </a:cubicBezTo>
                  <a:lnTo>
                    <a:pt x="726377" y="7144"/>
                  </a:lnTo>
                  <a:cubicBezTo>
                    <a:pt x="817340" y="7144"/>
                    <a:pt x="891159" y="80963"/>
                    <a:pt x="891159" y="171926"/>
                  </a:cubicBezTo>
                  <a:lnTo>
                    <a:pt x="891159" y="726376"/>
                  </a:lnTo>
                  <a:cubicBezTo>
                    <a:pt x="891254" y="817340"/>
                    <a:pt x="817436" y="891159"/>
                    <a:pt x="726377" y="891159"/>
                  </a:cubicBezTo>
                  <a:close/>
                </a:path>
              </a:pathLst>
            </a:custGeom>
            <a:solidFill>
              <a:srgbClr val="EFEFE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3">
              <a:extLst>
                <a:ext uri="{FF2B5EF4-FFF2-40B4-BE49-F238E27FC236}">
                  <a16:creationId xmlns="" xmlns:a16="http://schemas.microsoft.com/office/drawing/2014/main" id="{DA8BC0EC-7247-49F9-9A60-9F7D5B9018D8}"/>
                </a:ext>
              </a:extLst>
            </p:cNvPr>
            <p:cNvSpPr/>
            <p:nvPr/>
          </p:nvSpPr>
          <p:spPr>
            <a:xfrm>
              <a:off x="6573107" y="2409254"/>
              <a:ext cx="895350" cy="895350"/>
            </a:xfrm>
            <a:custGeom>
              <a:avLst/>
              <a:gdLst>
                <a:gd name="connsiteX0" fmla="*/ 726376 w 895350"/>
                <a:gd name="connsiteY0" fmla="*/ 891159 h 895350"/>
                <a:gd name="connsiteX1" fmla="*/ 171926 w 895350"/>
                <a:gd name="connsiteY1" fmla="*/ 891159 h 895350"/>
                <a:gd name="connsiteX2" fmla="*/ 7144 w 895350"/>
                <a:gd name="connsiteY2" fmla="*/ 726377 h 895350"/>
                <a:gd name="connsiteX3" fmla="*/ 7144 w 895350"/>
                <a:gd name="connsiteY3" fmla="*/ 171926 h 895350"/>
                <a:gd name="connsiteX4" fmla="*/ 171926 w 895350"/>
                <a:gd name="connsiteY4" fmla="*/ 7144 h 895350"/>
                <a:gd name="connsiteX5" fmla="*/ 726376 w 895350"/>
                <a:gd name="connsiteY5" fmla="*/ 7144 h 895350"/>
                <a:gd name="connsiteX6" fmla="*/ 891159 w 895350"/>
                <a:gd name="connsiteY6" fmla="*/ 171926 h 895350"/>
                <a:gd name="connsiteX7" fmla="*/ 891159 w 895350"/>
                <a:gd name="connsiteY7" fmla="*/ 726377 h 895350"/>
                <a:gd name="connsiteX8" fmla="*/ 726376 w 895350"/>
                <a:gd name="connsiteY8" fmla="*/ 891159 h 895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95350" h="895350">
                  <a:moveTo>
                    <a:pt x="726376" y="891159"/>
                  </a:moveTo>
                  <a:lnTo>
                    <a:pt x="171926" y="891159"/>
                  </a:lnTo>
                  <a:cubicBezTo>
                    <a:pt x="80963" y="891159"/>
                    <a:pt x="7144" y="817340"/>
                    <a:pt x="7144" y="726377"/>
                  </a:cubicBezTo>
                  <a:lnTo>
                    <a:pt x="7144" y="171926"/>
                  </a:lnTo>
                  <a:cubicBezTo>
                    <a:pt x="7144" y="80963"/>
                    <a:pt x="80963" y="7144"/>
                    <a:pt x="171926" y="7144"/>
                  </a:cubicBezTo>
                  <a:lnTo>
                    <a:pt x="726376" y="7144"/>
                  </a:lnTo>
                  <a:cubicBezTo>
                    <a:pt x="817340" y="7144"/>
                    <a:pt x="891159" y="80963"/>
                    <a:pt x="891159" y="171926"/>
                  </a:cubicBezTo>
                  <a:lnTo>
                    <a:pt x="891159" y="726377"/>
                  </a:lnTo>
                  <a:cubicBezTo>
                    <a:pt x="891159" y="817340"/>
                    <a:pt x="817435" y="891159"/>
                    <a:pt x="726376" y="891159"/>
                  </a:cubicBezTo>
                  <a:close/>
                </a:path>
              </a:pathLst>
            </a:custGeom>
            <a:solidFill>
              <a:srgbClr val="185ADB"/>
            </a:solidFill>
            <a:ln w="9525" cap="flat">
              <a:noFill/>
              <a:prstDash val="solid"/>
              <a:miter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rtlCol="0" anchor="ctr"/>
            <a:lstStyle/>
            <a:p>
              <a:pPr algn="ctr"/>
              <a:r>
                <a:rPr lang="en-US" sz="2800" b="1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  <a:endParaRPr lang="en-US" sz="28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" name="Freeform: Shape 23">
              <a:extLst>
                <a:ext uri="{FF2B5EF4-FFF2-40B4-BE49-F238E27FC236}">
                  <a16:creationId xmlns="" xmlns:a16="http://schemas.microsoft.com/office/drawing/2014/main" id="{8AC0B332-CC47-4CCD-A744-6F38AA713150}"/>
                </a:ext>
              </a:extLst>
            </p:cNvPr>
            <p:cNvSpPr/>
            <p:nvPr/>
          </p:nvSpPr>
          <p:spPr>
            <a:xfrm>
              <a:off x="7263288" y="3099435"/>
              <a:ext cx="400050" cy="400050"/>
            </a:xfrm>
            <a:custGeom>
              <a:avLst/>
              <a:gdLst>
                <a:gd name="connsiteX0" fmla="*/ 394811 w 400050"/>
                <a:gd name="connsiteY0" fmla="*/ 200978 h 400050"/>
                <a:gd name="connsiteX1" fmla="*/ 200978 w 400050"/>
                <a:gd name="connsiteY1" fmla="*/ 394811 h 400050"/>
                <a:gd name="connsiteX2" fmla="*/ 7144 w 400050"/>
                <a:gd name="connsiteY2" fmla="*/ 200978 h 400050"/>
                <a:gd name="connsiteX3" fmla="*/ 200978 w 400050"/>
                <a:gd name="connsiteY3" fmla="*/ 7144 h 400050"/>
                <a:gd name="connsiteX4" fmla="*/ 394811 w 400050"/>
                <a:gd name="connsiteY4" fmla="*/ 200978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400050">
                  <a:moveTo>
                    <a:pt x="394811" y="200978"/>
                  </a:moveTo>
                  <a:cubicBezTo>
                    <a:pt x="394811" y="308029"/>
                    <a:pt x="308029" y="394811"/>
                    <a:pt x="200978" y="394811"/>
                  </a:cubicBezTo>
                  <a:cubicBezTo>
                    <a:pt x="93926" y="394811"/>
                    <a:pt x="7144" y="308029"/>
                    <a:pt x="7144" y="200978"/>
                  </a:cubicBezTo>
                  <a:cubicBezTo>
                    <a:pt x="7144" y="93926"/>
                    <a:pt x="93927" y="7144"/>
                    <a:pt x="200978" y="7144"/>
                  </a:cubicBezTo>
                  <a:cubicBezTo>
                    <a:pt x="308029" y="7144"/>
                    <a:pt x="394811" y="93926"/>
                    <a:pt x="394811" y="200978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8">
              <a:extLst>
                <a:ext uri="{FF2B5EF4-FFF2-40B4-BE49-F238E27FC236}">
                  <a16:creationId xmlns="" xmlns:a16="http://schemas.microsoft.com/office/drawing/2014/main" id="{0A5D2431-7923-4481-B84E-A6A372336BE9}"/>
                </a:ext>
              </a:extLst>
            </p:cNvPr>
            <p:cNvSpPr/>
            <p:nvPr/>
          </p:nvSpPr>
          <p:spPr>
            <a:xfrm>
              <a:off x="7290149" y="2415254"/>
              <a:ext cx="180975" cy="180975"/>
            </a:xfrm>
            <a:custGeom>
              <a:avLst/>
              <a:gdLst>
                <a:gd name="connsiteX0" fmla="*/ 174212 w 180975"/>
                <a:gd name="connsiteY0" fmla="*/ 90678 h 180975"/>
                <a:gd name="connsiteX1" fmla="*/ 90678 w 180975"/>
                <a:gd name="connsiteY1" fmla="*/ 174212 h 180975"/>
                <a:gd name="connsiteX2" fmla="*/ 7143 w 180975"/>
                <a:gd name="connsiteY2" fmla="*/ 90678 h 180975"/>
                <a:gd name="connsiteX3" fmla="*/ 90678 w 180975"/>
                <a:gd name="connsiteY3" fmla="*/ 7144 h 180975"/>
                <a:gd name="connsiteX4" fmla="*/ 174212 w 180975"/>
                <a:gd name="connsiteY4" fmla="*/ 90678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975" h="180975">
                  <a:moveTo>
                    <a:pt x="174212" y="90678"/>
                  </a:moveTo>
                  <a:cubicBezTo>
                    <a:pt x="174212" y="136813"/>
                    <a:pt x="136813" y="174212"/>
                    <a:pt x="90678" y="174212"/>
                  </a:cubicBezTo>
                  <a:cubicBezTo>
                    <a:pt x="44543" y="174212"/>
                    <a:pt x="7143" y="136813"/>
                    <a:pt x="7143" y="90678"/>
                  </a:cubicBezTo>
                  <a:cubicBezTo>
                    <a:pt x="7143" y="44543"/>
                    <a:pt x="44543" y="7144"/>
                    <a:pt x="90678" y="7144"/>
                  </a:cubicBezTo>
                  <a:cubicBezTo>
                    <a:pt x="136813" y="7144"/>
                    <a:pt x="174212" y="44543"/>
                    <a:pt x="174212" y="90678"/>
                  </a:cubicBezTo>
                  <a:close/>
                </a:path>
              </a:pathLst>
            </a:custGeom>
            <a:solidFill>
              <a:srgbClr val="FFC94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="" xmlns:a16="http://schemas.microsoft.com/office/drawing/2014/main" id="{47E8E618-CDF9-4EFB-B983-9C6A21F5E65E}"/>
              </a:ext>
            </a:extLst>
          </p:cNvPr>
          <p:cNvSpPr/>
          <p:nvPr/>
        </p:nvSpPr>
        <p:spPr>
          <a:xfrm>
            <a:off x="1705957" y="3996259"/>
            <a:ext cx="905989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Use a </a:t>
            </a:r>
            <a:r>
              <a:rPr lang="en-US" sz="2400" b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caching mechanism </a:t>
            </a:r>
            <a:r>
              <a:rPr lang="en-US" sz="2000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to store the results of previous inference requests</a:t>
            </a:r>
            <a:r>
              <a:rPr lang="en-US" sz="2000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2000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This </a:t>
            </a:r>
            <a:r>
              <a:rPr lang="en-US" sz="2000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can help to reduce the load on your model and improve the performance of your application.</a:t>
            </a:r>
            <a:endParaRPr lang="en-US" sz="2000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="" xmlns:a16="http://schemas.microsoft.com/office/drawing/2014/main" id="{4CB5322C-5FBC-4651-AF5F-173A47E0A84B}"/>
              </a:ext>
            </a:extLst>
          </p:cNvPr>
          <p:cNvGrpSpPr/>
          <p:nvPr/>
        </p:nvGrpSpPr>
        <p:grpSpPr>
          <a:xfrm>
            <a:off x="502252" y="3851990"/>
            <a:ext cx="1313402" cy="1359218"/>
            <a:chOff x="6349936" y="2140267"/>
            <a:chExt cx="1313402" cy="1359218"/>
          </a:xfrm>
        </p:grpSpPr>
        <p:sp>
          <p:nvSpPr>
            <p:cNvPr id="26" name="Freeform: Shape 6">
              <a:extLst>
                <a:ext uri="{FF2B5EF4-FFF2-40B4-BE49-F238E27FC236}">
                  <a16:creationId xmlns="" xmlns:a16="http://schemas.microsoft.com/office/drawing/2014/main" id="{F8E0B6B2-F2EF-45E8-9B0D-42F43BC044DA}"/>
                </a:ext>
              </a:extLst>
            </p:cNvPr>
            <p:cNvSpPr/>
            <p:nvPr/>
          </p:nvSpPr>
          <p:spPr>
            <a:xfrm>
              <a:off x="6349936" y="2140267"/>
              <a:ext cx="895350" cy="895350"/>
            </a:xfrm>
            <a:custGeom>
              <a:avLst/>
              <a:gdLst>
                <a:gd name="connsiteX0" fmla="*/ 726377 w 895350"/>
                <a:gd name="connsiteY0" fmla="*/ 891159 h 895350"/>
                <a:gd name="connsiteX1" fmla="*/ 171927 w 895350"/>
                <a:gd name="connsiteY1" fmla="*/ 891159 h 895350"/>
                <a:gd name="connsiteX2" fmla="*/ 7144 w 895350"/>
                <a:gd name="connsiteY2" fmla="*/ 726376 h 895350"/>
                <a:gd name="connsiteX3" fmla="*/ 7144 w 895350"/>
                <a:gd name="connsiteY3" fmla="*/ 171926 h 895350"/>
                <a:gd name="connsiteX4" fmla="*/ 171927 w 895350"/>
                <a:gd name="connsiteY4" fmla="*/ 7144 h 895350"/>
                <a:gd name="connsiteX5" fmla="*/ 726377 w 895350"/>
                <a:gd name="connsiteY5" fmla="*/ 7144 h 895350"/>
                <a:gd name="connsiteX6" fmla="*/ 891159 w 895350"/>
                <a:gd name="connsiteY6" fmla="*/ 171926 h 895350"/>
                <a:gd name="connsiteX7" fmla="*/ 891159 w 895350"/>
                <a:gd name="connsiteY7" fmla="*/ 726376 h 895350"/>
                <a:gd name="connsiteX8" fmla="*/ 726377 w 895350"/>
                <a:gd name="connsiteY8" fmla="*/ 891159 h 895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95350" h="895350">
                  <a:moveTo>
                    <a:pt x="726377" y="891159"/>
                  </a:moveTo>
                  <a:lnTo>
                    <a:pt x="171927" y="891159"/>
                  </a:lnTo>
                  <a:cubicBezTo>
                    <a:pt x="80963" y="891159"/>
                    <a:pt x="7144" y="817340"/>
                    <a:pt x="7144" y="726376"/>
                  </a:cubicBezTo>
                  <a:lnTo>
                    <a:pt x="7144" y="171926"/>
                  </a:lnTo>
                  <a:cubicBezTo>
                    <a:pt x="7144" y="80963"/>
                    <a:pt x="80963" y="7144"/>
                    <a:pt x="171927" y="7144"/>
                  </a:cubicBezTo>
                  <a:lnTo>
                    <a:pt x="726377" y="7144"/>
                  </a:lnTo>
                  <a:cubicBezTo>
                    <a:pt x="817340" y="7144"/>
                    <a:pt x="891159" y="80963"/>
                    <a:pt x="891159" y="171926"/>
                  </a:cubicBezTo>
                  <a:lnTo>
                    <a:pt x="891159" y="726376"/>
                  </a:lnTo>
                  <a:cubicBezTo>
                    <a:pt x="891254" y="817340"/>
                    <a:pt x="817436" y="891159"/>
                    <a:pt x="726377" y="891159"/>
                  </a:cubicBezTo>
                  <a:close/>
                </a:path>
              </a:pathLst>
            </a:custGeom>
            <a:solidFill>
              <a:srgbClr val="EFEFE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13">
              <a:extLst>
                <a:ext uri="{FF2B5EF4-FFF2-40B4-BE49-F238E27FC236}">
                  <a16:creationId xmlns="" xmlns:a16="http://schemas.microsoft.com/office/drawing/2014/main" id="{DA8BC0EC-7247-49F9-9A60-9F7D5B9018D8}"/>
                </a:ext>
              </a:extLst>
            </p:cNvPr>
            <p:cNvSpPr/>
            <p:nvPr/>
          </p:nvSpPr>
          <p:spPr>
            <a:xfrm>
              <a:off x="6573107" y="2409254"/>
              <a:ext cx="895350" cy="895350"/>
            </a:xfrm>
            <a:custGeom>
              <a:avLst/>
              <a:gdLst>
                <a:gd name="connsiteX0" fmla="*/ 726376 w 895350"/>
                <a:gd name="connsiteY0" fmla="*/ 891159 h 895350"/>
                <a:gd name="connsiteX1" fmla="*/ 171926 w 895350"/>
                <a:gd name="connsiteY1" fmla="*/ 891159 h 895350"/>
                <a:gd name="connsiteX2" fmla="*/ 7144 w 895350"/>
                <a:gd name="connsiteY2" fmla="*/ 726377 h 895350"/>
                <a:gd name="connsiteX3" fmla="*/ 7144 w 895350"/>
                <a:gd name="connsiteY3" fmla="*/ 171926 h 895350"/>
                <a:gd name="connsiteX4" fmla="*/ 171926 w 895350"/>
                <a:gd name="connsiteY4" fmla="*/ 7144 h 895350"/>
                <a:gd name="connsiteX5" fmla="*/ 726376 w 895350"/>
                <a:gd name="connsiteY5" fmla="*/ 7144 h 895350"/>
                <a:gd name="connsiteX6" fmla="*/ 891159 w 895350"/>
                <a:gd name="connsiteY6" fmla="*/ 171926 h 895350"/>
                <a:gd name="connsiteX7" fmla="*/ 891159 w 895350"/>
                <a:gd name="connsiteY7" fmla="*/ 726377 h 895350"/>
                <a:gd name="connsiteX8" fmla="*/ 726376 w 895350"/>
                <a:gd name="connsiteY8" fmla="*/ 891159 h 895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95350" h="895350">
                  <a:moveTo>
                    <a:pt x="726376" y="891159"/>
                  </a:moveTo>
                  <a:lnTo>
                    <a:pt x="171926" y="891159"/>
                  </a:lnTo>
                  <a:cubicBezTo>
                    <a:pt x="80963" y="891159"/>
                    <a:pt x="7144" y="817340"/>
                    <a:pt x="7144" y="726377"/>
                  </a:cubicBezTo>
                  <a:lnTo>
                    <a:pt x="7144" y="171926"/>
                  </a:lnTo>
                  <a:cubicBezTo>
                    <a:pt x="7144" y="80963"/>
                    <a:pt x="80963" y="7144"/>
                    <a:pt x="171926" y="7144"/>
                  </a:cubicBezTo>
                  <a:lnTo>
                    <a:pt x="726376" y="7144"/>
                  </a:lnTo>
                  <a:cubicBezTo>
                    <a:pt x="817340" y="7144"/>
                    <a:pt x="891159" y="80963"/>
                    <a:pt x="891159" y="171926"/>
                  </a:cubicBezTo>
                  <a:lnTo>
                    <a:pt x="891159" y="726377"/>
                  </a:lnTo>
                  <a:cubicBezTo>
                    <a:pt x="891159" y="817340"/>
                    <a:pt x="817435" y="891159"/>
                    <a:pt x="726376" y="891159"/>
                  </a:cubicBezTo>
                  <a:close/>
                </a:path>
              </a:pathLst>
            </a:custGeom>
            <a:solidFill>
              <a:srgbClr val="185ADB"/>
            </a:solidFill>
            <a:ln w="9525" cap="flat">
              <a:noFill/>
              <a:prstDash val="solid"/>
              <a:miter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rtlCol="0" anchor="ctr"/>
            <a:lstStyle/>
            <a:p>
              <a:pPr algn="ctr"/>
              <a:r>
                <a:rPr lang="en-US" sz="2800" b="1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3</a:t>
              </a:r>
              <a:endParaRPr lang="en-US" sz="28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" name="Freeform: Shape 23">
              <a:extLst>
                <a:ext uri="{FF2B5EF4-FFF2-40B4-BE49-F238E27FC236}">
                  <a16:creationId xmlns="" xmlns:a16="http://schemas.microsoft.com/office/drawing/2014/main" id="{8AC0B332-CC47-4CCD-A744-6F38AA713150}"/>
                </a:ext>
              </a:extLst>
            </p:cNvPr>
            <p:cNvSpPr/>
            <p:nvPr/>
          </p:nvSpPr>
          <p:spPr>
            <a:xfrm>
              <a:off x="7263288" y="3099435"/>
              <a:ext cx="400050" cy="400050"/>
            </a:xfrm>
            <a:custGeom>
              <a:avLst/>
              <a:gdLst>
                <a:gd name="connsiteX0" fmla="*/ 394811 w 400050"/>
                <a:gd name="connsiteY0" fmla="*/ 200978 h 400050"/>
                <a:gd name="connsiteX1" fmla="*/ 200978 w 400050"/>
                <a:gd name="connsiteY1" fmla="*/ 394811 h 400050"/>
                <a:gd name="connsiteX2" fmla="*/ 7144 w 400050"/>
                <a:gd name="connsiteY2" fmla="*/ 200978 h 400050"/>
                <a:gd name="connsiteX3" fmla="*/ 200978 w 400050"/>
                <a:gd name="connsiteY3" fmla="*/ 7144 h 400050"/>
                <a:gd name="connsiteX4" fmla="*/ 394811 w 400050"/>
                <a:gd name="connsiteY4" fmla="*/ 200978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400050">
                  <a:moveTo>
                    <a:pt x="394811" y="200978"/>
                  </a:moveTo>
                  <a:cubicBezTo>
                    <a:pt x="394811" y="308029"/>
                    <a:pt x="308029" y="394811"/>
                    <a:pt x="200978" y="394811"/>
                  </a:cubicBezTo>
                  <a:cubicBezTo>
                    <a:pt x="93926" y="394811"/>
                    <a:pt x="7144" y="308029"/>
                    <a:pt x="7144" y="200978"/>
                  </a:cubicBezTo>
                  <a:cubicBezTo>
                    <a:pt x="7144" y="93926"/>
                    <a:pt x="93927" y="7144"/>
                    <a:pt x="200978" y="7144"/>
                  </a:cubicBezTo>
                  <a:cubicBezTo>
                    <a:pt x="308029" y="7144"/>
                    <a:pt x="394811" y="93926"/>
                    <a:pt x="394811" y="200978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="" xmlns:a16="http://schemas.microsoft.com/office/drawing/2014/main" id="{0A5D2431-7923-4481-B84E-A6A372336BE9}"/>
                </a:ext>
              </a:extLst>
            </p:cNvPr>
            <p:cNvSpPr/>
            <p:nvPr/>
          </p:nvSpPr>
          <p:spPr>
            <a:xfrm>
              <a:off x="7290149" y="2415254"/>
              <a:ext cx="180975" cy="180975"/>
            </a:xfrm>
            <a:custGeom>
              <a:avLst/>
              <a:gdLst>
                <a:gd name="connsiteX0" fmla="*/ 174212 w 180975"/>
                <a:gd name="connsiteY0" fmla="*/ 90678 h 180975"/>
                <a:gd name="connsiteX1" fmla="*/ 90678 w 180975"/>
                <a:gd name="connsiteY1" fmla="*/ 174212 h 180975"/>
                <a:gd name="connsiteX2" fmla="*/ 7143 w 180975"/>
                <a:gd name="connsiteY2" fmla="*/ 90678 h 180975"/>
                <a:gd name="connsiteX3" fmla="*/ 90678 w 180975"/>
                <a:gd name="connsiteY3" fmla="*/ 7144 h 180975"/>
                <a:gd name="connsiteX4" fmla="*/ 174212 w 180975"/>
                <a:gd name="connsiteY4" fmla="*/ 90678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975" h="180975">
                  <a:moveTo>
                    <a:pt x="174212" y="90678"/>
                  </a:moveTo>
                  <a:cubicBezTo>
                    <a:pt x="174212" y="136813"/>
                    <a:pt x="136813" y="174212"/>
                    <a:pt x="90678" y="174212"/>
                  </a:cubicBezTo>
                  <a:cubicBezTo>
                    <a:pt x="44543" y="174212"/>
                    <a:pt x="7143" y="136813"/>
                    <a:pt x="7143" y="90678"/>
                  </a:cubicBezTo>
                  <a:cubicBezTo>
                    <a:pt x="7143" y="44543"/>
                    <a:pt x="44543" y="7144"/>
                    <a:pt x="90678" y="7144"/>
                  </a:cubicBezTo>
                  <a:cubicBezTo>
                    <a:pt x="136813" y="7144"/>
                    <a:pt x="174212" y="44543"/>
                    <a:pt x="174212" y="90678"/>
                  </a:cubicBezTo>
                  <a:close/>
                </a:path>
              </a:pathLst>
            </a:custGeom>
            <a:solidFill>
              <a:srgbClr val="FFC94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="" xmlns:a16="http://schemas.microsoft.com/office/drawing/2014/main" id="{47E8E618-CDF9-4EFB-B983-9C6A21F5E65E}"/>
              </a:ext>
            </a:extLst>
          </p:cNvPr>
          <p:cNvSpPr/>
          <p:nvPr/>
        </p:nvSpPr>
        <p:spPr>
          <a:xfrm>
            <a:off x="1705957" y="5231161"/>
            <a:ext cx="905989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Use a </a:t>
            </a:r>
            <a:r>
              <a:rPr lang="en-US" sz="2400" b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load balancer </a:t>
            </a:r>
            <a:r>
              <a:rPr lang="en-US" sz="2000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to distribute the traffic to your application across multiple servers. This can help to improve the performance of your application by reducing the latency of individual requests.</a:t>
            </a:r>
            <a:endParaRPr lang="en-US" sz="2000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="" xmlns:a16="http://schemas.microsoft.com/office/drawing/2014/main" id="{4CB5322C-5FBC-4651-AF5F-173A47E0A84B}"/>
              </a:ext>
            </a:extLst>
          </p:cNvPr>
          <p:cNvGrpSpPr/>
          <p:nvPr/>
        </p:nvGrpSpPr>
        <p:grpSpPr>
          <a:xfrm>
            <a:off x="502252" y="5086892"/>
            <a:ext cx="1313402" cy="1359218"/>
            <a:chOff x="6349936" y="2140267"/>
            <a:chExt cx="1313402" cy="1359218"/>
          </a:xfrm>
        </p:grpSpPr>
        <p:sp>
          <p:nvSpPr>
            <p:cNvPr id="33" name="Freeform: Shape 6">
              <a:extLst>
                <a:ext uri="{FF2B5EF4-FFF2-40B4-BE49-F238E27FC236}">
                  <a16:creationId xmlns="" xmlns:a16="http://schemas.microsoft.com/office/drawing/2014/main" id="{F8E0B6B2-F2EF-45E8-9B0D-42F43BC044DA}"/>
                </a:ext>
              </a:extLst>
            </p:cNvPr>
            <p:cNvSpPr/>
            <p:nvPr/>
          </p:nvSpPr>
          <p:spPr>
            <a:xfrm>
              <a:off x="6349936" y="2140267"/>
              <a:ext cx="895350" cy="895350"/>
            </a:xfrm>
            <a:custGeom>
              <a:avLst/>
              <a:gdLst>
                <a:gd name="connsiteX0" fmla="*/ 726377 w 895350"/>
                <a:gd name="connsiteY0" fmla="*/ 891159 h 895350"/>
                <a:gd name="connsiteX1" fmla="*/ 171927 w 895350"/>
                <a:gd name="connsiteY1" fmla="*/ 891159 h 895350"/>
                <a:gd name="connsiteX2" fmla="*/ 7144 w 895350"/>
                <a:gd name="connsiteY2" fmla="*/ 726376 h 895350"/>
                <a:gd name="connsiteX3" fmla="*/ 7144 w 895350"/>
                <a:gd name="connsiteY3" fmla="*/ 171926 h 895350"/>
                <a:gd name="connsiteX4" fmla="*/ 171927 w 895350"/>
                <a:gd name="connsiteY4" fmla="*/ 7144 h 895350"/>
                <a:gd name="connsiteX5" fmla="*/ 726377 w 895350"/>
                <a:gd name="connsiteY5" fmla="*/ 7144 h 895350"/>
                <a:gd name="connsiteX6" fmla="*/ 891159 w 895350"/>
                <a:gd name="connsiteY6" fmla="*/ 171926 h 895350"/>
                <a:gd name="connsiteX7" fmla="*/ 891159 w 895350"/>
                <a:gd name="connsiteY7" fmla="*/ 726376 h 895350"/>
                <a:gd name="connsiteX8" fmla="*/ 726377 w 895350"/>
                <a:gd name="connsiteY8" fmla="*/ 891159 h 895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95350" h="895350">
                  <a:moveTo>
                    <a:pt x="726377" y="891159"/>
                  </a:moveTo>
                  <a:lnTo>
                    <a:pt x="171927" y="891159"/>
                  </a:lnTo>
                  <a:cubicBezTo>
                    <a:pt x="80963" y="891159"/>
                    <a:pt x="7144" y="817340"/>
                    <a:pt x="7144" y="726376"/>
                  </a:cubicBezTo>
                  <a:lnTo>
                    <a:pt x="7144" y="171926"/>
                  </a:lnTo>
                  <a:cubicBezTo>
                    <a:pt x="7144" y="80963"/>
                    <a:pt x="80963" y="7144"/>
                    <a:pt x="171927" y="7144"/>
                  </a:cubicBezTo>
                  <a:lnTo>
                    <a:pt x="726377" y="7144"/>
                  </a:lnTo>
                  <a:cubicBezTo>
                    <a:pt x="817340" y="7144"/>
                    <a:pt x="891159" y="80963"/>
                    <a:pt x="891159" y="171926"/>
                  </a:cubicBezTo>
                  <a:lnTo>
                    <a:pt x="891159" y="726376"/>
                  </a:lnTo>
                  <a:cubicBezTo>
                    <a:pt x="891254" y="817340"/>
                    <a:pt x="817436" y="891159"/>
                    <a:pt x="726377" y="891159"/>
                  </a:cubicBezTo>
                  <a:close/>
                </a:path>
              </a:pathLst>
            </a:custGeom>
            <a:solidFill>
              <a:srgbClr val="EFEFE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13">
              <a:extLst>
                <a:ext uri="{FF2B5EF4-FFF2-40B4-BE49-F238E27FC236}">
                  <a16:creationId xmlns="" xmlns:a16="http://schemas.microsoft.com/office/drawing/2014/main" id="{DA8BC0EC-7247-49F9-9A60-9F7D5B9018D8}"/>
                </a:ext>
              </a:extLst>
            </p:cNvPr>
            <p:cNvSpPr/>
            <p:nvPr/>
          </p:nvSpPr>
          <p:spPr>
            <a:xfrm>
              <a:off x="6573107" y="2409254"/>
              <a:ext cx="895350" cy="895350"/>
            </a:xfrm>
            <a:custGeom>
              <a:avLst/>
              <a:gdLst>
                <a:gd name="connsiteX0" fmla="*/ 726376 w 895350"/>
                <a:gd name="connsiteY0" fmla="*/ 891159 h 895350"/>
                <a:gd name="connsiteX1" fmla="*/ 171926 w 895350"/>
                <a:gd name="connsiteY1" fmla="*/ 891159 h 895350"/>
                <a:gd name="connsiteX2" fmla="*/ 7144 w 895350"/>
                <a:gd name="connsiteY2" fmla="*/ 726377 h 895350"/>
                <a:gd name="connsiteX3" fmla="*/ 7144 w 895350"/>
                <a:gd name="connsiteY3" fmla="*/ 171926 h 895350"/>
                <a:gd name="connsiteX4" fmla="*/ 171926 w 895350"/>
                <a:gd name="connsiteY4" fmla="*/ 7144 h 895350"/>
                <a:gd name="connsiteX5" fmla="*/ 726376 w 895350"/>
                <a:gd name="connsiteY5" fmla="*/ 7144 h 895350"/>
                <a:gd name="connsiteX6" fmla="*/ 891159 w 895350"/>
                <a:gd name="connsiteY6" fmla="*/ 171926 h 895350"/>
                <a:gd name="connsiteX7" fmla="*/ 891159 w 895350"/>
                <a:gd name="connsiteY7" fmla="*/ 726377 h 895350"/>
                <a:gd name="connsiteX8" fmla="*/ 726376 w 895350"/>
                <a:gd name="connsiteY8" fmla="*/ 891159 h 895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95350" h="895350">
                  <a:moveTo>
                    <a:pt x="726376" y="891159"/>
                  </a:moveTo>
                  <a:lnTo>
                    <a:pt x="171926" y="891159"/>
                  </a:lnTo>
                  <a:cubicBezTo>
                    <a:pt x="80963" y="891159"/>
                    <a:pt x="7144" y="817340"/>
                    <a:pt x="7144" y="726377"/>
                  </a:cubicBezTo>
                  <a:lnTo>
                    <a:pt x="7144" y="171926"/>
                  </a:lnTo>
                  <a:cubicBezTo>
                    <a:pt x="7144" y="80963"/>
                    <a:pt x="80963" y="7144"/>
                    <a:pt x="171926" y="7144"/>
                  </a:cubicBezTo>
                  <a:lnTo>
                    <a:pt x="726376" y="7144"/>
                  </a:lnTo>
                  <a:cubicBezTo>
                    <a:pt x="817340" y="7144"/>
                    <a:pt x="891159" y="80963"/>
                    <a:pt x="891159" y="171926"/>
                  </a:cubicBezTo>
                  <a:lnTo>
                    <a:pt x="891159" y="726377"/>
                  </a:lnTo>
                  <a:cubicBezTo>
                    <a:pt x="891159" y="817340"/>
                    <a:pt x="817435" y="891159"/>
                    <a:pt x="726376" y="891159"/>
                  </a:cubicBezTo>
                  <a:close/>
                </a:path>
              </a:pathLst>
            </a:custGeom>
            <a:solidFill>
              <a:srgbClr val="185ADB"/>
            </a:solidFill>
            <a:ln w="9525" cap="flat">
              <a:noFill/>
              <a:prstDash val="solid"/>
              <a:miter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rtlCol="0" anchor="ctr"/>
            <a:lstStyle/>
            <a:p>
              <a:pPr algn="ctr"/>
              <a:r>
                <a:rPr lang="en-US" sz="2800" b="1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4</a:t>
              </a:r>
              <a:endParaRPr lang="en-US" sz="28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6" name="Freeform: Shape 23">
              <a:extLst>
                <a:ext uri="{FF2B5EF4-FFF2-40B4-BE49-F238E27FC236}">
                  <a16:creationId xmlns="" xmlns:a16="http://schemas.microsoft.com/office/drawing/2014/main" id="{8AC0B332-CC47-4CCD-A744-6F38AA713150}"/>
                </a:ext>
              </a:extLst>
            </p:cNvPr>
            <p:cNvSpPr/>
            <p:nvPr/>
          </p:nvSpPr>
          <p:spPr>
            <a:xfrm>
              <a:off x="7263288" y="3099435"/>
              <a:ext cx="400050" cy="400050"/>
            </a:xfrm>
            <a:custGeom>
              <a:avLst/>
              <a:gdLst>
                <a:gd name="connsiteX0" fmla="*/ 394811 w 400050"/>
                <a:gd name="connsiteY0" fmla="*/ 200978 h 400050"/>
                <a:gd name="connsiteX1" fmla="*/ 200978 w 400050"/>
                <a:gd name="connsiteY1" fmla="*/ 394811 h 400050"/>
                <a:gd name="connsiteX2" fmla="*/ 7144 w 400050"/>
                <a:gd name="connsiteY2" fmla="*/ 200978 h 400050"/>
                <a:gd name="connsiteX3" fmla="*/ 200978 w 400050"/>
                <a:gd name="connsiteY3" fmla="*/ 7144 h 400050"/>
                <a:gd name="connsiteX4" fmla="*/ 394811 w 400050"/>
                <a:gd name="connsiteY4" fmla="*/ 200978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400050">
                  <a:moveTo>
                    <a:pt x="394811" y="200978"/>
                  </a:moveTo>
                  <a:cubicBezTo>
                    <a:pt x="394811" y="308029"/>
                    <a:pt x="308029" y="394811"/>
                    <a:pt x="200978" y="394811"/>
                  </a:cubicBezTo>
                  <a:cubicBezTo>
                    <a:pt x="93926" y="394811"/>
                    <a:pt x="7144" y="308029"/>
                    <a:pt x="7144" y="200978"/>
                  </a:cubicBezTo>
                  <a:cubicBezTo>
                    <a:pt x="7144" y="93926"/>
                    <a:pt x="93927" y="7144"/>
                    <a:pt x="200978" y="7144"/>
                  </a:cubicBezTo>
                  <a:cubicBezTo>
                    <a:pt x="308029" y="7144"/>
                    <a:pt x="394811" y="93926"/>
                    <a:pt x="394811" y="200978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28">
              <a:extLst>
                <a:ext uri="{FF2B5EF4-FFF2-40B4-BE49-F238E27FC236}">
                  <a16:creationId xmlns="" xmlns:a16="http://schemas.microsoft.com/office/drawing/2014/main" id="{0A5D2431-7923-4481-B84E-A6A372336BE9}"/>
                </a:ext>
              </a:extLst>
            </p:cNvPr>
            <p:cNvSpPr/>
            <p:nvPr/>
          </p:nvSpPr>
          <p:spPr>
            <a:xfrm>
              <a:off x="7290149" y="2415254"/>
              <a:ext cx="180975" cy="180975"/>
            </a:xfrm>
            <a:custGeom>
              <a:avLst/>
              <a:gdLst>
                <a:gd name="connsiteX0" fmla="*/ 174212 w 180975"/>
                <a:gd name="connsiteY0" fmla="*/ 90678 h 180975"/>
                <a:gd name="connsiteX1" fmla="*/ 90678 w 180975"/>
                <a:gd name="connsiteY1" fmla="*/ 174212 h 180975"/>
                <a:gd name="connsiteX2" fmla="*/ 7143 w 180975"/>
                <a:gd name="connsiteY2" fmla="*/ 90678 h 180975"/>
                <a:gd name="connsiteX3" fmla="*/ 90678 w 180975"/>
                <a:gd name="connsiteY3" fmla="*/ 7144 h 180975"/>
                <a:gd name="connsiteX4" fmla="*/ 174212 w 180975"/>
                <a:gd name="connsiteY4" fmla="*/ 90678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975" h="180975">
                  <a:moveTo>
                    <a:pt x="174212" y="90678"/>
                  </a:moveTo>
                  <a:cubicBezTo>
                    <a:pt x="174212" y="136813"/>
                    <a:pt x="136813" y="174212"/>
                    <a:pt x="90678" y="174212"/>
                  </a:cubicBezTo>
                  <a:cubicBezTo>
                    <a:pt x="44543" y="174212"/>
                    <a:pt x="7143" y="136813"/>
                    <a:pt x="7143" y="90678"/>
                  </a:cubicBezTo>
                  <a:cubicBezTo>
                    <a:pt x="7143" y="44543"/>
                    <a:pt x="44543" y="7144"/>
                    <a:pt x="90678" y="7144"/>
                  </a:cubicBezTo>
                  <a:cubicBezTo>
                    <a:pt x="136813" y="7144"/>
                    <a:pt x="174212" y="44543"/>
                    <a:pt x="174212" y="90678"/>
                  </a:cubicBezTo>
                  <a:close/>
                </a:path>
              </a:pathLst>
            </a:custGeom>
            <a:solidFill>
              <a:srgbClr val="FFC94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43105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="" xmlns:a16="http://schemas.microsoft.com/office/drawing/2014/main" id="{517534A5-EF7C-44F2-A4D2-B5A06D74FF29}"/>
              </a:ext>
            </a:extLst>
          </p:cNvPr>
          <p:cNvGrpSpPr/>
          <p:nvPr/>
        </p:nvGrpSpPr>
        <p:grpSpPr>
          <a:xfrm>
            <a:off x="1551267" y="-7144"/>
            <a:ext cx="9352859" cy="1266825"/>
            <a:chOff x="1551267" y="-7144"/>
            <a:chExt cx="9352859" cy="1266825"/>
          </a:xfrm>
        </p:grpSpPr>
        <p:sp>
          <p:nvSpPr>
            <p:cNvPr id="8" name="Freeform: Shape 7">
              <a:extLst>
                <a:ext uri="{FF2B5EF4-FFF2-40B4-BE49-F238E27FC236}">
                  <a16:creationId xmlns="" xmlns:a16="http://schemas.microsoft.com/office/drawing/2014/main" id="{476EF7DD-17FF-4BFF-B026-99B4E8C9A712}"/>
                </a:ext>
              </a:extLst>
            </p:cNvPr>
            <p:cNvSpPr/>
            <p:nvPr/>
          </p:nvSpPr>
          <p:spPr>
            <a:xfrm>
              <a:off x="1551267" y="-7144"/>
              <a:ext cx="9352859" cy="1266825"/>
            </a:xfrm>
            <a:custGeom>
              <a:avLst/>
              <a:gdLst>
                <a:gd name="connsiteX0" fmla="*/ 3253264 w 3543300"/>
                <a:gd name="connsiteY0" fmla="*/ 1263968 h 1266825"/>
                <a:gd name="connsiteX1" fmla="*/ 292894 w 3543300"/>
                <a:gd name="connsiteY1" fmla="*/ 1263968 h 1266825"/>
                <a:gd name="connsiteX2" fmla="*/ 7144 w 3543300"/>
                <a:gd name="connsiteY2" fmla="*/ 978218 h 1266825"/>
                <a:gd name="connsiteX3" fmla="*/ 7144 w 3543300"/>
                <a:gd name="connsiteY3" fmla="*/ 7144 h 1266825"/>
                <a:gd name="connsiteX4" fmla="*/ 3539014 w 3543300"/>
                <a:gd name="connsiteY4" fmla="*/ 7144 h 1266825"/>
                <a:gd name="connsiteX5" fmla="*/ 3539014 w 3543300"/>
                <a:gd name="connsiteY5" fmla="*/ 978218 h 1266825"/>
                <a:gd name="connsiteX6" fmla="*/ 3253264 w 3543300"/>
                <a:gd name="connsiteY6" fmla="*/ 1263968 h 1266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43300" h="1266825">
                  <a:moveTo>
                    <a:pt x="3253264" y="1263968"/>
                  </a:moveTo>
                  <a:lnTo>
                    <a:pt x="292894" y="1263968"/>
                  </a:lnTo>
                  <a:cubicBezTo>
                    <a:pt x="135064" y="1263968"/>
                    <a:pt x="7144" y="1136047"/>
                    <a:pt x="7144" y="978218"/>
                  </a:cubicBezTo>
                  <a:lnTo>
                    <a:pt x="7144" y="7144"/>
                  </a:lnTo>
                  <a:lnTo>
                    <a:pt x="3539014" y="7144"/>
                  </a:lnTo>
                  <a:lnTo>
                    <a:pt x="3539014" y="978218"/>
                  </a:lnTo>
                  <a:cubicBezTo>
                    <a:pt x="3539014" y="1136047"/>
                    <a:pt x="3411093" y="1263968"/>
                    <a:pt x="3253264" y="1263968"/>
                  </a:cubicBezTo>
                  <a:close/>
                </a:path>
              </a:pathLst>
            </a:custGeom>
            <a:solidFill>
              <a:srgbClr val="0A19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="" xmlns:a16="http://schemas.microsoft.com/office/drawing/2014/main" id="{F8999262-5267-4978-9C63-12E591013E47}"/>
                </a:ext>
              </a:extLst>
            </p:cNvPr>
            <p:cNvSpPr txBox="1"/>
            <p:nvPr/>
          </p:nvSpPr>
          <p:spPr>
            <a:xfrm>
              <a:off x="2652577" y="155658"/>
              <a:ext cx="677070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 algn="ctr"/>
              <a:r>
                <a:rPr lang="en-US" sz="4400" b="1" dirty="0">
                  <a:solidFill>
                    <a:schemeClr val="bg1"/>
                  </a:solidFill>
                </a:rPr>
                <a:t>Working with Gradio API</a:t>
              </a:r>
            </a:p>
          </p:txBody>
        </p:sp>
      </p:grp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Kaizen Group AI</a:t>
            </a: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83E7E-9DFE-4A1E-AEC2-D2E19E891C2C}" type="slidenum">
              <a:rPr lang="en-US" smtClean="0"/>
              <a:t>17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843177" y="2025664"/>
            <a:ext cx="956672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Client:</a:t>
            </a:r>
          </a:p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main Client class for the Python client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This </a:t>
            </a: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class is used to connect to a remote Gradio app and call its API endpoints.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711766" y="3957039"/>
            <a:ext cx="865232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Predict:</a:t>
            </a:r>
          </a:p>
          <a:p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Calls the Gradio API and returns the result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sz="2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76275" y="1381125"/>
            <a:ext cx="105822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The Gradio </a:t>
            </a: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client(</a:t>
            </a:r>
            <a:r>
              <a:rPr lang="en-US" sz="2200" b="1" dirty="0" err="1" smtClean="0">
                <a:latin typeface="Times New Roman" pitchFamily="18" charset="0"/>
                <a:cs typeface="Times New Roman" pitchFamily="18" charset="0"/>
              </a:rPr>
              <a:t>gradio_client</a:t>
            </a: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makes it very easy to use any Gradio app as an API.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="" xmlns:a16="http://schemas.microsoft.com/office/drawing/2014/main" id="{4CB5322C-5FBC-4651-AF5F-173A47E0A84B}"/>
              </a:ext>
            </a:extLst>
          </p:cNvPr>
          <p:cNvGrpSpPr/>
          <p:nvPr/>
        </p:nvGrpSpPr>
        <p:grpSpPr>
          <a:xfrm>
            <a:off x="503247" y="1853589"/>
            <a:ext cx="1313402" cy="1359218"/>
            <a:chOff x="6349936" y="2140267"/>
            <a:chExt cx="1313402" cy="1359218"/>
          </a:xfrm>
        </p:grpSpPr>
        <p:sp>
          <p:nvSpPr>
            <p:cNvPr id="46" name="Freeform: Shape 6">
              <a:extLst>
                <a:ext uri="{FF2B5EF4-FFF2-40B4-BE49-F238E27FC236}">
                  <a16:creationId xmlns="" xmlns:a16="http://schemas.microsoft.com/office/drawing/2014/main" id="{F8E0B6B2-F2EF-45E8-9B0D-42F43BC044DA}"/>
                </a:ext>
              </a:extLst>
            </p:cNvPr>
            <p:cNvSpPr/>
            <p:nvPr/>
          </p:nvSpPr>
          <p:spPr>
            <a:xfrm>
              <a:off x="6349936" y="2140267"/>
              <a:ext cx="895350" cy="895350"/>
            </a:xfrm>
            <a:custGeom>
              <a:avLst/>
              <a:gdLst>
                <a:gd name="connsiteX0" fmla="*/ 726377 w 895350"/>
                <a:gd name="connsiteY0" fmla="*/ 891159 h 895350"/>
                <a:gd name="connsiteX1" fmla="*/ 171927 w 895350"/>
                <a:gd name="connsiteY1" fmla="*/ 891159 h 895350"/>
                <a:gd name="connsiteX2" fmla="*/ 7144 w 895350"/>
                <a:gd name="connsiteY2" fmla="*/ 726376 h 895350"/>
                <a:gd name="connsiteX3" fmla="*/ 7144 w 895350"/>
                <a:gd name="connsiteY3" fmla="*/ 171926 h 895350"/>
                <a:gd name="connsiteX4" fmla="*/ 171927 w 895350"/>
                <a:gd name="connsiteY4" fmla="*/ 7144 h 895350"/>
                <a:gd name="connsiteX5" fmla="*/ 726377 w 895350"/>
                <a:gd name="connsiteY5" fmla="*/ 7144 h 895350"/>
                <a:gd name="connsiteX6" fmla="*/ 891159 w 895350"/>
                <a:gd name="connsiteY6" fmla="*/ 171926 h 895350"/>
                <a:gd name="connsiteX7" fmla="*/ 891159 w 895350"/>
                <a:gd name="connsiteY7" fmla="*/ 726376 h 895350"/>
                <a:gd name="connsiteX8" fmla="*/ 726377 w 895350"/>
                <a:gd name="connsiteY8" fmla="*/ 891159 h 895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95350" h="895350">
                  <a:moveTo>
                    <a:pt x="726377" y="891159"/>
                  </a:moveTo>
                  <a:lnTo>
                    <a:pt x="171927" y="891159"/>
                  </a:lnTo>
                  <a:cubicBezTo>
                    <a:pt x="80963" y="891159"/>
                    <a:pt x="7144" y="817340"/>
                    <a:pt x="7144" y="726376"/>
                  </a:cubicBezTo>
                  <a:lnTo>
                    <a:pt x="7144" y="171926"/>
                  </a:lnTo>
                  <a:cubicBezTo>
                    <a:pt x="7144" y="80963"/>
                    <a:pt x="80963" y="7144"/>
                    <a:pt x="171927" y="7144"/>
                  </a:cubicBezTo>
                  <a:lnTo>
                    <a:pt x="726377" y="7144"/>
                  </a:lnTo>
                  <a:cubicBezTo>
                    <a:pt x="817340" y="7144"/>
                    <a:pt x="891159" y="80963"/>
                    <a:pt x="891159" y="171926"/>
                  </a:cubicBezTo>
                  <a:lnTo>
                    <a:pt x="891159" y="726376"/>
                  </a:lnTo>
                  <a:cubicBezTo>
                    <a:pt x="891254" y="817340"/>
                    <a:pt x="817436" y="891159"/>
                    <a:pt x="726377" y="891159"/>
                  </a:cubicBezTo>
                  <a:close/>
                </a:path>
              </a:pathLst>
            </a:custGeom>
            <a:solidFill>
              <a:srgbClr val="EFEFE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13">
              <a:extLst>
                <a:ext uri="{FF2B5EF4-FFF2-40B4-BE49-F238E27FC236}">
                  <a16:creationId xmlns="" xmlns:a16="http://schemas.microsoft.com/office/drawing/2014/main" id="{DA8BC0EC-7247-49F9-9A60-9F7D5B9018D8}"/>
                </a:ext>
              </a:extLst>
            </p:cNvPr>
            <p:cNvSpPr/>
            <p:nvPr/>
          </p:nvSpPr>
          <p:spPr>
            <a:xfrm>
              <a:off x="6573107" y="2409254"/>
              <a:ext cx="895350" cy="895350"/>
            </a:xfrm>
            <a:custGeom>
              <a:avLst/>
              <a:gdLst>
                <a:gd name="connsiteX0" fmla="*/ 726376 w 895350"/>
                <a:gd name="connsiteY0" fmla="*/ 891159 h 895350"/>
                <a:gd name="connsiteX1" fmla="*/ 171926 w 895350"/>
                <a:gd name="connsiteY1" fmla="*/ 891159 h 895350"/>
                <a:gd name="connsiteX2" fmla="*/ 7144 w 895350"/>
                <a:gd name="connsiteY2" fmla="*/ 726377 h 895350"/>
                <a:gd name="connsiteX3" fmla="*/ 7144 w 895350"/>
                <a:gd name="connsiteY3" fmla="*/ 171926 h 895350"/>
                <a:gd name="connsiteX4" fmla="*/ 171926 w 895350"/>
                <a:gd name="connsiteY4" fmla="*/ 7144 h 895350"/>
                <a:gd name="connsiteX5" fmla="*/ 726376 w 895350"/>
                <a:gd name="connsiteY5" fmla="*/ 7144 h 895350"/>
                <a:gd name="connsiteX6" fmla="*/ 891159 w 895350"/>
                <a:gd name="connsiteY6" fmla="*/ 171926 h 895350"/>
                <a:gd name="connsiteX7" fmla="*/ 891159 w 895350"/>
                <a:gd name="connsiteY7" fmla="*/ 726377 h 895350"/>
                <a:gd name="connsiteX8" fmla="*/ 726376 w 895350"/>
                <a:gd name="connsiteY8" fmla="*/ 891159 h 895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95350" h="895350">
                  <a:moveTo>
                    <a:pt x="726376" y="891159"/>
                  </a:moveTo>
                  <a:lnTo>
                    <a:pt x="171926" y="891159"/>
                  </a:lnTo>
                  <a:cubicBezTo>
                    <a:pt x="80963" y="891159"/>
                    <a:pt x="7144" y="817340"/>
                    <a:pt x="7144" y="726377"/>
                  </a:cubicBezTo>
                  <a:lnTo>
                    <a:pt x="7144" y="171926"/>
                  </a:lnTo>
                  <a:cubicBezTo>
                    <a:pt x="7144" y="80963"/>
                    <a:pt x="80963" y="7144"/>
                    <a:pt x="171926" y="7144"/>
                  </a:cubicBezTo>
                  <a:lnTo>
                    <a:pt x="726376" y="7144"/>
                  </a:lnTo>
                  <a:cubicBezTo>
                    <a:pt x="817340" y="7144"/>
                    <a:pt x="891159" y="80963"/>
                    <a:pt x="891159" y="171926"/>
                  </a:cubicBezTo>
                  <a:lnTo>
                    <a:pt x="891159" y="726377"/>
                  </a:lnTo>
                  <a:cubicBezTo>
                    <a:pt x="891159" y="817340"/>
                    <a:pt x="817435" y="891159"/>
                    <a:pt x="726376" y="891159"/>
                  </a:cubicBezTo>
                  <a:close/>
                </a:path>
              </a:pathLst>
            </a:custGeom>
            <a:solidFill>
              <a:srgbClr val="185ADB"/>
            </a:solidFill>
            <a:ln w="9525" cap="flat">
              <a:noFill/>
              <a:prstDash val="solid"/>
              <a:miter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rtlCol="0" anchor="ctr"/>
            <a:lstStyle/>
            <a:p>
              <a:pPr algn="ctr"/>
              <a:r>
                <a:rPr lang="en-US" sz="2800" b="1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endParaRPr lang="en-US" sz="28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8" name="Freeform: Shape 23">
              <a:extLst>
                <a:ext uri="{FF2B5EF4-FFF2-40B4-BE49-F238E27FC236}">
                  <a16:creationId xmlns="" xmlns:a16="http://schemas.microsoft.com/office/drawing/2014/main" id="{8AC0B332-CC47-4CCD-A744-6F38AA713150}"/>
                </a:ext>
              </a:extLst>
            </p:cNvPr>
            <p:cNvSpPr/>
            <p:nvPr/>
          </p:nvSpPr>
          <p:spPr>
            <a:xfrm>
              <a:off x="7263288" y="3099435"/>
              <a:ext cx="400050" cy="400050"/>
            </a:xfrm>
            <a:custGeom>
              <a:avLst/>
              <a:gdLst>
                <a:gd name="connsiteX0" fmla="*/ 394811 w 400050"/>
                <a:gd name="connsiteY0" fmla="*/ 200978 h 400050"/>
                <a:gd name="connsiteX1" fmla="*/ 200978 w 400050"/>
                <a:gd name="connsiteY1" fmla="*/ 394811 h 400050"/>
                <a:gd name="connsiteX2" fmla="*/ 7144 w 400050"/>
                <a:gd name="connsiteY2" fmla="*/ 200978 h 400050"/>
                <a:gd name="connsiteX3" fmla="*/ 200978 w 400050"/>
                <a:gd name="connsiteY3" fmla="*/ 7144 h 400050"/>
                <a:gd name="connsiteX4" fmla="*/ 394811 w 400050"/>
                <a:gd name="connsiteY4" fmla="*/ 200978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400050">
                  <a:moveTo>
                    <a:pt x="394811" y="200978"/>
                  </a:moveTo>
                  <a:cubicBezTo>
                    <a:pt x="394811" y="308029"/>
                    <a:pt x="308029" y="394811"/>
                    <a:pt x="200978" y="394811"/>
                  </a:cubicBezTo>
                  <a:cubicBezTo>
                    <a:pt x="93926" y="394811"/>
                    <a:pt x="7144" y="308029"/>
                    <a:pt x="7144" y="200978"/>
                  </a:cubicBezTo>
                  <a:cubicBezTo>
                    <a:pt x="7144" y="93926"/>
                    <a:pt x="93927" y="7144"/>
                    <a:pt x="200978" y="7144"/>
                  </a:cubicBezTo>
                  <a:cubicBezTo>
                    <a:pt x="308029" y="7144"/>
                    <a:pt x="394811" y="93926"/>
                    <a:pt x="394811" y="200978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28">
              <a:extLst>
                <a:ext uri="{FF2B5EF4-FFF2-40B4-BE49-F238E27FC236}">
                  <a16:creationId xmlns="" xmlns:a16="http://schemas.microsoft.com/office/drawing/2014/main" id="{0A5D2431-7923-4481-B84E-A6A372336BE9}"/>
                </a:ext>
              </a:extLst>
            </p:cNvPr>
            <p:cNvSpPr/>
            <p:nvPr/>
          </p:nvSpPr>
          <p:spPr>
            <a:xfrm>
              <a:off x="7290149" y="2415254"/>
              <a:ext cx="180975" cy="180975"/>
            </a:xfrm>
            <a:custGeom>
              <a:avLst/>
              <a:gdLst>
                <a:gd name="connsiteX0" fmla="*/ 174212 w 180975"/>
                <a:gd name="connsiteY0" fmla="*/ 90678 h 180975"/>
                <a:gd name="connsiteX1" fmla="*/ 90678 w 180975"/>
                <a:gd name="connsiteY1" fmla="*/ 174212 h 180975"/>
                <a:gd name="connsiteX2" fmla="*/ 7143 w 180975"/>
                <a:gd name="connsiteY2" fmla="*/ 90678 h 180975"/>
                <a:gd name="connsiteX3" fmla="*/ 90678 w 180975"/>
                <a:gd name="connsiteY3" fmla="*/ 7144 h 180975"/>
                <a:gd name="connsiteX4" fmla="*/ 174212 w 180975"/>
                <a:gd name="connsiteY4" fmla="*/ 90678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975" h="180975">
                  <a:moveTo>
                    <a:pt x="174212" y="90678"/>
                  </a:moveTo>
                  <a:cubicBezTo>
                    <a:pt x="174212" y="136813"/>
                    <a:pt x="136813" y="174212"/>
                    <a:pt x="90678" y="174212"/>
                  </a:cubicBezTo>
                  <a:cubicBezTo>
                    <a:pt x="44543" y="174212"/>
                    <a:pt x="7143" y="136813"/>
                    <a:pt x="7143" y="90678"/>
                  </a:cubicBezTo>
                  <a:cubicBezTo>
                    <a:pt x="7143" y="44543"/>
                    <a:pt x="44543" y="7144"/>
                    <a:pt x="90678" y="7144"/>
                  </a:cubicBezTo>
                  <a:cubicBezTo>
                    <a:pt x="136813" y="7144"/>
                    <a:pt x="174212" y="44543"/>
                    <a:pt x="174212" y="90678"/>
                  </a:cubicBezTo>
                  <a:close/>
                </a:path>
              </a:pathLst>
            </a:custGeom>
            <a:solidFill>
              <a:srgbClr val="FFC94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="" xmlns:a16="http://schemas.microsoft.com/office/drawing/2014/main" id="{4CB5322C-5FBC-4651-AF5F-173A47E0A84B}"/>
              </a:ext>
            </a:extLst>
          </p:cNvPr>
          <p:cNvGrpSpPr/>
          <p:nvPr/>
        </p:nvGrpSpPr>
        <p:grpSpPr>
          <a:xfrm>
            <a:off x="461578" y="3707993"/>
            <a:ext cx="1313402" cy="1359218"/>
            <a:chOff x="6349936" y="2140267"/>
            <a:chExt cx="1313402" cy="1359218"/>
          </a:xfrm>
        </p:grpSpPr>
        <p:sp>
          <p:nvSpPr>
            <p:cNvPr id="51" name="Freeform: Shape 6">
              <a:extLst>
                <a:ext uri="{FF2B5EF4-FFF2-40B4-BE49-F238E27FC236}">
                  <a16:creationId xmlns="" xmlns:a16="http://schemas.microsoft.com/office/drawing/2014/main" id="{F8E0B6B2-F2EF-45E8-9B0D-42F43BC044DA}"/>
                </a:ext>
              </a:extLst>
            </p:cNvPr>
            <p:cNvSpPr/>
            <p:nvPr/>
          </p:nvSpPr>
          <p:spPr>
            <a:xfrm>
              <a:off x="6349936" y="2140267"/>
              <a:ext cx="895350" cy="895350"/>
            </a:xfrm>
            <a:custGeom>
              <a:avLst/>
              <a:gdLst>
                <a:gd name="connsiteX0" fmla="*/ 726377 w 895350"/>
                <a:gd name="connsiteY0" fmla="*/ 891159 h 895350"/>
                <a:gd name="connsiteX1" fmla="*/ 171927 w 895350"/>
                <a:gd name="connsiteY1" fmla="*/ 891159 h 895350"/>
                <a:gd name="connsiteX2" fmla="*/ 7144 w 895350"/>
                <a:gd name="connsiteY2" fmla="*/ 726376 h 895350"/>
                <a:gd name="connsiteX3" fmla="*/ 7144 w 895350"/>
                <a:gd name="connsiteY3" fmla="*/ 171926 h 895350"/>
                <a:gd name="connsiteX4" fmla="*/ 171927 w 895350"/>
                <a:gd name="connsiteY4" fmla="*/ 7144 h 895350"/>
                <a:gd name="connsiteX5" fmla="*/ 726377 w 895350"/>
                <a:gd name="connsiteY5" fmla="*/ 7144 h 895350"/>
                <a:gd name="connsiteX6" fmla="*/ 891159 w 895350"/>
                <a:gd name="connsiteY6" fmla="*/ 171926 h 895350"/>
                <a:gd name="connsiteX7" fmla="*/ 891159 w 895350"/>
                <a:gd name="connsiteY7" fmla="*/ 726376 h 895350"/>
                <a:gd name="connsiteX8" fmla="*/ 726377 w 895350"/>
                <a:gd name="connsiteY8" fmla="*/ 891159 h 895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95350" h="895350">
                  <a:moveTo>
                    <a:pt x="726377" y="891159"/>
                  </a:moveTo>
                  <a:lnTo>
                    <a:pt x="171927" y="891159"/>
                  </a:lnTo>
                  <a:cubicBezTo>
                    <a:pt x="80963" y="891159"/>
                    <a:pt x="7144" y="817340"/>
                    <a:pt x="7144" y="726376"/>
                  </a:cubicBezTo>
                  <a:lnTo>
                    <a:pt x="7144" y="171926"/>
                  </a:lnTo>
                  <a:cubicBezTo>
                    <a:pt x="7144" y="80963"/>
                    <a:pt x="80963" y="7144"/>
                    <a:pt x="171927" y="7144"/>
                  </a:cubicBezTo>
                  <a:lnTo>
                    <a:pt x="726377" y="7144"/>
                  </a:lnTo>
                  <a:cubicBezTo>
                    <a:pt x="817340" y="7144"/>
                    <a:pt x="891159" y="80963"/>
                    <a:pt x="891159" y="171926"/>
                  </a:cubicBezTo>
                  <a:lnTo>
                    <a:pt x="891159" y="726376"/>
                  </a:lnTo>
                  <a:cubicBezTo>
                    <a:pt x="891254" y="817340"/>
                    <a:pt x="817436" y="891159"/>
                    <a:pt x="726377" y="891159"/>
                  </a:cubicBezTo>
                  <a:close/>
                </a:path>
              </a:pathLst>
            </a:custGeom>
            <a:solidFill>
              <a:srgbClr val="EFEFE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13">
              <a:extLst>
                <a:ext uri="{FF2B5EF4-FFF2-40B4-BE49-F238E27FC236}">
                  <a16:creationId xmlns="" xmlns:a16="http://schemas.microsoft.com/office/drawing/2014/main" id="{DA8BC0EC-7247-49F9-9A60-9F7D5B9018D8}"/>
                </a:ext>
              </a:extLst>
            </p:cNvPr>
            <p:cNvSpPr/>
            <p:nvPr/>
          </p:nvSpPr>
          <p:spPr>
            <a:xfrm>
              <a:off x="6573107" y="2409254"/>
              <a:ext cx="895350" cy="895350"/>
            </a:xfrm>
            <a:custGeom>
              <a:avLst/>
              <a:gdLst>
                <a:gd name="connsiteX0" fmla="*/ 726376 w 895350"/>
                <a:gd name="connsiteY0" fmla="*/ 891159 h 895350"/>
                <a:gd name="connsiteX1" fmla="*/ 171926 w 895350"/>
                <a:gd name="connsiteY1" fmla="*/ 891159 h 895350"/>
                <a:gd name="connsiteX2" fmla="*/ 7144 w 895350"/>
                <a:gd name="connsiteY2" fmla="*/ 726377 h 895350"/>
                <a:gd name="connsiteX3" fmla="*/ 7144 w 895350"/>
                <a:gd name="connsiteY3" fmla="*/ 171926 h 895350"/>
                <a:gd name="connsiteX4" fmla="*/ 171926 w 895350"/>
                <a:gd name="connsiteY4" fmla="*/ 7144 h 895350"/>
                <a:gd name="connsiteX5" fmla="*/ 726376 w 895350"/>
                <a:gd name="connsiteY5" fmla="*/ 7144 h 895350"/>
                <a:gd name="connsiteX6" fmla="*/ 891159 w 895350"/>
                <a:gd name="connsiteY6" fmla="*/ 171926 h 895350"/>
                <a:gd name="connsiteX7" fmla="*/ 891159 w 895350"/>
                <a:gd name="connsiteY7" fmla="*/ 726377 h 895350"/>
                <a:gd name="connsiteX8" fmla="*/ 726376 w 895350"/>
                <a:gd name="connsiteY8" fmla="*/ 891159 h 895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95350" h="895350">
                  <a:moveTo>
                    <a:pt x="726376" y="891159"/>
                  </a:moveTo>
                  <a:lnTo>
                    <a:pt x="171926" y="891159"/>
                  </a:lnTo>
                  <a:cubicBezTo>
                    <a:pt x="80963" y="891159"/>
                    <a:pt x="7144" y="817340"/>
                    <a:pt x="7144" y="726377"/>
                  </a:cubicBezTo>
                  <a:lnTo>
                    <a:pt x="7144" y="171926"/>
                  </a:lnTo>
                  <a:cubicBezTo>
                    <a:pt x="7144" y="80963"/>
                    <a:pt x="80963" y="7144"/>
                    <a:pt x="171926" y="7144"/>
                  </a:cubicBezTo>
                  <a:lnTo>
                    <a:pt x="726376" y="7144"/>
                  </a:lnTo>
                  <a:cubicBezTo>
                    <a:pt x="817340" y="7144"/>
                    <a:pt x="891159" y="80963"/>
                    <a:pt x="891159" y="171926"/>
                  </a:cubicBezTo>
                  <a:lnTo>
                    <a:pt x="891159" y="726377"/>
                  </a:lnTo>
                  <a:cubicBezTo>
                    <a:pt x="891159" y="817340"/>
                    <a:pt x="817435" y="891159"/>
                    <a:pt x="726376" y="891159"/>
                  </a:cubicBezTo>
                  <a:close/>
                </a:path>
              </a:pathLst>
            </a:custGeom>
            <a:solidFill>
              <a:srgbClr val="185ADB"/>
            </a:solidFill>
            <a:ln w="9525" cap="flat">
              <a:noFill/>
              <a:prstDash val="solid"/>
              <a:miter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rtlCol="0" anchor="ctr"/>
            <a:lstStyle/>
            <a:p>
              <a:pPr algn="ctr"/>
              <a:r>
                <a:rPr lang="en-US" sz="2800" b="1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  <a:endParaRPr lang="en-US" sz="28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3" name="Freeform: Shape 23">
              <a:extLst>
                <a:ext uri="{FF2B5EF4-FFF2-40B4-BE49-F238E27FC236}">
                  <a16:creationId xmlns="" xmlns:a16="http://schemas.microsoft.com/office/drawing/2014/main" id="{8AC0B332-CC47-4CCD-A744-6F38AA713150}"/>
                </a:ext>
              </a:extLst>
            </p:cNvPr>
            <p:cNvSpPr/>
            <p:nvPr/>
          </p:nvSpPr>
          <p:spPr>
            <a:xfrm>
              <a:off x="7263288" y="3099435"/>
              <a:ext cx="400050" cy="400050"/>
            </a:xfrm>
            <a:custGeom>
              <a:avLst/>
              <a:gdLst>
                <a:gd name="connsiteX0" fmla="*/ 394811 w 400050"/>
                <a:gd name="connsiteY0" fmla="*/ 200978 h 400050"/>
                <a:gd name="connsiteX1" fmla="*/ 200978 w 400050"/>
                <a:gd name="connsiteY1" fmla="*/ 394811 h 400050"/>
                <a:gd name="connsiteX2" fmla="*/ 7144 w 400050"/>
                <a:gd name="connsiteY2" fmla="*/ 200978 h 400050"/>
                <a:gd name="connsiteX3" fmla="*/ 200978 w 400050"/>
                <a:gd name="connsiteY3" fmla="*/ 7144 h 400050"/>
                <a:gd name="connsiteX4" fmla="*/ 394811 w 400050"/>
                <a:gd name="connsiteY4" fmla="*/ 200978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400050">
                  <a:moveTo>
                    <a:pt x="394811" y="200978"/>
                  </a:moveTo>
                  <a:cubicBezTo>
                    <a:pt x="394811" y="308029"/>
                    <a:pt x="308029" y="394811"/>
                    <a:pt x="200978" y="394811"/>
                  </a:cubicBezTo>
                  <a:cubicBezTo>
                    <a:pt x="93926" y="394811"/>
                    <a:pt x="7144" y="308029"/>
                    <a:pt x="7144" y="200978"/>
                  </a:cubicBezTo>
                  <a:cubicBezTo>
                    <a:pt x="7144" y="93926"/>
                    <a:pt x="93927" y="7144"/>
                    <a:pt x="200978" y="7144"/>
                  </a:cubicBezTo>
                  <a:cubicBezTo>
                    <a:pt x="308029" y="7144"/>
                    <a:pt x="394811" y="93926"/>
                    <a:pt x="394811" y="200978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28">
              <a:extLst>
                <a:ext uri="{FF2B5EF4-FFF2-40B4-BE49-F238E27FC236}">
                  <a16:creationId xmlns="" xmlns:a16="http://schemas.microsoft.com/office/drawing/2014/main" id="{0A5D2431-7923-4481-B84E-A6A372336BE9}"/>
                </a:ext>
              </a:extLst>
            </p:cNvPr>
            <p:cNvSpPr/>
            <p:nvPr/>
          </p:nvSpPr>
          <p:spPr>
            <a:xfrm>
              <a:off x="7290149" y="2415254"/>
              <a:ext cx="180975" cy="180975"/>
            </a:xfrm>
            <a:custGeom>
              <a:avLst/>
              <a:gdLst>
                <a:gd name="connsiteX0" fmla="*/ 174212 w 180975"/>
                <a:gd name="connsiteY0" fmla="*/ 90678 h 180975"/>
                <a:gd name="connsiteX1" fmla="*/ 90678 w 180975"/>
                <a:gd name="connsiteY1" fmla="*/ 174212 h 180975"/>
                <a:gd name="connsiteX2" fmla="*/ 7143 w 180975"/>
                <a:gd name="connsiteY2" fmla="*/ 90678 h 180975"/>
                <a:gd name="connsiteX3" fmla="*/ 90678 w 180975"/>
                <a:gd name="connsiteY3" fmla="*/ 7144 h 180975"/>
                <a:gd name="connsiteX4" fmla="*/ 174212 w 180975"/>
                <a:gd name="connsiteY4" fmla="*/ 90678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975" h="180975">
                  <a:moveTo>
                    <a:pt x="174212" y="90678"/>
                  </a:moveTo>
                  <a:cubicBezTo>
                    <a:pt x="174212" y="136813"/>
                    <a:pt x="136813" y="174212"/>
                    <a:pt x="90678" y="174212"/>
                  </a:cubicBezTo>
                  <a:cubicBezTo>
                    <a:pt x="44543" y="174212"/>
                    <a:pt x="7143" y="136813"/>
                    <a:pt x="7143" y="90678"/>
                  </a:cubicBezTo>
                  <a:cubicBezTo>
                    <a:pt x="7143" y="44543"/>
                    <a:pt x="44543" y="7144"/>
                    <a:pt x="90678" y="7144"/>
                  </a:cubicBezTo>
                  <a:cubicBezTo>
                    <a:pt x="136813" y="7144"/>
                    <a:pt x="174212" y="44543"/>
                    <a:pt x="174212" y="90678"/>
                  </a:cubicBezTo>
                  <a:close/>
                </a:path>
              </a:pathLst>
            </a:custGeom>
            <a:solidFill>
              <a:srgbClr val="FFC94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7411" y="3220474"/>
            <a:ext cx="4870200" cy="7625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6224" y="4667161"/>
            <a:ext cx="7436988" cy="17891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85555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="" xmlns:a16="http://schemas.microsoft.com/office/drawing/2014/main" id="{517534A5-EF7C-44F2-A4D2-B5A06D74FF29}"/>
              </a:ext>
            </a:extLst>
          </p:cNvPr>
          <p:cNvGrpSpPr/>
          <p:nvPr/>
        </p:nvGrpSpPr>
        <p:grpSpPr>
          <a:xfrm>
            <a:off x="1551267" y="-7144"/>
            <a:ext cx="9352859" cy="1266825"/>
            <a:chOff x="1551267" y="-7144"/>
            <a:chExt cx="9352859" cy="1266825"/>
          </a:xfrm>
        </p:grpSpPr>
        <p:sp>
          <p:nvSpPr>
            <p:cNvPr id="8" name="Freeform: Shape 7">
              <a:extLst>
                <a:ext uri="{FF2B5EF4-FFF2-40B4-BE49-F238E27FC236}">
                  <a16:creationId xmlns="" xmlns:a16="http://schemas.microsoft.com/office/drawing/2014/main" id="{476EF7DD-17FF-4BFF-B026-99B4E8C9A712}"/>
                </a:ext>
              </a:extLst>
            </p:cNvPr>
            <p:cNvSpPr/>
            <p:nvPr/>
          </p:nvSpPr>
          <p:spPr>
            <a:xfrm>
              <a:off x="1551267" y="-7144"/>
              <a:ext cx="9352859" cy="1266825"/>
            </a:xfrm>
            <a:custGeom>
              <a:avLst/>
              <a:gdLst>
                <a:gd name="connsiteX0" fmla="*/ 3253264 w 3543300"/>
                <a:gd name="connsiteY0" fmla="*/ 1263968 h 1266825"/>
                <a:gd name="connsiteX1" fmla="*/ 292894 w 3543300"/>
                <a:gd name="connsiteY1" fmla="*/ 1263968 h 1266825"/>
                <a:gd name="connsiteX2" fmla="*/ 7144 w 3543300"/>
                <a:gd name="connsiteY2" fmla="*/ 978218 h 1266825"/>
                <a:gd name="connsiteX3" fmla="*/ 7144 w 3543300"/>
                <a:gd name="connsiteY3" fmla="*/ 7144 h 1266825"/>
                <a:gd name="connsiteX4" fmla="*/ 3539014 w 3543300"/>
                <a:gd name="connsiteY4" fmla="*/ 7144 h 1266825"/>
                <a:gd name="connsiteX5" fmla="*/ 3539014 w 3543300"/>
                <a:gd name="connsiteY5" fmla="*/ 978218 h 1266825"/>
                <a:gd name="connsiteX6" fmla="*/ 3253264 w 3543300"/>
                <a:gd name="connsiteY6" fmla="*/ 1263968 h 1266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43300" h="1266825">
                  <a:moveTo>
                    <a:pt x="3253264" y="1263968"/>
                  </a:moveTo>
                  <a:lnTo>
                    <a:pt x="292894" y="1263968"/>
                  </a:lnTo>
                  <a:cubicBezTo>
                    <a:pt x="135064" y="1263968"/>
                    <a:pt x="7144" y="1136047"/>
                    <a:pt x="7144" y="978218"/>
                  </a:cubicBezTo>
                  <a:lnTo>
                    <a:pt x="7144" y="7144"/>
                  </a:lnTo>
                  <a:lnTo>
                    <a:pt x="3539014" y="7144"/>
                  </a:lnTo>
                  <a:lnTo>
                    <a:pt x="3539014" y="978218"/>
                  </a:lnTo>
                  <a:cubicBezTo>
                    <a:pt x="3539014" y="1136047"/>
                    <a:pt x="3411093" y="1263968"/>
                    <a:pt x="3253264" y="1263968"/>
                  </a:cubicBezTo>
                  <a:close/>
                </a:path>
              </a:pathLst>
            </a:custGeom>
            <a:solidFill>
              <a:srgbClr val="0A19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="" xmlns:a16="http://schemas.microsoft.com/office/drawing/2014/main" id="{F8999262-5267-4978-9C63-12E591013E47}"/>
                </a:ext>
              </a:extLst>
            </p:cNvPr>
            <p:cNvSpPr txBox="1"/>
            <p:nvPr/>
          </p:nvSpPr>
          <p:spPr>
            <a:xfrm>
              <a:off x="2652577" y="155658"/>
              <a:ext cx="677070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 algn="ctr"/>
              <a:r>
                <a:rPr lang="en-US" sz="4400" b="1" dirty="0">
                  <a:solidFill>
                    <a:schemeClr val="bg1"/>
                  </a:solidFill>
                </a:rPr>
                <a:t>Working with Gradio API</a:t>
              </a:r>
            </a:p>
          </p:txBody>
        </p:sp>
      </p:grp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Kaizen Group AI</a:t>
            </a: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83E7E-9DFE-4A1E-AEC2-D2E19E891C2C}" type="slidenum">
              <a:rPr lang="en-US" smtClean="0"/>
              <a:t>18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038825" y="1371109"/>
            <a:ext cx="96864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submit:</a:t>
            </a:r>
          </a:p>
          <a:p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Creates and returns a Job object which calls the Gradio API in a background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thread.</a:t>
            </a:r>
            <a:endParaRPr lang="en-US" sz="2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965936" y="3782169"/>
            <a:ext cx="9368813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duplicate:</a:t>
            </a:r>
          </a:p>
          <a:p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Duplicates a Hugging Face Space under your account and returns a Client object for the new Space. 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="" xmlns:a16="http://schemas.microsoft.com/office/drawing/2014/main" id="{4CB5322C-5FBC-4651-AF5F-173A47E0A84B}"/>
              </a:ext>
            </a:extLst>
          </p:cNvPr>
          <p:cNvGrpSpPr/>
          <p:nvPr/>
        </p:nvGrpSpPr>
        <p:grpSpPr>
          <a:xfrm>
            <a:off x="743165" y="1314768"/>
            <a:ext cx="1313402" cy="1359218"/>
            <a:chOff x="6349936" y="2140267"/>
            <a:chExt cx="1313402" cy="1359218"/>
          </a:xfrm>
        </p:grpSpPr>
        <p:sp>
          <p:nvSpPr>
            <p:cNvPr id="56" name="Freeform: Shape 6">
              <a:extLst>
                <a:ext uri="{FF2B5EF4-FFF2-40B4-BE49-F238E27FC236}">
                  <a16:creationId xmlns="" xmlns:a16="http://schemas.microsoft.com/office/drawing/2014/main" id="{F8E0B6B2-F2EF-45E8-9B0D-42F43BC044DA}"/>
                </a:ext>
              </a:extLst>
            </p:cNvPr>
            <p:cNvSpPr/>
            <p:nvPr/>
          </p:nvSpPr>
          <p:spPr>
            <a:xfrm>
              <a:off x="6349936" y="2140267"/>
              <a:ext cx="895350" cy="895350"/>
            </a:xfrm>
            <a:custGeom>
              <a:avLst/>
              <a:gdLst>
                <a:gd name="connsiteX0" fmla="*/ 726377 w 895350"/>
                <a:gd name="connsiteY0" fmla="*/ 891159 h 895350"/>
                <a:gd name="connsiteX1" fmla="*/ 171927 w 895350"/>
                <a:gd name="connsiteY1" fmla="*/ 891159 h 895350"/>
                <a:gd name="connsiteX2" fmla="*/ 7144 w 895350"/>
                <a:gd name="connsiteY2" fmla="*/ 726376 h 895350"/>
                <a:gd name="connsiteX3" fmla="*/ 7144 w 895350"/>
                <a:gd name="connsiteY3" fmla="*/ 171926 h 895350"/>
                <a:gd name="connsiteX4" fmla="*/ 171927 w 895350"/>
                <a:gd name="connsiteY4" fmla="*/ 7144 h 895350"/>
                <a:gd name="connsiteX5" fmla="*/ 726377 w 895350"/>
                <a:gd name="connsiteY5" fmla="*/ 7144 h 895350"/>
                <a:gd name="connsiteX6" fmla="*/ 891159 w 895350"/>
                <a:gd name="connsiteY6" fmla="*/ 171926 h 895350"/>
                <a:gd name="connsiteX7" fmla="*/ 891159 w 895350"/>
                <a:gd name="connsiteY7" fmla="*/ 726376 h 895350"/>
                <a:gd name="connsiteX8" fmla="*/ 726377 w 895350"/>
                <a:gd name="connsiteY8" fmla="*/ 891159 h 895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95350" h="895350">
                  <a:moveTo>
                    <a:pt x="726377" y="891159"/>
                  </a:moveTo>
                  <a:lnTo>
                    <a:pt x="171927" y="891159"/>
                  </a:lnTo>
                  <a:cubicBezTo>
                    <a:pt x="80963" y="891159"/>
                    <a:pt x="7144" y="817340"/>
                    <a:pt x="7144" y="726376"/>
                  </a:cubicBezTo>
                  <a:lnTo>
                    <a:pt x="7144" y="171926"/>
                  </a:lnTo>
                  <a:cubicBezTo>
                    <a:pt x="7144" y="80963"/>
                    <a:pt x="80963" y="7144"/>
                    <a:pt x="171927" y="7144"/>
                  </a:cubicBezTo>
                  <a:lnTo>
                    <a:pt x="726377" y="7144"/>
                  </a:lnTo>
                  <a:cubicBezTo>
                    <a:pt x="817340" y="7144"/>
                    <a:pt x="891159" y="80963"/>
                    <a:pt x="891159" y="171926"/>
                  </a:cubicBezTo>
                  <a:lnTo>
                    <a:pt x="891159" y="726376"/>
                  </a:lnTo>
                  <a:cubicBezTo>
                    <a:pt x="891254" y="817340"/>
                    <a:pt x="817436" y="891159"/>
                    <a:pt x="726377" y="891159"/>
                  </a:cubicBezTo>
                  <a:close/>
                </a:path>
              </a:pathLst>
            </a:custGeom>
            <a:solidFill>
              <a:srgbClr val="EFEFE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13">
              <a:extLst>
                <a:ext uri="{FF2B5EF4-FFF2-40B4-BE49-F238E27FC236}">
                  <a16:creationId xmlns="" xmlns:a16="http://schemas.microsoft.com/office/drawing/2014/main" id="{DA8BC0EC-7247-49F9-9A60-9F7D5B9018D8}"/>
                </a:ext>
              </a:extLst>
            </p:cNvPr>
            <p:cNvSpPr/>
            <p:nvPr/>
          </p:nvSpPr>
          <p:spPr>
            <a:xfrm>
              <a:off x="6573107" y="2409254"/>
              <a:ext cx="895350" cy="895350"/>
            </a:xfrm>
            <a:custGeom>
              <a:avLst/>
              <a:gdLst>
                <a:gd name="connsiteX0" fmla="*/ 726376 w 895350"/>
                <a:gd name="connsiteY0" fmla="*/ 891159 h 895350"/>
                <a:gd name="connsiteX1" fmla="*/ 171926 w 895350"/>
                <a:gd name="connsiteY1" fmla="*/ 891159 h 895350"/>
                <a:gd name="connsiteX2" fmla="*/ 7144 w 895350"/>
                <a:gd name="connsiteY2" fmla="*/ 726377 h 895350"/>
                <a:gd name="connsiteX3" fmla="*/ 7144 w 895350"/>
                <a:gd name="connsiteY3" fmla="*/ 171926 h 895350"/>
                <a:gd name="connsiteX4" fmla="*/ 171926 w 895350"/>
                <a:gd name="connsiteY4" fmla="*/ 7144 h 895350"/>
                <a:gd name="connsiteX5" fmla="*/ 726376 w 895350"/>
                <a:gd name="connsiteY5" fmla="*/ 7144 h 895350"/>
                <a:gd name="connsiteX6" fmla="*/ 891159 w 895350"/>
                <a:gd name="connsiteY6" fmla="*/ 171926 h 895350"/>
                <a:gd name="connsiteX7" fmla="*/ 891159 w 895350"/>
                <a:gd name="connsiteY7" fmla="*/ 726377 h 895350"/>
                <a:gd name="connsiteX8" fmla="*/ 726376 w 895350"/>
                <a:gd name="connsiteY8" fmla="*/ 891159 h 895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95350" h="895350">
                  <a:moveTo>
                    <a:pt x="726376" y="891159"/>
                  </a:moveTo>
                  <a:lnTo>
                    <a:pt x="171926" y="891159"/>
                  </a:lnTo>
                  <a:cubicBezTo>
                    <a:pt x="80963" y="891159"/>
                    <a:pt x="7144" y="817340"/>
                    <a:pt x="7144" y="726377"/>
                  </a:cubicBezTo>
                  <a:lnTo>
                    <a:pt x="7144" y="171926"/>
                  </a:lnTo>
                  <a:cubicBezTo>
                    <a:pt x="7144" y="80963"/>
                    <a:pt x="80963" y="7144"/>
                    <a:pt x="171926" y="7144"/>
                  </a:cubicBezTo>
                  <a:lnTo>
                    <a:pt x="726376" y="7144"/>
                  </a:lnTo>
                  <a:cubicBezTo>
                    <a:pt x="817340" y="7144"/>
                    <a:pt x="891159" y="80963"/>
                    <a:pt x="891159" y="171926"/>
                  </a:cubicBezTo>
                  <a:lnTo>
                    <a:pt x="891159" y="726377"/>
                  </a:lnTo>
                  <a:cubicBezTo>
                    <a:pt x="891159" y="817340"/>
                    <a:pt x="817435" y="891159"/>
                    <a:pt x="726376" y="891159"/>
                  </a:cubicBezTo>
                  <a:close/>
                </a:path>
              </a:pathLst>
            </a:custGeom>
            <a:solidFill>
              <a:srgbClr val="185ADB"/>
            </a:solidFill>
            <a:ln w="9525" cap="flat">
              <a:noFill/>
              <a:prstDash val="solid"/>
              <a:miter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rtlCol="0" anchor="ctr"/>
            <a:lstStyle/>
            <a:p>
              <a:pPr algn="ctr"/>
              <a:r>
                <a:rPr lang="en-US" sz="2800" b="1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3</a:t>
              </a:r>
              <a:endParaRPr lang="en-US" sz="28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8" name="Freeform: Shape 23">
              <a:extLst>
                <a:ext uri="{FF2B5EF4-FFF2-40B4-BE49-F238E27FC236}">
                  <a16:creationId xmlns="" xmlns:a16="http://schemas.microsoft.com/office/drawing/2014/main" id="{8AC0B332-CC47-4CCD-A744-6F38AA713150}"/>
                </a:ext>
              </a:extLst>
            </p:cNvPr>
            <p:cNvSpPr/>
            <p:nvPr/>
          </p:nvSpPr>
          <p:spPr>
            <a:xfrm>
              <a:off x="7263288" y="3099435"/>
              <a:ext cx="400050" cy="400050"/>
            </a:xfrm>
            <a:custGeom>
              <a:avLst/>
              <a:gdLst>
                <a:gd name="connsiteX0" fmla="*/ 394811 w 400050"/>
                <a:gd name="connsiteY0" fmla="*/ 200978 h 400050"/>
                <a:gd name="connsiteX1" fmla="*/ 200978 w 400050"/>
                <a:gd name="connsiteY1" fmla="*/ 394811 h 400050"/>
                <a:gd name="connsiteX2" fmla="*/ 7144 w 400050"/>
                <a:gd name="connsiteY2" fmla="*/ 200978 h 400050"/>
                <a:gd name="connsiteX3" fmla="*/ 200978 w 400050"/>
                <a:gd name="connsiteY3" fmla="*/ 7144 h 400050"/>
                <a:gd name="connsiteX4" fmla="*/ 394811 w 400050"/>
                <a:gd name="connsiteY4" fmla="*/ 200978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400050">
                  <a:moveTo>
                    <a:pt x="394811" y="200978"/>
                  </a:moveTo>
                  <a:cubicBezTo>
                    <a:pt x="394811" y="308029"/>
                    <a:pt x="308029" y="394811"/>
                    <a:pt x="200978" y="394811"/>
                  </a:cubicBezTo>
                  <a:cubicBezTo>
                    <a:pt x="93926" y="394811"/>
                    <a:pt x="7144" y="308029"/>
                    <a:pt x="7144" y="200978"/>
                  </a:cubicBezTo>
                  <a:cubicBezTo>
                    <a:pt x="7144" y="93926"/>
                    <a:pt x="93927" y="7144"/>
                    <a:pt x="200978" y="7144"/>
                  </a:cubicBezTo>
                  <a:cubicBezTo>
                    <a:pt x="308029" y="7144"/>
                    <a:pt x="394811" y="93926"/>
                    <a:pt x="394811" y="200978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28">
              <a:extLst>
                <a:ext uri="{FF2B5EF4-FFF2-40B4-BE49-F238E27FC236}">
                  <a16:creationId xmlns="" xmlns:a16="http://schemas.microsoft.com/office/drawing/2014/main" id="{0A5D2431-7923-4481-B84E-A6A372336BE9}"/>
                </a:ext>
              </a:extLst>
            </p:cNvPr>
            <p:cNvSpPr/>
            <p:nvPr/>
          </p:nvSpPr>
          <p:spPr>
            <a:xfrm>
              <a:off x="7290149" y="2415254"/>
              <a:ext cx="180975" cy="180975"/>
            </a:xfrm>
            <a:custGeom>
              <a:avLst/>
              <a:gdLst>
                <a:gd name="connsiteX0" fmla="*/ 174212 w 180975"/>
                <a:gd name="connsiteY0" fmla="*/ 90678 h 180975"/>
                <a:gd name="connsiteX1" fmla="*/ 90678 w 180975"/>
                <a:gd name="connsiteY1" fmla="*/ 174212 h 180975"/>
                <a:gd name="connsiteX2" fmla="*/ 7143 w 180975"/>
                <a:gd name="connsiteY2" fmla="*/ 90678 h 180975"/>
                <a:gd name="connsiteX3" fmla="*/ 90678 w 180975"/>
                <a:gd name="connsiteY3" fmla="*/ 7144 h 180975"/>
                <a:gd name="connsiteX4" fmla="*/ 174212 w 180975"/>
                <a:gd name="connsiteY4" fmla="*/ 90678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975" h="180975">
                  <a:moveTo>
                    <a:pt x="174212" y="90678"/>
                  </a:moveTo>
                  <a:cubicBezTo>
                    <a:pt x="174212" y="136813"/>
                    <a:pt x="136813" y="174212"/>
                    <a:pt x="90678" y="174212"/>
                  </a:cubicBezTo>
                  <a:cubicBezTo>
                    <a:pt x="44543" y="174212"/>
                    <a:pt x="7143" y="136813"/>
                    <a:pt x="7143" y="90678"/>
                  </a:cubicBezTo>
                  <a:cubicBezTo>
                    <a:pt x="7143" y="44543"/>
                    <a:pt x="44543" y="7144"/>
                    <a:pt x="90678" y="7144"/>
                  </a:cubicBezTo>
                  <a:cubicBezTo>
                    <a:pt x="136813" y="7144"/>
                    <a:pt x="174212" y="44543"/>
                    <a:pt x="174212" y="90678"/>
                  </a:cubicBezTo>
                  <a:close/>
                </a:path>
              </a:pathLst>
            </a:custGeom>
            <a:solidFill>
              <a:srgbClr val="FFC94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="" xmlns:a16="http://schemas.microsoft.com/office/drawing/2014/main" id="{4CB5322C-5FBC-4651-AF5F-173A47E0A84B}"/>
              </a:ext>
            </a:extLst>
          </p:cNvPr>
          <p:cNvGrpSpPr/>
          <p:nvPr/>
        </p:nvGrpSpPr>
        <p:grpSpPr>
          <a:xfrm>
            <a:off x="652535" y="3768314"/>
            <a:ext cx="1313402" cy="1359218"/>
            <a:chOff x="6349936" y="2140267"/>
            <a:chExt cx="1313402" cy="1359218"/>
          </a:xfrm>
        </p:grpSpPr>
        <p:sp>
          <p:nvSpPr>
            <p:cNvPr id="61" name="Freeform: Shape 6">
              <a:extLst>
                <a:ext uri="{FF2B5EF4-FFF2-40B4-BE49-F238E27FC236}">
                  <a16:creationId xmlns="" xmlns:a16="http://schemas.microsoft.com/office/drawing/2014/main" id="{F8E0B6B2-F2EF-45E8-9B0D-42F43BC044DA}"/>
                </a:ext>
              </a:extLst>
            </p:cNvPr>
            <p:cNvSpPr/>
            <p:nvPr/>
          </p:nvSpPr>
          <p:spPr>
            <a:xfrm>
              <a:off x="6349936" y="2140267"/>
              <a:ext cx="895350" cy="895350"/>
            </a:xfrm>
            <a:custGeom>
              <a:avLst/>
              <a:gdLst>
                <a:gd name="connsiteX0" fmla="*/ 726377 w 895350"/>
                <a:gd name="connsiteY0" fmla="*/ 891159 h 895350"/>
                <a:gd name="connsiteX1" fmla="*/ 171927 w 895350"/>
                <a:gd name="connsiteY1" fmla="*/ 891159 h 895350"/>
                <a:gd name="connsiteX2" fmla="*/ 7144 w 895350"/>
                <a:gd name="connsiteY2" fmla="*/ 726376 h 895350"/>
                <a:gd name="connsiteX3" fmla="*/ 7144 w 895350"/>
                <a:gd name="connsiteY3" fmla="*/ 171926 h 895350"/>
                <a:gd name="connsiteX4" fmla="*/ 171927 w 895350"/>
                <a:gd name="connsiteY4" fmla="*/ 7144 h 895350"/>
                <a:gd name="connsiteX5" fmla="*/ 726377 w 895350"/>
                <a:gd name="connsiteY5" fmla="*/ 7144 h 895350"/>
                <a:gd name="connsiteX6" fmla="*/ 891159 w 895350"/>
                <a:gd name="connsiteY6" fmla="*/ 171926 h 895350"/>
                <a:gd name="connsiteX7" fmla="*/ 891159 w 895350"/>
                <a:gd name="connsiteY7" fmla="*/ 726376 h 895350"/>
                <a:gd name="connsiteX8" fmla="*/ 726377 w 895350"/>
                <a:gd name="connsiteY8" fmla="*/ 891159 h 895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95350" h="895350">
                  <a:moveTo>
                    <a:pt x="726377" y="891159"/>
                  </a:moveTo>
                  <a:lnTo>
                    <a:pt x="171927" y="891159"/>
                  </a:lnTo>
                  <a:cubicBezTo>
                    <a:pt x="80963" y="891159"/>
                    <a:pt x="7144" y="817340"/>
                    <a:pt x="7144" y="726376"/>
                  </a:cubicBezTo>
                  <a:lnTo>
                    <a:pt x="7144" y="171926"/>
                  </a:lnTo>
                  <a:cubicBezTo>
                    <a:pt x="7144" y="80963"/>
                    <a:pt x="80963" y="7144"/>
                    <a:pt x="171927" y="7144"/>
                  </a:cubicBezTo>
                  <a:lnTo>
                    <a:pt x="726377" y="7144"/>
                  </a:lnTo>
                  <a:cubicBezTo>
                    <a:pt x="817340" y="7144"/>
                    <a:pt x="891159" y="80963"/>
                    <a:pt x="891159" y="171926"/>
                  </a:cubicBezTo>
                  <a:lnTo>
                    <a:pt x="891159" y="726376"/>
                  </a:lnTo>
                  <a:cubicBezTo>
                    <a:pt x="891254" y="817340"/>
                    <a:pt x="817436" y="891159"/>
                    <a:pt x="726377" y="891159"/>
                  </a:cubicBezTo>
                  <a:close/>
                </a:path>
              </a:pathLst>
            </a:custGeom>
            <a:solidFill>
              <a:srgbClr val="EFEFE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13">
              <a:extLst>
                <a:ext uri="{FF2B5EF4-FFF2-40B4-BE49-F238E27FC236}">
                  <a16:creationId xmlns="" xmlns:a16="http://schemas.microsoft.com/office/drawing/2014/main" id="{DA8BC0EC-7247-49F9-9A60-9F7D5B9018D8}"/>
                </a:ext>
              </a:extLst>
            </p:cNvPr>
            <p:cNvSpPr/>
            <p:nvPr/>
          </p:nvSpPr>
          <p:spPr>
            <a:xfrm>
              <a:off x="6573107" y="2409254"/>
              <a:ext cx="895350" cy="895350"/>
            </a:xfrm>
            <a:custGeom>
              <a:avLst/>
              <a:gdLst>
                <a:gd name="connsiteX0" fmla="*/ 726376 w 895350"/>
                <a:gd name="connsiteY0" fmla="*/ 891159 h 895350"/>
                <a:gd name="connsiteX1" fmla="*/ 171926 w 895350"/>
                <a:gd name="connsiteY1" fmla="*/ 891159 h 895350"/>
                <a:gd name="connsiteX2" fmla="*/ 7144 w 895350"/>
                <a:gd name="connsiteY2" fmla="*/ 726377 h 895350"/>
                <a:gd name="connsiteX3" fmla="*/ 7144 w 895350"/>
                <a:gd name="connsiteY3" fmla="*/ 171926 h 895350"/>
                <a:gd name="connsiteX4" fmla="*/ 171926 w 895350"/>
                <a:gd name="connsiteY4" fmla="*/ 7144 h 895350"/>
                <a:gd name="connsiteX5" fmla="*/ 726376 w 895350"/>
                <a:gd name="connsiteY5" fmla="*/ 7144 h 895350"/>
                <a:gd name="connsiteX6" fmla="*/ 891159 w 895350"/>
                <a:gd name="connsiteY6" fmla="*/ 171926 h 895350"/>
                <a:gd name="connsiteX7" fmla="*/ 891159 w 895350"/>
                <a:gd name="connsiteY7" fmla="*/ 726377 h 895350"/>
                <a:gd name="connsiteX8" fmla="*/ 726376 w 895350"/>
                <a:gd name="connsiteY8" fmla="*/ 891159 h 895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95350" h="895350">
                  <a:moveTo>
                    <a:pt x="726376" y="891159"/>
                  </a:moveTo>
                  <a:lnTo>
                    <a:pt x="171926" y="891159"/>
                  </a:lnTo>
                  <a:cubicBezTo>
                    <a:pt x="80963" y="891159"/>
                    <a:pt x="7144" y="817340"/>
                    <a:pt x="7144" y="726377"/>
                  </a:cubicBezTo>
                  <a:lnTo>
                    <a:pt x="7144" y="171926"/>
                  </a:lnTo>
                  <a:cubicBezTo>
                    <a:pt x="7144" y="80963"/>
                    <a:pt x="80963" y="7144"/>
                    <a:pt x="171926" y="7144"/>
                  </a:cubicBezTo>
                  <a:lnTo>
                    <a:pt x="726376" y="7144"/>
                  </a:lnTo>
                  <a:cubicBezTo>
                    <a:pt x="817340" y="7144"/>
                    <a:pt x="891159" y="80963"/>
                    <a:pt x="891159" y="171926"/>
                  </a:cubicBezTo>
                  <a:lnTo>
                    <a:pt x="891159" y="726377"/>
                  </a:lnTo>
                  <a:cubicBezTo>
                    <a:pt x="891159" y="817340"/>
                    <a:pt x="817435" y="891159"/>
                    <a:pt x="726376" y="891159"/>
                  </a:cubicBezTo>
                  <a:close/>
                </a:path>
              </a:pathLst>
            </a:custGeom>
            <a:solidFill>
              <a:srgbClr val="185ADB"/>
            </a:solidFill>
            <a:ln w="9525" cap="flat">
              <a:noFill/>
              <a:prstDash val="solid"/>
              <a:miter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rtlCol="0" anchor="ctr"/>
            <a:lstStyle/>
            <a:p>
              <a:pPr algn="ctr"/>
              <a:r>
                <a:rPr lang="en-US" sz="2800" b="1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4</a:t>
              </a:r>
              <a:endParaRPr lang="en-US" sz="28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3" name="Freeform: Shape 23">
              <a:extLst>
                <a:ext uri="{FF2B5EF4-FFF2-40B4-BE49-F238E27FC236}">
                  <a16:creationId xmlns="" xmlns:a16="http://schemas.microsoft.com/office/drawing/2014/main" id="{8AC0B332-CC47-4CCD-A744-6F38AA713150}"/>
                </a:ext>
              </a:extLst>
            </p:cNvPr>
            <p:cNvSpPr/>
            <p:nvPr/>
          </p:nvSpPr>
          <p:spPr>
            <a:xfrm>
              <a:off x="7263288" y="3099435"/>
              <a:ext cx="400050" cy="400050"/>
            </a:xfrm>
            <a:custGeom>
              <a:avLst/>
              <a:gdLst>
                <a:gd name="connsiteX0" fmla="*/ 394811 w 400050"/>
                <a:gd name="connsiteY0" fmla="*/ 200978 h 400050"/>
                <a:gd name="connsiteX1" fmla="*/ 200978 w 400050"/>
                <a:gd name="connsiteY1" fmla="*/ 394811 h 400050"/>
                <a:gd name="connsiteX2" fmla="*/ 7144 w 400050"/>
                <a:gd name="connsiteY2" fmla="*/ 200978 h 400050"/>
                <a:gd name="connsiteX3" fmla="*/ 200978 w 400050"/>
                <a:gd name="connsiteY3" fmla="*/ 7144 h 400050"/>
                <a:gd name="connsiteX4" fmla="*/ 394811 w 400050"/>
                <a:gd name="connsiteY4" fmla="*/ 200978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400050">
                  <a:moveTo>
                    <a:pt x="394811" y="200978"/>
                  </a:moveTo>
                  <a:cubicBezTo>
                    <a:pt x="394811" y="308029"/>
                    <a:pt x="308029" y="394811"/>
                    <a:pt x="200978" y="394811"/>
                  </a:cubicBezTo>
                  <a:cubicBezTo>
                    <a:pt x="93926" y="394811"/>
                    <a:pt x="7144" y="308029"/>
                    <a:pt x="7144" y="200978"/>
                  </a:cubicBezTo>
                  <a:cubicBezTo>
                    <a:pt x="7144" y="93926"/>
                    <a:pt x="93927" y="7144"/>
                    <a:pt x="200978" y="7144"/>
                  </a:cubicBezTo>
                  <a:cubicBezTo>
                    <a:pt x="308029" y="7144"/>
                    <a:pt x="394811" y="93926"/>
                    <a:pt x="394811" y="200978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28">
              <a:extLst>
                <a:ext uri="{FF2B5EF4-FFF2-40B4-BE49-F238E27FC236}">
                  <a16:creationId xmlns="" xmlns:a16="http://schemas.microsoft.com/office/drawing/2014/main" id="{0A5D2431-7923-4481-B84E-A6A372336BE9}"/>
                </a:ext>
              </a:extLst>
            </p:cNvPr>
            <p:cNvSpPr/>
            <p:nvPr/>
          </p:nvSpPr>
          <p:spPr>
            <a:xfrm>
              <a:off x="7290149" y="2415254"/>
              <a:ext cx="180975" cy="180975"/>
            </a:xfrm>
            <a:custGeom>
              <a:avLst/>
              <a:gdLst>
                <a:gd name="connsiteX0" fmla="*/ 174212 w 180975"/>
                <a:gd name="connsiteY0" fmla="*/ 90678 h 180975"/>
                <a:gd name="connsiteX1" fmla="*/ 90678 w 180975"/>
                <a:gd name="connsiteY1" fmla="*/ 174212 h 180975"/>
                <a:gd name="connsiteX2" fmla="*/ 7143 w 180975"/>
                <a:gd name="connsiteY2" fmla="*/ 90678 h 180975"/>
                <a:gd name="connsiteX3" fmla="*/ 90678 w 180975"/>
                <a:gd name="connsiteY3" fmla="*/ 7144 h 180975"/>
                <a:gd name="connsiteX4" fmla="*/ 174212 w 180975"/>
                <a:gd name="connsiteY4" fmla="*/ 90678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975" h="180975">
                  <a:moveTo>
                    <a:pt x="174212" y="90678"/>
                  </a:moveTo>
                  <a:cubicBezTo>
                    <a:pt x="174212" y="136813"/>
                    <a:pt x="136813" y="174212"/>
                    <a:pt x="90678" y="174212"/>
                  </a:cubicBezTo>
                  <a:cubicBezTo>
                    <a:pt x="44543" y="174212"/>
                    <a:pt x="7143" y="136813"/>
                    <a:pt x="7143" y="90678"/>
                  </a:cubicBezTo>
                  <a:cubicBezTo>
                    <a:pt x="7143" y="44543"/>
                    <a:pt x="44543" y="7144"/>
                    <a:pt x="90678" y="7144"/>
                  </a:cubicBezTo>
                  <a:cubicBezTo>
                    <a:pt x="136813" y="7144"/>
                    <a:pt x="174212" y="44543"/>
                    <a:pt x="174212" y="90678"/>
                  </a:cubicBezTo>
                  <a:close/>
                </a:path>
              </a:pathLst>
            </a:custGeom>
            <a:solidFill>
              <a:srgbClr val="FFC94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5609" y="2210117"/>
            <a:ext cx="6918671" cy="17427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4775" y="4663664"/>
            <a:ext cx="7715250" cy="1651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67144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="" xmlns:a16="http://schemas.microsoft.com/office/drawing/2014/main" id="{517534A5-EF7C-44F2-A4D2-B5A06D74FF29}"/>
              </a:ext>
            </a:extLst>
          </p:cNvPr>
          <p:cNvGrpSpPr/>
          <p:nvPr/>
        </p:nvGrpSpPr>
        <p:grpSpPr>
          <a:xfrm>
            <a:off x="1551267" y="-7144"/>
            <a:ext cx="9352859" cy="1266825"/>
            <a:chOff x="1551267" y="-7144"/>
            <a:chExt cx="9352859" cy="1266825"/>
          </a:xfrm>
        </p:grpSpPr>
        <p:sp>
          <p:nvSpPr>
            <p:cNvPr id="8" name="Freeform: Shape 7">
              <a:extLst>
                <a:ext uri="{FF2B5EF4-FFF2-40B4-BE49-F238E27FC236}">
                  <a16:creationId xmlns="" xmlns:a16="http://schemas.microsoft.com/office/drawing/2014/main" id="{476EF7DD-17FF-4BFF-B026-99B4E8C9A712}"/>
                </a:ext>
              </a:extLst>
            </p:cNvPr>
            <p:cNvSpPr/>
            <p:nvPr/>
          </p:nvSpPr>
          <p:spPr>
            <a:xfrm>
              <a:off x="1551267" y="-7144"/>
              <a:ext cx="9352859" cy="1266825"/>
            </a:xfrm>
            <a:custGeom>
              <a:avLst/>
              <a:gdLst>
                <a:gd name="connsiteX0" fmla="*/ 3253264 w 3543300"/>
                <a:gd name="connsiteY0" fmla="*/ 1263968 h 1266825"/>
                <a:gd name="connsiteX1" fmla="*/ 292894 w 3543300"/>
                <a:gd name="connsiteY1" fmla="*/ 1263968 h 1266825"/>
                <a:gd name="connsiteX2" fmla="*/ 7144 w 3543300"/>
                <a:gd name="connsiteY2" fmla="*/ 978218 h 1266825"/>
                <a:gd name="connsiteX3" fmla="*/ 7144 w 3543300"/>
                <a:gd name="connsiteY3" fmla="*/ 7144 h 1266825"/>
                <a:gd name="connsiteX4" fmla="*/ 3539014 w 3543300"/>
                <a:gd name="connsiteY4" fmla="*/ 7144 h 1266825"/>
                <a:gd name="connsiteX5" fmla="*/ 3539014 w 3543300"/>
                <a:gd name="connsiteY5" fmla="*/ 978218 h 1266825"/>
                <a:gd name="connsiteX6" fmla="*/ 3253264 w 3543300"/>
                <a:gd name="connsiteY6" fmla="*/ 1263968 h 1266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43300" h="1266825">
                  <a:moveTo>
                    <a:pt x="3253264" y="1263968"/>
                  </a:moveTo>
                  <a:lnTo>
                    <a:pt x="292894" y="1263968"/>
                  </a:lnTo>
                  <a:cubicBezTo>
                    <a:pt x="135064" y="1263968"/>
                    <a:pt x="7144" y="1136047"/>
                    <a:pt x="7144" y="978218"/>
                  </a:cubicBezTo>
                  <a:lnTo>
                    <a:pt x="7144" y="7144"/>
                  </a:lnTo>
                  <a:lnTo>
                    <a:pt x="3539014" y="7144"/>
                  </a:lnTo>
                  <a:lnTo>
                    <a:pt x="3539014" y="978218"/>
                  </a:lnTo>
                  <a:cubicBezTo>
                    <a:pt x="3539014" y="1136047"/>
                    <a:pt x="3411093" y="1263968"/>
                    <a:pt x="3253264" y="1263968"/>
                  </a:cubicBezTo>
                  <a:close/>
                </a:path>
              </a:pathLst>
            </a:custGeom>
            <a:solidFill>
              <a:srgbClr val="0A19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="" xmlns:a16="http://schemas.microsoft.com/office/drawing/2014/main" id="{F8999262-5267-4978-9C63-12E591013E47}"/>
                </a:ext>
              </a:extLst>
            </p:cNvPr>
            <p:cNvSpPr txBox="1"/>
            <p:nvPr/>
          </p:nvSpPr>
          <p:spPr>
            <a:xfrm>
              <a:off x="2652577" y="155658"/>
              <a:ext cx="677070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 algn="ctr"/>
              <a:r>
                <a:rPr lang="en-US" sz="4400" b="1" dirty="0">
                  <a:solidFill>
                    <a:schemeClr val="bg1"/>
                  </a:solidFill>
                </a:rPr>
                <a:t>Working with Gradio API</a:t>
              </a:r>
            </a:p>
          </p:txBody>
        </p:sp>
      </p:grp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Kaizen Group AI</a:t>
            </a: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83E7E-9DFE-4A1E-AEC2-D2E19E891C2C}" type="slidenum">
              <a:rPr lang="en-US" smtClean="0"/>
              <a:t>19</a:t>
            </a:fld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1889736" y="1448544"/>
            <a:ext cx="93688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view_api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Prints the usage info for the API. </a:t>
            </a:r>
            <a:endParaRPr lang="en-US" sz="20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60" name="Group 59">
            <a:extLst>
              <a:ext uri="{FF2B5EF4-FFF2-40B4-BE49-F238E27FC236}">
                <a16:creationId xmlns="" xmlns:a16="http://schemas.microsoft.com/office/drawing/2014/main" id="{4CB5322C-5FBC-4651-AF5F-173A47E0A84B}"/>
              </a:ext>
            </a:extLst>
          </p:cNvPr>
          <p:cNvGrpSpPr/>
          <p:nvPr/>
        </p:nvGrpSpPr>
        <p:grpSpPr>
          <a:xfrm>
            <a:off x="576335" y="1434689"/>
            <a:ext cx="1313402" cy="1359218"/>
            <a:chOff x="6349936" y="2140267"/>
            <a:chExt cx="1313402" cy="1359218"/>
          </a:xfrm>
        </p:grpSpPr>
        <p:sp>
          <p:nvSpPr>
            <p:cNvPr id="61" name="Freeform: Shape 6">
              <a:extLst>
                <a:ext uri="{FF2B5EF4-FFF2-40B4-BE49-F238E27FC236}">
                  <a16:creationId xmlns="" xmlns:a16="http://schemas.microsoft.com/office/drawing/2014/main" id="{F8E0B6B2-F2EF-45E8-9B0D-42F43BC044DA}"/>
                </a:ext>
              </a:extLst>
            </p:cNvPr>
            <p:cNvSpPr/>
            <p:nvPr/>
          </p:nvSpPr>
          <p:spPr>
            <a:xfrm>
              <a:off x="6349936" y="2140267"/>
              <a:ext cx="895350" cy="895350"/>
            </a:xfrm>
            <a:custGeom>
              <a:avLst/>
              <a:gdLst>
                <a:gd name="connsiteX0" fmla="*/ 726377 w 895350"/>
                <a:gd name="connsiteY0" fmla="*/ 891159 h 895350"/>
                <a:gd name="connsiteX1" fmla="*/ 171927 w 895350"/>
                <a:gd name="connsiteY1" fmla="*/ 891159 h 895350"/>
                <a:gd name="connsiteX2" fmla="*/ 7144 w 895350"/>
                <a:gd name="connsiteY2" fmla="*/ 726376 h 895350"/>
                <a:gd name="connsiteX3" fmla="*/ 7144 w 895350"/>
                <a:gd name="connsiteY3" fmla="*/ 171926 h 895350"/>
                <a:gd name="connsiteX4" fmla="*/ 171927 w 895350"/>
                <a:gd name="connsiteY4" fmla="*/ 7144 h 895350"/>
                <a:gd name="connsiteX5" fmla="*/ 726377 w 895350"/>
                <a:gd name="connsiteY5" fmla="*/ 7144 h 895350"/>
                <a:gd name="connsiteX6" fmla="*/ 891159 w 895350"/>
                <a:gd name="connsiteY6" fmla="*/ 171926 h 895350"/>
                <a:gd name="connsiteX7" fmla="*/ 891159 w 895350"/>
                <a:gd name="connsiteY7" fmla="*/ 726376 h 895350"/>
                <a:gd name="connsiteX8" fmla="*/ 726377 w 895350"/>
                <a:gd name="connsiteY8" fmla="*/ 891159 h 895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95350" h="895350">
                  <a:moveTo>
                    <a:pt x="726377" y="891159"/>
                  </a:moveTo>
                  <a:lnTo>
                    <a:pt x="171927" y="891159"/>
                  </a:lnTo>
                  <a:cubicBezTo>
                    <a:pt x="80963" y="891159"/>
                    <a:pt x="7144" y="817340"/>
                    <a:pt x="7144" y="726376"/>
                  </a:cubicBezTo>
                  <a:lnTo>
                    <a:pt x="7144" y="171926"/>
                  </a:lnTo>
                  <a:cubicBezTo>
                    <a:pt x="7144" y="80963"/>
                    <a:pt x="80963" y="7144"/>
                    <a:pt x="171927" y="7144"/>
                  </a:cubicBezTo>
                  <a:lnTo>
                    <a:pt x="726377" y="7144"/>
                  </a:lnTo>
                  <a:cubicBezTo>
                    <a:pt x="817340" y="7144"/>
                    <a:pt x="891159" y="80963"/>
                    <a:pt x="891159" y="171926"/>
                  </a:cubicBezTo>
                  <a:lnTo>
                    <a:pt x="891159" y="726376"/>
                  </a:lnTo>
                  <a:cubicBezTo>
                    <a:pt x="891254" y="817340"/>
                    <a:pt x="817436" y="891159"/>
                    <a:pt x="726377" y="891159"/>
                  </a:cubicBezTo>
                  <a:close/>
                </a:path>
              </a:pathLst>
            </a:custGeom>
            <a:solidFill>
              <a:srgbClr val="EFEFE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13">
              <a:extLst>
                <a:ext uri="{FF2B5EF4-FFF2-40B4-BE49-F238E27FC236}">
                  <a16:creationId xmlns="" xmlns:a16="http://schemas.microsoft.com/office/drawing/2014/main" id="{DA8BC0EC-7247-49F9-9A60-9F7D5B9018D8}"/>
                </a:ext>
              </a:extLst>
            </p:cNvPr>
            <p:cNvSpPr/>
            <p:nvPr/>
          </p:nvSpPr>
          <p:spPr>
            <a:xfrm>
              <a:off x="6573107" y="2409254"/>
              <a:ext cx="895350" cy="895350"/>
            </a:xfrm>
            <a:custGeom>
              <a:avLst/>
              <a:gdLst>
                <a:gd name="connsiteX0" fmla="*/ 726376 w 895350"/>
                <a:gd name="connsiteY0" fmla="*/ 891159 h 895350"/>
                <a:gd name="connsiteX1" fmla="*/ 171926 w 895350"/>
                <a:gd name="connsiteY1" fmla="*/ 891159 h 895350"/>
                <a:gd name="connsiteX2" fmla="*/ 7144 w 895350"/>
                <a:gd name="connsiteY2" fmla="*/ 726377 h 895350"/>
                <a:gd name="connsiteX3" fmla="*/ 7144 w 895350"/>
                <a:gd name="connsiteY3" fmla="*/ 171926 h 895350"/>
                <a:gd name="connsiteX4" fmla="*/ 171926 w 895350"/>
                <a:gd name="connsiteY4" fmla="*/ 7144 h 895350"/>
                <a:gd name="connsiteX5" fmla="*/ 726376 w 895350"/>
                <a:gd name="connsiteY5" fmla="*/ 7144 h 895350"/>
                <a:gd name="connsiteX6" fmla="*/ 891159 w 895350"/>
                <a:gd name="connsiteY6" fmla="*/ 171926 h 895350"/>
                <a:gd name="connsiteX7" fmla="*/ 891159 w 895350"/>
                <a:gd name="connsiteY7" fmla="*/ 726377 h 895350"/>
                <a:gd name="connsiteX8" fmla="*/ 726376 w 895350"/>
                <a:gd name="connsiteY8" fmla="*/ 891159 h 895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95350" h="895350">
                  <a:moveTo>
                    <a:pt x="726376" y="891159"/>
                  </a:moveTo>
                  <a:lnTo>
                    <a:pt x="171926" y="891159"/>
                  </a:lnTo>
                  <a:cubicBezTo>
                    <a:pt x="80963" y="891159"/>
                    <a:pt x="7144" y="817340"/>
                    <a:pt x="7144" y="726377"/>
                  </a:cubicBezTo>
                  <a:lnTo>
                    <a:pt x="7144" y="171926"/>
                  </a:lnTo>
                  <a:cubicBezTo>
                    <a:pt x="7144" y="80963"/>
                    <a:pt x="80963" y="7144"/>
                    <a:pt x="171926" y="7144"/>
                  </a:cubicBezTo>
                  <a:lnTo>
                    <a:pt x="726376" y="7144"/>
                  </a:lnTo>
                  <a:cubicBezTo>
                    <a:pt x="817340" y="7144"/>
                    <a:pt x="891159" y="80963"/>
                    <a:pt x="891159" y="171926"/>
                  </a:cubicBezTo>
                  <a:lnTo>
                    <a:pt x="891159" y="726377"/>
                  </a:lnTo>
                  <a:cubicBezTo>
                    <a:pt x="891159" y="817340"/>
                    <a:pt x="817435" y="891159"/>
                    <a:pt x="726376" y="891159"/>
                  </a:cubicBezTo>
                  <a:close/>
                </a:path>
              </a:pathLst>
            </a:custGeom>
            <a:solidFill>
              <a:srgbClr val="185ADB"/>
            </a:solidFill>
            <a:ln w="9525" cap="flat">
              <a:noFill/>
              <a:prstDash val="solid"/>
              <a:miter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rtlCol="0" anchor="ctr"/>
            <a:lstStyle/>
            <a:p>
              <a:pPr algn="ctr"/>
              <a:r>
                <a:rPr lang="en-US" sz="2800" b="1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5</a:t>
              </a:r>
              <a:endParaRPr lang="en-US" sz="28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3" name="Freeform: Shape 23">
              <a:extLst>
                <a:ext uri="{FF2B5EF4-FFF2-40B4-BE49-F238E27FC236}">
                  <a16:creationId xmlns="" xmlns:a16="http://schemas.microsoft.com/office/drawing/2014/main" id="{8AC0B332-CC47-4CCD-A744-6F38AA713150}"/>
                </a:ext>
              </a:extLst>
            </p:cNvPr>
            <p:cNvSpPr/>
            <p:nvPr/>
          </p:nvSpPr>
          <p:spPr>
            <a:xfrm>
              <a:off x="7263288" y="3099435"/>
              <a:ext cx="400050" cy="400050"/>
            </a:xfrm>
            <a:custGeom>
              <a:avLst/>
              <a:gdLst>
                <a:gd name="connsiteX0" fmla="*/ 394811 w 400050"/>
                <a:gd name="connsiteY0" fmla="*/ 200978 h 400050"/>
                <a:gd name="connsiteX1" fmla="*/ 200978 w 400050"/>
                <a:gd name="connsiteY1" fmla="*/ 394811 h 400050"/>
                <a:gd name="connsiteX2" fmla="*/ 7144 w 400050"/>
                <a:gd name="connsiteY2" fmla="*/ 200978 h 400050"/>
                <a:gd name="connsiteX3" fmla="*/ 200978 w 400050"/>
                <a:gd name="connsiteY3" fmla="*/ 7144 h 400050"/>
                <a:gd name="connsiteX4" fmla="*/ 394811 w 400050"/>
                <a:gd name="connsiteY4" fmla="*/ 200978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400050">
                  <a:moveTo>
                    <a:pt x="394811" y="200978"/>
                  </a:moveTo>
                  <a:cubicBezTo>
                    <a:pt x="394811" y="308029"/>
                    <a:pt x="308029" y="394811"/>
                    <a:pt x="200978" y="394811"/>
                  </a:cubicBezTo>
                  <a:cubicBezTo>
                    <a:pt x="93926" y="394811"/>
                    <a:pt x="7144" y="308029"/>
                    <a:pt x="7144" y="200978"/>
                  </a:cubicBezTo>
                  <a:cubicBezTo>
                    <a:pt x="7144" y="93926"/>
                    <a:pt x="93927" y="7144"/>
                    <a:pt x="200978" y="7144"/>
                  </a:cubicBezTo>
                  <a:cubicBezTo>
                    <a:pt x="308029" y="7144"/>
                    <a:pt x="394811" y="93926"/>
                    <a:pt x="394811" y="200978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28">
              <a:extLst>
                <a:ext uri="{FF2B5EF4-FFF2-40B4-BE49-F238E27FC236}">
                  <a16:creationId xmlns="" xmlns:a16="http://schemas.microsoft.com/office/drawing/2014/main" id="{0A5D2431-7923-4481-B84E-A6A372336BE9}"/>
                </a:ext>
              </a:extLst>
            </p:cNvPr>
            <p:cNvSpPr/>
            <p:nvPr/>
          </p:nvSpPr>
          <p:spPr>
            <a:xfrm>
              <a:off x="7290149" y="2415254"/>
              <a:ext cx="180975" cy="180975"/>
            </a:xfrm>
            <a:custGeom>
              <a:avLst/>
              <a:gdLst>
                <a:gd name="connsiteX0" fmla="*/ 174212 w 180975"/>
                <a:gd name="connsiteY0" fmla="*/ 90678 h 180975"/>
                <a:gd name="connsiteX1" fmla="*/ 90678 w 180975"/>
                <a:gd name="connsiteY1" fmla="*/ 174212 h 180975"/>
                <a:gd name="connsiteX2" fmla="*/ 7143 w 180975"/>
                <a:gd name="connsiteY2" fmla="*/ 90678 h 180975"/>
                <a:gd name="connsiteX3" fmla="*/ 90678 w 180975"/>
                <a:gd name="connsiteY3" fmla="*/ 7144 h 180975"/>
                <a:gd name="connsiteX4" fmla="*/ 174212 w 180975"/>
                <a:gd name="connsiteY4" fmla="*/ 90678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975" h="180975">
                  <a:moveTo>
                    <a:pt x="174212" y="90678"/>
                  </a:moveTo>
                  <a:cubicBezTo>
                    <a:pt x="174212" y="136813"/>
                    <a:pt x="136813" y="174212"/>
                    <a:pt x="90678" y="174212"/>
                  </a:cubicBezTo>
                  <a:cubicBezTo>
                    <a:pt x="44543" y="174212"/>
                    <a:pt x="7143" y="136813"/>
                    <a:pt x="7143" y="90678"/>
                  </a:cubicBezTo>
                  <a:cubicBezTo>
                    <a:pt x="7143" y="44543"/>
                    <a:pt x="44543" y="7144"/>
                    <a:pt x="90678" y="7144"/>
                  </a:cubicBezTo>
                  <a:cubicBezTo>
                    <a:pt x="136813" y="7144"/>
                    <a:pt x="174212" y="44543"/>
                    <a:pt x="174212" y="90678"/>
                  </a:cubicBezTo>
                  <a:close/>
                </a:path>
              </a:pathLst>
            </a:custGeom>
            <a:solidFill>
              <a:srgbClr val="FFC94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334" y="3695700"/>
            <a:ext cx="7137061" cy="2720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2613" y="1833264"/>
            <a:ext cx="6353175" cy="184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24709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BC50A30D-E4E8-40C8-9C5A-5DB1892D130F}"/>
              </a:ext>
            </a:extLst>
          </p:cNvPr>
          <p:cNvSpPr txBox="1"/>
          <p:nvPr/>
        </p:nvSpPr>
        <p:spPr>
          <a:xfrm>
            <a:off x="3236826" y="69933"/>
            <a:ext cx="596028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accent1"/>
                </a:solidFill>
                <a:latin typeface="+mj-lt"/>
              </a:rPr>
              <a:t>Team</a:t>
            </a:r>
            <a:r>
              <a:rPr lang="en-US" sz="6000" b="1" dirty="0">
                <a:solidFill>
                  <a:schemeClr val="accent2"/>
                </a:solidFill>
                <a:latin typeface="+mj-lt"/>
              </a:rPr>
              <a:t> Members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B91088F0-DAEC-4FEC-951B-241EE264568C}"/>
              </a:ext>
            </a:extLst>
          </p:cNvPr>
          <p:cNvSpPr txBox="1"/>
          <p:nvPr/>
        </p:nvSpPr>
        <p:spPr>
          <a:xfrm>
            <a:off x="4826575" y="3952321"/>
            <a:ext cx="26420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DE7D1C"/>
                </a:solidFill>
                <a:latin typeface="Times New Roman" pitchFamily="18" charset="0"/>
                <a:cs typeface="Times New Roman" pitchFamily="18" charset="0"/>
              </a:rPr>
              <a:t>Mohammad </a:t>
            </a:r>
            <a:r>
              <a:rPr lang="en-US" sz="2000" b="1" dirty="0" err="1">
                <a:solidFill>
                  <a:srgbClr val="DE7D1C"/>
                </a:solidFill>
                <a:latin typeface="Times New Roman" pitchFamily="18" charset="0"/>
                <a:cs typeface="Times New Roman" pitchFamily="18" charset="0"/>
              </a:rPr>
              <a:t>Javadpur</a:t>
            </a:r>
            <a:endParaRPr lang="en-US" sz="2000" b="1" dirty="0">
              <a:solidFill>
                <a:srgbClr val="DE7D1C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E0065464-68FB-4F29-AF64-02FF1A644C15}"/>
              </a:ext>
            </a:extLst>
          </p:cNvPr>
          <p:cNvSpPr txBox="1"/>
          <p:nvPr/>
        </p:nvSpPr>
        <p:spPr>
          <a:xfrm>
            <a:off x="1770602" y="1680270"/>
            <a:ext cx="22193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 smtClean="0">
                <a:solidFill>
                  <a:srgbClr val="DE7D1C"/>
                </a:solidFill>
                <a:latin typeface="Times New Roman" pitchFamily="18" charset="0"/>
                <a:cs typeface="Times New Roman" pitchFamily="18" charset="0"/>
              </a:rPr>
              <a:t>Vahid</a:t>
            </a:r>
            <a:r>
              <a:rPr lang="en-US" sz="2000" b="1" dirty="0" smtClean="0">
                <a:solidFill>
                  <a:srgbClr val="DE7D1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solidFill>
                  <a:srgbClr val="DE7D1C"/>
                </a:solidFill>
                <a:latin typeface="Times New Roman" pitchFamily="18" charset="0"/>
                <a:cs typeface="Times New Roman" pitchFamily="18" charset="0"/>
              </a:rPr>
              <a:t>Ebrahimian</a:t>
            </a:r>
            <a:endParaRPr lang="en-US" sz="2000" b="1" dirty="0">
              <a:solidFill>
                <a:srgbClr val="DE7D1C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31628FEE-3C43-43DE-ACAD-BD6085AC32C9}"/>
              </a:ext>
            </a:extLst>
          </p:cNvPr>
          <p:cNvSpPr txBox="1"/>
          <p:nvPr/>
        </p:nvSpPr>
        <p:spPr>
          <a:xfrm>
            <a:off x="6981825" y="1669124"/>
            <a:ext cx="24979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>
                <a:solidFill>
                  <a:srgbClr val="DE7D1C"/>
                </a:solidFill>
                <a:latin typeface="Times New Roman" pitchFamily="18" charset="0"/>
                <a:cs typeface="Times New Roman" pitchFamily="18" charset="0"/>
              </a:rPr>
              <a:t>Mahboobe</a:t>
            </a:r>
            <a:r>
              <a:rPr lang="en-US" sz="2000" b="1" dirty="0" smtClean="0">
                <a:solidFill>
                  <a:schemeClr val="accent2"/>
                </a:solidFill>
              </a:rPr>
              <a:t> </a:t>
            </a:r>
            <a:r>
              <a:rPr lang="en-US" sz="2000" b="1" dirty="0" err="1">
                <a:solidFill>
                  <a:srgbClr val="DE7D1C"/>
                </a:solidFill>
                <a:latin typeface="Times New Roman" pitchFamily="18" charset="0"/>
                <a:cs typeface="Times New Roman" pitchFamily="18" charset="0"/>
              </a:rPr>
              <a:t>Askarian</a:t>
            </a:r>
            <a:endParaRPr lang="en-US" sz="2000" b="1" dirty="0">
              <a:solidFill>
                <a:srgbClr val="DE7D1C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E765BABE-DD55-486B-AF81-D9375C07856F}"/>
              </a:ext>
            </a:extLst>
          </p:cNvPr>
          <p:cNvGrpSpPr/>
          <p:nvPr/>
        </p:nvGrpSpPr>
        <p:grpSpPr>
          <a:xfrm>
            <a:off x="2357975" y="2222086"/>
            <a:ext cx="2623600" cy="1229964"/>
            <a:chOff x="2847689" y="2138076"/>
            <a:chExt cx="1609725" cy="1609725"/>
          </a:xfrm>
        </p:grpSpPr>
        <p:sp>
          <p:nvSpPr>
            <p:cNvPr id="14" name="Freeform: Shape 13">
              <a:extLst>
                <a:ext uri="{FF2B5EF4-FFF2-40B4-BE49-F238E27FC236}">
                  <a16:creationId xmlns="" xmlns:a16="http://schemas.microsoft.com/office/drawing/2014/main" id="{8094E76F-D745-4C2F-AE6D-559257BF2F04}"/>
                </a:ext>
              </a:extLst>
            </p:cNvPr>
            <p:cNvSpPr/>
            <p:nvPr/>
          </p:nvSpPr>
          <p:spPr>
            <a:xfrm>
              <a:off x="2847689" y="2138076"/>
              <a:ext cx="1609725" cy="1609725"/>
            </a:xfrm>
            <a:custGeom>
              <a:avLst/>
              <a:gdLst>
                <a:gd name="connsiteX0" fmla="*/ 1289971 w 1609725"/>
                <a:gd name="connsiteY0" fmla="*/ 1605820 h 1609725"/>
                <a:gd name="connsiteX1" fmla="*/ 322993 w 1609725"/>
                <a:gd name="connsiteY1" fmla="*/ 1605820 h 1609725"/>
                <a:gd name="connsiteX2" fmla="*/ 7144 w 1609725"/>
                <a:gd name="connsiteY2" fmla="*/ 1289971 h 1609725"/>
                <a:gd name="connsiteX3" fmla="*/ 7144 w 1609725"/>
                <a:gd name="connsiteY3" fmla="*/ 322993 h 1609725"/>
                <a:gd name="connsiteX4" fmla="*/ 322993 w 1609725"/>
                <a:gd name="connsiteY4" fmla="*/ 7144 h 1609725"/>
                <a:gd name="connsiteX5" fmla="*/ 1289971 w 1609725"/>
                <a:gd name="connsiteY5" fmla="*/ 7144 h 1609725"/>
                <a:gd name="connsiteX6" fmla="*/ 1605820 w 1609725"/>
                <a:gd name="connsiteY6" fmla="*/ 322993 h 1609725"/>
                <a:gd name="connsiteX7" fmla="*/ 1605820 w 1609725"/>
                <a:gd name="connsiteY7" fmla="*/ 1289876 h 1609725"/>
                <a:gd name="connsiteX8" fmla="*/ 1289971 w 1609725"/>
                <a:gd name="connsiteY8" fmla="*/ 1605820 h 1609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09725" h="1609725">
                  <a:moveTo>
                    <a:pt x="1289971" y="1605820"/>
                  </a:moveTo>
                  <a:lnTo>
                    <a:pt x="322993" y="1605820"/>
                  </a:lnTo>
                  <a:cubicBezTo>
                    <a:pt x="148590" y="1605820"/>
                    <a:pt x="7144" y="1464373"/>
                    <a:pt x="7144" y="1289971"/>
                  </a:cubicBezTo>
                  <a:lnTo>
                    <a:pt x="7144" y="322993"/>
                  </a:lnTo>
                  <a:cubicBezTo>
                    <a:pt x="7144" y="148590"/>
                    <a:pt x="148590" y="7144"/>
                    <a:pt x="322993" y="7144"/>
                  </a:cubicBezTo>
                  <a:lnTo>
                    <a:pt x="1289971" y="7144"/>
                  </a:lnTo>
                  <a:cubicBezTo>
                    <a:pt x="1464373" y="7144"/>
                    <a:pt x="1605820" y="148590"/>
                    <a:pt x="1605820" y="322993"/>
                  </a:cubicBezTo>
                  <a:lnTo>
                    <a:pt x="1605820" y="1289876"/>
                  </a:lnTo>
                  <a:cubicBezTo>
                    <a:pt x="1605820" y="1464373"/>
                    <a:pt x="1464373" y="1605820"/>
                    <a:pt x="1289971" y="1605820"/>
                  </a:cubicBezTo>
                  <a:close/>
                </a:path>
              </a:pathLst>
            </a:custGeom>
            <a:noFill/>
            <a:ln w="9525" cap="flat">
              <a:solidFill>
                <a:srgbClr val="0A193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="" xmlns:a16="http://schemas.microsoft.com/office/drawing/2014/main" id="{E3397BF7-D5A2-4CA4-A157-8C8AE9CA8C6A}"/>
                </a:ext>
              </a:extLst>
            </p:cNvPr>
            <p:cNvSpPr/>
            <p:nvPr/>
          </p:nvSpPr>
          <p:spPr>
            <a:xfrm>
              <a:off x="2921221" y="2183195"/>
              <a:ext cx="1452416" cy="132925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accent2"/>
                  </a:solidFill>
                </a:rPr>
                <a:t>Heading an liar of the </a:t>
              </a:r>
              <a:r>
                <a:rPr lang="en-US" sz="2000" b="1" dirty="0" smtClean="0">
                  <a:solidFill>
                    <a:schemeClr val="accent2"/>
                  </a:solidFill>
                </a:rPr>
                <a:t>group</a:t>
              </a:r>
            </a:p>
            <a:p>
              <a:pPr algn="ctr"/>
              <a:r>
                <a:rPr lang="en-US" sz="2000" b="1" dirty="0" smtClean="0">
                  <a:solidFill>
                    <a:schemeClr val="accent2"/>
                  </a:solidFill>
                </a:rPr>
                <a:t>1-2-3-8</a:t>
              </a:r>
              <a:endParaRPr lang="en-US" sz="2000" b="1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="" xmlns:a16="http://schemas.microsoft.com/office/drawing/2014/main" id="{36C08BE4-2AA0-4442-B8DB-029592BB6652}"/>
              </a:ext>
            </a:extLst>
          </p:cNvPr>
          <p:cNvGrpSpPr/>
          <p:nvPr/>
        </p:nvGrpSpPr>
        <p:grpSpPr>
          <a:xfrm>
            <a:off x="5524501" y="2231002"/>
            <a:ext cx="2975106" cy="1049517"/>
            <a:chOff x="8699659" y="2138076"/>
            <a:chExt cx="1609725" cy="1609725"/>
          </a:xfrm>
        </p:grpSpPr>
        <p:sp>
          <p:nvSpPr>
            <p:cNvPr id="18" name="Freeform: Shape 17">
              <a:extLst>
                <a:ext uri="{FF2B5EF4-FFF2-40B4-BE49-F238E27FC236}">
                  <a16:creationId xmlns="" xmlns:a16="http://schemas.microsoft.com/office/drawing/2014/main" id="{81ABCB94-DA9C-4A10-A8A2-C99109E68395}"/>
                </a:ext>
              </a:extLst>
            </p:cNvPr>
            <p:cNvSpPr/>
            <p:nvPr/>
          </p:nvSpPr>
          <p:spPr>
            <a:xfrm>
              <a:off x="8699659" y="2138076"/>
              <a:ext cx="1609725" cy="1609725"/>
            </a:xfrm>
            <a:custGeom>
              <a:avLst/>
              <a:gdLst>
                <a:gd name="connsiteX0" fmla="*/ 1289876 w 1609725"/>
                <a:gd name="connsiteY0" fmla="*/ 1605820 h 1609725"/>
                <a:gd name="connsiteX1" fmla="*/ 322993 w 1609725"/>
                <a:gd name="connsiteY1" fmla="*/ 1605820 h 1609725"/>
                <a:gd name="connsiteX2" fmla="*/ 7144 w 1609725"/>
                <a:gd name="connsiteY2" fmla="*/ 1289971 h 1609725"/>
                <a:gd name="connsiteX3" fmla="*/ 7144 w 1609725"/>
                <a:gd name="connsiteY3" fmla="*/ 322993 h 1609725"/>
                <a:gd name="connsiteX4" fmla="*/ 322993 w 1609725"/>
                <a:gd name="connsiteY4" fmla="*/ 7144 h 1609725"/>
                <a:gd name="connsiteX5" fmla="*/ 1289876 w 1609725"/>
                <a:gd name="connsiteY5" fmla="*/ 7144 h 1609725"/>
                <a:gd name="connsiteX6" fmla="*/ 1605725 w 1609725"/>
                <a:gd name="connsiteY6" fmla="*/ 322993 h 1609725"/>
                <a:gd name="connsiteX7" fmla="*/ 1605725 w 1609725"/>
                <a:gd name="connsiteY7" fmla="*/ 1289876 h 1609725"/>
                <a:gd name="connsiteX8" fmla="*/ 1289876 w 1609725"/>
                <a:gd name="connsiteY8" fmla="*/ 1605820 h 1609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09725" h="1609725">
                  <a:moveTo>
                    <a:pt x="1289876" y="1605820"/>
                  </a:moveTo>
                  <a:lnTo>
                    <a:pt x="322993" y="1605820"/>
                  </a:lnTo>
                  <a:cubicBezTo>
                    <a:pt x="148590" y="1605820"/>
                    <a:pt x="7144" y="1464373"/>
                    <a:pt x="7144" y="1289971"/>
                  </a:cubicBezTo>
                  <a:lnTo>
                    <a:pt x="7144" y="322993"/>
                  </a:lnTo>
                  <a:cubicBezTo>
                    <a:pt x="7144" y="148590"/>
                    <a:pt x="148590" y="7144"/>
                    <a:pt x="322993" y="7144"/>
                  </a:cubicBezTo>
                  <a:lnTo>
                    <a:pt x="1289876" y="7144"/>
                  </a:lnTo>
                  <a:cubicBezTo>
                    <a:pt x="1464278" y="7144"/>
                    <a:pt x="1605725" y="148590"/>
                    <a:pt x="1605725" y="322993"/>
                  </a:cubicBezTo>
                  <a:lnTo>
                    <a:pt x="1605725" y="1289876"/>
                  </a:lnTo>
                  <a:cubicBezTo>
                    <a:pt x="1605725" y="1464373"/>
                    <a:pt x="1464278" y="1605820"/>
                    <a:pt x="1289876" y="1605820"/>
                  </a:cubicBezTo>
                  <a:close/>
                </a:path>
              </a:pathLst>
            </a:custGeom>
            <a:noFill/>
            <a:ln w="9525" cap="flat">
              <a:solidFill>
                <a:srgbClr val="0A193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="" xmlns:a16="http://schemas.microsoft.com/office/drawing/2014/main" id="{403887D1-DEFA-466B-920C-102DE4F59C66}"/>
                </a:ext>
              </a:extLst>
            </p:cNvPr>
            <p:cNvSpPr/>
            <p:nvPr/>
          </p:nvSpPr>
          <p:spPr>
            <a:xfrm>
              <a:off x="8778313" y="2183197"/>
              <a:ext cx="1452416" cy="155780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accent2"/>
                  </a:solidFill>
                </a:rPr>
                <a:t>Teacher</a:t>
              </a:r>
              <a:r>
                <a:rPr lang="en-US" dirty="0" smtClean="0">
                  <a:solidFill>
                    <a:schemeClr val="accent1"/>
                  </a:solidFill>
                </a:rPr>
                <a:t> </a:t>
              </a:r>
              <a:r>
                <a:rPr lang="en-US" sz="2000" b="1" dirty="0">
                  <a:solidFill>
                    <a:schemeClr val="accent2"/>
                  </a:solidFill>
                </a:rPr>
                <a:t>and Data </a:t>
              </a:r>
              <a:r>
                <a:rPr lang="en-US" sz="2000" b="1" dirty="0" smtClean="0">
                  <a:solidFill>
                    <a:schemeClr val="accent2"/>
                  </a:solidFill>
                </a:rPr>
                <a:t>Senior</a:t>
              </a:r>
            </a:p>
            <a:p>
              <a:pPr algn="ctr"/>
              <a:r>
                <a:rPr lang="en-US" sz="2000" b="1" dirty="0" smtClean="0">
                  <a:solidFill>
                    <a:schemeClr val="accent2"/>
                  </a:solidFill>
                </a:rPr>
                <a:t>4-5</a:t>
              </a:r>
              <a:endParaRPr lang="en-US" sz="2000" b="1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="" xmlns:a16="http://schemas.microsoft.com/office/drawing/2014/main" id="{69C24C8F-CAD2-48A8-B5E2-A7815531871F}"/>
              </a:ext>
            </a:extLst>
          </p:cNvPr>
          <p:cNvGrpSpPr/>
          <p:nvPr/>
        </p:nvGrpSpPr>
        <p:grpSpPr>
          <a:xfrm>
            <a:off x="3833697" y="4512303"/>
            <a:ext cx="3381607" cy="1293305"/>
            <a:chOff x="1536954" y="4558855"/>
            <a:chExt cx="1609725" cy="1609725"/>
          </a:xfrm>
        </p:grpSpPr>
        <p:sp>
          <p:nvSpPr>
            <p:cNvPr id="16" name="Freeform: Shape 15">
              <a:extLst>
                <a:ext uri="{FF2B5EF4-FFF2-40B4-BE49-F238E27FC236}">
                  <a16:creationId xmlns="" xmlns:a16="http://schemas.microsoft.com/office/drawing/2014/main" id="{6F4FAF43-6C57-47F1-A79F-6254BF7C073E}"/>
                </a:ext>
              </a:extLst>
            </p:cNvPr>
            <p:cNvSpPr/>
            <p:nvPr/>
          </p:nvSpPr>
          <p:spPr>
            <a:xfrm>
              <a:off x="1536954" y="4558855"/>
              <a:ext cx="1609725" cy="1609725"/>
            </a:xfrm>
            <a:custGeom>
              <a:avLst/>
              <a:gdLst>
                <a:gd name="connsiteX0" fmla="*/ 322993 w 1609725"/>
                <a:gd name="connsiteY0" fmla="*/ 1605725 h 1609725"/>
                <a:gd name="connsiteX1" fmla="*/ 1289876 w 1609725"/>
                <a:gd name="connsiteY1" fmla="*/ 1605725 h 1609725"/>
                <a:gd name="connsiteX2" fmla="*/ 1605725 w 1609725"/>
                <a:gd name="connsiteY2" fmla="*/ 1289875 h 1609725"/>
                <a:gd name="connsiteX3" fmla="*/ 1605725 w 1609725"/>
                <a:gd name="connsiteY3" fmla="*/ 322993 h 1609725"/>
                <a:gd name="connsiteX4" fmla="*/ 1289876 w 1609725"/>
                <a:gd name="connsiteY4" fmla="*/ 7144 h 1609725"/>
                <a:gd name="connsiteX5" fmla="*/ 322993 w 1609725"/>
                <a:gd name="connsiteY5" fmla="*/ 7144 h 1609725"/>
                <a:gd name="connsiteX6" fmla="*/ 7144 w 1609725"/>
                <a:gd name="connsiteY6" fmla="*/ 322993 h 1609725"/>
                <a:gd name="connsiteX7" fmla="*/ 7144 w 1609725"/>
                <a:gd name="connsiteY7" fmla="*/ 1289875 h 1609725"/>
                <a:gd name="connsiteX8" fmla="*/ 322993 w 1609725"/>
                <a:gd name="connsiteY8" fmla="*/ 1605725 h 1609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09725" h="1609725">
                  <a:moveTo>
                    <a:pt x="322993" y="1605725"/>
                  </a:moveTo>
                  <a:lnTo>
                    <a:pt x="1289876" y="1605725"/>
                  </a:lnTo>
                  <a:cubicBezTo>
                    <a:pt x="1464278" y="1605725"/>
                    <a:pt x="1605725" y="1464278"/>
                    <a:pt x="1605725" y="1289875"/>
                  </a:cubicBezTo>
                  <a:lnTo>
                    <a:pt x="1605725" y="322993"/>
                  </a:lnTo>
                  <a:cubicBezTo>
                    <a:pt x="1605725" y="148590"/>
                    <a:pt x="1464278" y="7144"/>
                    <a:pt x="1289876" y="7144"/>
                  </a:cubicBezTo>
                  <a:lnTo>
                    <a:pt x="322993" y="7144"/>
                  </a:lnTo>
                  <a:cubicBezTo>
                    <a:pt x="148590" y="7144"/>
                    <a:pt x="7144" y="148590"/>
                    <a:pt x="7144" y="322993"/>
                  </a:cubicBezTo>
                  <a:lnTo>
                    <a:pt x="7144" y="1289875"/>
                  </a:lnTo>
                  <a:cubicBezTo>
                    <a:pt x="7144" y="1464373"/>
                    <a:pt x="148590" y="1605725"/>
                    <a:pt x="322993" y="1605725"/>
                  </a:cubicBezTo>
                  <a:close/>
                </a:path>
              </a:pathLst>
            </a:custGeom>
            <a:noFill/>
            <a:ln w="9525" cap="flat">
              <a:solidFill>
                <a:srgbClr val="0A193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="" xmlns:a16="http://schemas.microsoft.com/office/drawing/2014/main" id="{08EAD644-0FC1-413C-A072-B2D3FB05BA13}"/>
                </a:ext>
              </a:extLst>
            </p:cNvPr>
            <p:cNvSpPr/>
            <p:nvPr/>
          </p:nvSpPr>
          <p:spPr>
            <a:xfrm>
              <a:off x="1613047" y="4640103"/>
              <a:ext cx="1452416" cy="12641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accent2"/>
                  </a:solidFill>
                </a:rPr>
                <a:t>AI Senior &amp; Data </a:t>
              </a:r>
              <a:r>
                <a:rPr lang="en-US" sz="2000" b="1" dirty="0" smtClean="0">
                  <a:solidFill>
                    <a:schemeClr val="accent2"/>
                  </a:solidFill>
                </a:rPr>
                <a:t>Scientist</a:t>
              </a:r>
            </a:p>
            <a:p>
              <a:pPr algn="ctr"/>
              <a:r>
                <a:rPr lang="en-US" sz="2000" b="1" dirty="0" smtClean="0">
                  <a:solidFill>
                    <a:schemeClr val="accent2"/>
                  </a:solidFill>
                </a:rPr>
                <a:t>6-7</a:t>
              </a:r>
              <a:endParaRPr lang="en-US" sz="2000" b="1" dirty="0">
                <a:solidFill>
                  <a:schemeClr val="accent2"/>
                </a:solidFill>
              </a:endParaRPr>
            </a:p>
          </p:txBody>
        </p:sp>
      </p:grpSp>
      <p:pic>
        <p:nvPicPr>
          <p:cNvPr id="23" name="Picture 2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442" y="2099135"/>
            <a:ext cx="1299210" cy="1687605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7991" y="2123302"/>
            <a:ext cx="1444892" cy="1444892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900" y="4352431"/>
            <a:ext cx="1613047" cy="1613047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Kaizen Group AI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83E7E-9DFE-4A1E-AEC2-D2E19E891C2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260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7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5" grpId="0"/>
      <p:bldP spid="27" grpId="0"/>
      <p:bldP spid="2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="" xmlns:a16="http://schemas.microsoft.com/office/drawing/2014/main" id="{517534A5-EF7C-44F2-A4D2-B5A06D74FF29}"/>
              </a:ext>
            </a:extLst>
          </p:cNvPr>
          <p:cNvGrpSpPr/>
          <p:nvPr/>
        </p:nvGrpSpPr>
        <p:grpSpPr>
          <a:xfrm>
            <a:off x="1551267" y="-7144"/>
            <a:ext cx="9352859" cy="1266825"/>
            <a:chOff x="1551267" y="-7144"/>
            <a:chExt cx="9352859" cy="1266825"/>
          </a:xfrm>
        </p:grpSpPr>
        <p:sp>
          <p:nvSpPr>
            <p:cNvPr id="8" name="Freeform: Shape 7">
              <a:extLst>
                <a:ext uri="{FF2B5EF4-FFF2-40B4-BE49-F238E27FC236}">
                  <a16:creationId xmlns="" xmlns:a16="http://schemas.microsoft.com/office/drawing/2014/main" id="{476EF7DD-17FF-4BFF-B026-99B4E8C9A712}"/>
                </a:ext>
              </a:extLst>
            </p:cNvPr>
            <p:cNvSpPr/>
            <p:nvPr/>
          </p:nvSpPr>
          <p:spPr>
            <a:xfrm>
              <a:off x="1551267" y="-7144"/>
              <a:ext cx="9352859" cy="1266825"/>
            </a:xfrm>
            <a:custGeom>
              <a:avLst/>
              <a:gdLst>
                <a:gd name="connsiteX0" fmla="*/ 3253264 w 3543300"/>
                <a:gd name="connsiteY0" fmla="*/ 1263968 h 1266825"/>
                <a:gd name="connsiteX1" fmla="*/ 292894 w 3543300"/>
                <a:gd name="connsiteY1" fmla="*/ 1263968 h 1266825"/>
                <a:gd name="connsiteX2" fmla="*/ 7144 w 3543300"/>
                <a:gd name="connsiteY2" fmla="*/ 978218 h 1266825"/>
                <a:gd name="connsiteX3" fmla="*/ 7144 w 3543300"/>
                <a:gd name="connsiteY3" fmla="*/ 7144 h 1266825"/>
                <a:gd name="connsiteX4" fmla="*/ 3539014 w 3543300"/>
                <a:gd name="connsiteY4" fmla="*/ 7144 h 1266825"/>
                <a:gd name="connsiteX5" fmla="*/ 3539014 w 3543300"/>
                <a:gd name="connsiteY5" fmla="*/ 978218 h 1266825"/>
                <a:gd name="connsiteX6" fmla="*/ 3253264 w 3543300"/>
                <a:gd name="connsiteY6" fmla="*/ 1263968 h 1266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43300" h="1266825">
                  <a:moveTo>
                    <a:pt x="3253264" y="1263968"/>
                  </a:moveTo>
                  <a:lnTo>
                    <a:pt x="292894" y="1263968"/>
                  </a:lnTo>
                  <a:cubicBezTo>
                    <a:pt x="135064" y="1263968"/>
                    <a:pt x="7144" y="1136047"/>
                    <a:pt x="7144" y="978218"/>
                  </a:cubicBezTo>
                  <a:lnTo>
                    <a:pt x="7144" y="7144"/>
                  </a:lnTo>
                  <a:lnTo>
                    <a:pt x="3539014" y="7144"/>
                  </a:lnTo>
                  <a:lnTo>
                    <a:pt x="3539014" y="978218"/>
                  </a:lnTo>
                  <a:cubicBezTo>
                    <a:pt x="3539014" y="1136047"/>
                    <a:pt x="3411093" y="1263968"/>
                    <a:pt x="3253264" y="1263968"/>
                  </a:cubicBezTo>
                  <a:close/>
                </a:path>
              </a:pathLst>
            </a:custGeom>
            <a:solidFill>
              <a:srgbClr val="0A19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="" xmlns:a16="http://schemas.microsoft.com/office/drawing/2014/main" id="{F8999262-5267-4978-9C63-12E591013E47}"/>
                </a:ext>
              </a:extLst>
            </p:cNvPr>
            <p:cNvSpPr txBox="1"/>
            <p:nvPr/>
          </p:nvSpPr>
          <p:spPr>
            <a:xfrm>
              <a:off x="2652577" y="155658"/>
              <a:ext cx="677070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 algn="ctr"/>
              <a:r>
                <a:rPr lang="en-US" sz="4400" b="1" dirty="0">
                  <a:solidFill>
                    <a:schemeClr val="bg1"/>
                  </a:solidFill>
                </a:rPr>
                <a:t>Working with Gradio API</a:t>
              </a:r>
            </a:p>
          </p:txBody>
        </p:sp>
      </p:grp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Kaizen Group AI</a:t>
            </a: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83E7E-9DFE-4A1E-AEC2-D2E19E891C2C}" type="slidenum">
              <a:rPr lang="en-US" smtClean="0"/>
              <a:t>20</a:t>
            </a:fld>
            <a:endParaRPr lang="en-US"/>
          </a:p>
        </p:txBody>
      </p:sp>
      <p:grpSp>
        <p:nvGrpSpPr>
          <p:cNvPr id="70" name="Group 69">
            <a:extLst>
              <a:ext uri="{FF2B5EF4-FFF2-40B4-BE49-F238E27FC236}">
                <a16:creationId xmlns="" xmlns:a16="http://schemas.microsoft.com/office/drawing/2014/main" id="{4CB5322C-5FBC-4651-AF5F-173A47E0A84B}"/>
              </a:ext>
            </a:extLst>
          </p:cNvPr>
          <p:cNvGrpSpPr/>
          <p:nvPr/>
        </p:nvGrpSpPr>
        <p:grpSpPr>
          <a:xfrm>
            <a:off x="565096" y="1259681"/>
            <a:ext cx="1313402" cy="1359218"/>
            <a:chOff x="6349936" y="2140267"/>
            <a:chExt cx="1313402" cy="1359218"/>
          </a:xfrm>
        </p:grpSpPr>
        <p:sp>
          <p:nvSpPr>
            <p:cNvPr id="71" name="Freeform: Shape 6">
              <a:extLst>
                <a:ext uri="{FF2B5EF4-FFF2-40B4-BE49-F238E27FC236}">
                  <a16:creationId xmlns="" xmlns:a16="http://schemas.microsoft.com/office/drawing/2014/main" id="{F8E0B6B2-F2EF-45E8-9B0D-42F43BC044DA}"/>
                </a:ext>
              </a:extLst>
            </p:cNvPr>
            <p:cNvSpPr/>
            <p:nvPr/>
          </p:nvSpPr>
          <p:spPr>
            <a:xfrm>
              <a:off x="6349936" y="2140267"/>
              <a:ext cx="895350" cy="895350"/>
            </a:xfrm>
            <a:custGeom>
              <a:avLst/>
              <a:gdLst>
                <a:gd name="connsiteX0" fmla="*/ 726377 w 895350"/>
                <a:gd name="connsiteY0" fmla="*/ 891159 h 895350"/>
                <a:gd name="connsiteX1" fmla="*/ 171927 w 895350"/>
                <a:gd name="connsiteY1" fmla="*/ 891159 h 895350"/>
                <a:gd name="connsiteX2" fmla="*/ 7144 w 895350"/>
                <a:gd name="connsiteY2" fmla="*/ 726376 h 895350"/>
                <a:gd name="connsiteX3" fmla="*/ 7144 w 895350"/>
                <a:gd name="connsiteY3" fmla="*/ 171926 h 895350"/>
                <a:gd name="connsiteX4" fmla="*/ 171927 w 895350"/>
                <a:gd name="connsiteY4" fmla="*/ 7144 h 895350"/>
                <a:gd name="connsiteX5" fmla="*/ 726377 w 895350"/>
                <a:gd name="connsiteY5" fmla="*/ 7144 h 895350"/>
                <a:gd name="connsiteX6" fmla="*/ 891159 w 895350"/>
                <a:gd name="connsiteY6" fmla="*/ 171926 h 895350"/>
                <a:gd name="connsiteX7" fmla="*/ 891159 w 895350"/>
                <a:gd name="connsiteY7" fmla="*/ 726376 h 895350"/>
                <a:gd name="connsiteX8" fmla="*/ 726377 w 895350"/>
                <a:gd name="connsiteY8" fmla="*/ 891159 h 895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95350" h="895350">
                  <a:moveTo>
                    <a:pt x="726377" y="891159"/>
                  </a:moveTo>
                  <a:lnTo>
                    <a:pt x="171927" y="891159"/>
                  </a:lnTo>
                  <a:cubicBezTo>
                    <a:pt x="80963" y="891159"/>
                    <a:pt x="7144" y="817340"/>
                    <a:pt x="7144" y="726376"/>
                  </a:cubicBezTo>
                  <a:lnTo>
                    <a:pt x="7144" y="171926"/>
                  </a:lnTo>
                  <a:cubicBezTo>
                    <a:pt x="7144" y="80963"/>
                    <a:pt x="80963" y="7144"/>
                    <a:pt x="171927" y="7144"/>
                  </a:cubicBezTo>
                  <a:lnTo>
                    <a:pt x="726377" y="7144"/>
                  </a:lnTo>
                  <a:cubicBezTo>
                    <a:pt x="817340" y="7144"/>
                    <a:pt x="891159" y="80963"/>
                    <a:pt x="891159" y="171926"/>
                  </a:cubicBezTo>
                  <a:lnTo>
                    <a:pt x="891159" y="726376"/>
                  </a:lnTo>
                  <a:cubicBezTo>
                    <a:pt x="891254" y="817340"/>
                    <a:pt x="817436" y="891159"/>
                    <a:pt x="726377" y="891159"/>
                  </a:cubicBezTo>
                  <a:close/>
                </a:path>
              </a:pathLst>
            </a:custGeom>
            <a:solidFill>
              <a:srgbClr val="EFEFE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13">
              <a:extLst>
                <a:ext uri="{FF2B5EF4-FFF2-40B4-BE49-F238E27FC236}">
                  <a16:creationId xmlns="" xmlns:a16="http://schemas.microsoft.com/office/drawing/2014/main" id="{DA8BC0EC-7247-49F9-9A60-9F7D5B9018D8}"/>
                </a:ext>
              </a:extLst>
            </p:cNvPr>
            <p:cNvSpPr/>
            <p:nvPr/>
          </p:nvSpPr>
          <p:spPr>
            <a:xfrm>
              <a:off x="6573107" y="2409254"/>
              <a:ext cx="895350" cy="895350"/>
            </a:xfrm>
            <a:custGeom>
              <a:avLst/>
              <a:gdLst>
                <a:gd name="connsiteX0" fmla="*/ 726376 w 895350"/>
                <a:gd name="connsiteY0" fmla="*/ 891159 h 895350"/>
                <a:gd name="connsiteX1" fmla="*/ 171926 w 895350"/>
                <a:gd name="connsiteY1" fmla="*/ 891159 h 895350"/>
                <a:gd name="connsiteX2" fmla="*/ 7144 w 895350"/>
                <a:gd name="connsiteY2" fmla="*/ 726377 h 895350"/>
                <a:gd name="connsiteX3" fmla="*/ 7144 w 895350"/>
                <a:gd name="connsiteY3" fmla="*/ 171926 h 895350"/>
                <a:gd name="connsiteX4" fmla="*/ 171926 w 895350"/>
                <a:gd name="connsiteY4" fmla="*/ 7144 h 895350"/>
                <a:gd name="connsiteX5" fmla="*/ 726376 w 895350"/>
                <a:gd name="connsiteY5" fmla="*/ 7144 h 895350"/>
                <a:gd name="connsiteX6" fmla="*/ 891159 w 895350"/>
                <a:gd name="connsiteY6" fmla="*/ 171926 h 895350"/>
                <a:gd name="connsiteX7" fmla="*/ 891159 w 895350"/>
                <a:gd name="connsiteY7" fmla="*/ 726377 h 895350"/>
                <a:gd name="connsiteX8" fmla="*/ 726376 w 895350"/>
                <a:gd name="connsiteY8" fmla="*/ 891159 h 895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95350" h="895350">
                  <a:moveTo>
                    <a:pt x="726376" y="891159"/>
                  </a:moveTo>
                  <a:lnTo>
                    <a:pt x="171926" y="891159"/>
                  </a:lnTo>
                  <a:cubicBezTo>
                    <a:pt x="80963" y="891159"/>
                    <a:pt x="7144" y="817340"/>
                    <a:pt x="7144" y="726377"/>
                  </a:cubicBezTo>
                  <a:lnTo>
                    <a:pt x="7144" y="171926"/>
                  </a:lnTo>
                  <a:cubicBezTo>
                    <a:pt x="7144" y="80963"/>
                    <a:pt x="80963" y="7144"/>
                    <a:pt x="171926" y="7144"/>
                  </a:cubicBezTo>
                  <a:lnTo>
                    <a:pt x="726376" y="7144"/>
                  </a:lnTo>
                  <a:cubicBezTo>
                    <a:pt x="817340" y="7144"/>
                    <a:pt x="891159" y="80963"/>
                    <a:pt x="891159" y="171926"/>
                  </a:cubicBezTo>
                  <a:lnTo>
                    <a:pt x="891159" y="726377"/>
                  </a:lnTo>
                  <a:cubicBezTo>
                    <a:pt x="891159" y="817340"/>
                    <a:pt x="817435" y="891159"/>
                    <a:pt x="726376" y="891159"/>
                  </a:cubicBezTo>
                  <a:close/>
                </a:path>
              </a:pathLst>
            </a:custGeom>
            <a:solidFill>
              <a:srgbClr val="185ADB"/>
            </a:solidFill>
            <a:ln w="9525" cap="flat">
              <a:noFill/>
              <a:prstDash val="solid"/>
              <a:miter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rtlCol="0" anchor="ctr"/>
            <a:lstStyle/>
            <a:p>
              <a:pPr algn="ctr"/>
              <a:r>
                <a:rPr lang="en-US" sz="2800" b="1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6</a:t>
              </a:r>
              <a:endParaRPr lang="en-US" sz="28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3" name="Freeform: Shape 23">
              <a:extLst>
                <a:ext uri="{FF2B5EF4-FFF2-40B4-BE49-F238E27FC236}">
                  <a16:creationId xmlns="" xmlns:a16="http://schemas.microsoft.com/office/drawing/2014/main" id="{8AC0B332-CC47-4CCD-A744-6F38AA713150}"/>
                </a:ext>
              </a:extLst>
            </p:cNvPr>
            <p:cNvSpPr/>
            <p:nvPr/>
          </p:nvSpPr>
          <p:spPr>
            <a:xfrm>
              <a:off x="7263288" y="3099435"/>
              <a:ext cx="400050" cy="400050"/>
            </a:xfrm>
            <a:custGeom>
              <a:avLst/>
              <a:gdLst>
                <a:gd name="connsiteX0" fmla="*/ 394811 w 400050"/>
                <a:gd name="connsiteY0" fmla="*/ 200978 h 400050"/>
                <a:gd name="connsiteX1" fmla="*/ 200978 w 400050"/>
                <a:gd name="connsiteY1" fmla="*/ 394811 h 400050"/>
                <a:gd name="connsiteX2" fmla="*/ 7144 w 400050"/>
                <a:gd name="connsiteY2" fmla="*/ 200978 h 400050"/>
                <a:gd name="connsiteX3" fmla="*/ 200978 w 400050"/>
                <a:gd name="connsiteY3" fmla="*/ 7144 h 400050"/>
                <a:gd name="connsiteX4" fmla="*/ 394811 w 400050"/>
                <a:gd name="connsiteY4" fmla="*/ 200978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400050">
                  <a:moveTo>
                    <a:pt x="394811" y="200978"/>
                  </a:moveTo>
                  <a:cubicBezTo>
                    <a:pt x="394811" y="308029"/>
                    <a:pt x="308029" y="394811"/>
                    <a:pt x="200978" y="394811"/>
                  </a:cubicBezTo>
                  <a:cubicBezTo>
                    <a:pt x="93926" y="394811"/>
                    <a:pt x="7144" y="308029"/>
                    <a:pt x="7144" y="200978"/>
                  </a:cubicBezTo>
                  <a:cubicBezTo>
                    <a:pt x="7144" y="93926"/>
                    <a:pt x="93927" y="7144"/>
                    <a:pt x="200978" y="7144"/>
                  </a:cubicBezTo>
                  <a:cubicBezTo>
                    <a:pt x="308029" y="7144"/>
                    <a:pt x="394811" y="93926"/>
                    <a:pt x="394811" y="200978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28">
              <a:extLst>
                <a:ext uri="{FF2B5EF4-FFF2-40B4-BE49-F238E27FC236}">
                  <a16:creationId xmlns="" xmlns:a16="http://schemas.microsoft.com/office/drawing/2014/main" id="{0A5D2431-7923-4481-B84E-A6A372336BE9}"/>
                </a:ext>
              </a:extLst>
            </p:cNvPr>
            <p:cNvSpPr/>
            <p:nvPr/>
          </p:nvSpPr>
          <p:spPr>
            <a:xfrm>
              <a:off x="7290149" y="2415254"/>
              <a:ext cx="180975" cy="180975"/>
            </a:xfrm>
            <a:custGeom>
              <a:avLst/>
              <a:gdLst>
                <a:gd name="connsiteX0" fmla="*/ 174212 w 180975"/>
                <a:gd name="connsiteY0" fmla="*/ 90678 h 180975"/>
                <a:gd name="connsiteX1" fmla="*/ 90678 w 180975"/>
                <a:gd name="connsiteY1" fmla="*/ 174212 h 180975"/>
                <a:gd name="connsiteX2" fmla="*/ 7143 w 180975"/>
                <a:gd name="connsiteY2" fmla="*/ 90678 h 180975"/>
                <a:gd name="connsiteX3" fmla="*/ 90678 w 180975"/>
                <a:gd name="connsiteY3" fmla="*/ 7144 h 180975"/>
                <a:gd name="connsiteX4" fmla="*/ 174212 w 180975"/>
                <a:gd name="connsiteY4" fmla="*/ 90678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975" h="180975">
                  <a:moveTo>
                    <a:pt x="174212" y="90678"/>
                  </a:moveTo>
                  <a:cubicBezTo>
                    <a:pt x="174212" y="136813"/>
                    <a:pt x="136813" y="174212"/>
                    <a:pt x="90678" y="174212"/>
                  </a:cubicBezTo>
                  <a:cubicBezTo>
                    <a:pt x="44543" y="174212"/>
                    <a:pt x="7143" y="136813"/>
                    <a:pt x="7143" y="90678"/>
                  </a:cubicBezTo>
                  <a:cubicBezTo>
                    <a:pt x="7143" y="44543"/>
                    <a:pt x="44543" y="7144"/>
                    <a:pt x="90678" y="7144"/>
                  </a:cubicBezTo>
                  <a:cubicBezTo>
                    <a:pt x="136813" y="7144"/>
                    <a:pt x="174212" y="44543"/>
                    <a:pt x="174212" y="90678"/>
                  </a:cubicBezTo>
                  <a:close/>
                </a:path>
              </a:pathLst>
            </a:custGeom>
            <a:solidFill>
              <a:srgbClr val="FFC94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6" name="TextBox 75"/>
          <p:cNvSpPr txBox="1"/>
          <p:nvPr/>
        </p:nvSpPr>
        <p:spPr>
          <a:xfrm>
            <a:off x="1846611" y="1449408"/>
            <a:ext cx="93688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deploy_discord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:</a:t>
            </a:r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Deploy the upstream app as a discord bot. Currently only supports 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gr.ChatInterface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0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267" y="2987674"/>
            <a:ext cx="10577806" cy="2632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98744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="" xmlns:a16="http://schemas.microsoft.com/office/drawing/2014/main" id="{CE14D695-881B-4A62-A179-3BCA00090EC1}"/>
              </a:ext>
            </a:extLst>
          </p:cNvPr>
          <p:cNvSpPr/>
          <p:nvPr/>
        </p:nvSpPr>
        <p:spPr>
          <a:xfrm>
            <a:off x="575024" y="6178106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="" xmlns:a16="http://schemas.microsoft.com/office/drawing/2014/main" id="{E8092428-5E1B-4390-9A0C-3A6A6DA0FE01}"/>
              </a:ext>
            </a:extLst>
          </p:cNvPr>
          <p:cNvSpPr/>
          <p:nvPr/>
        </p:nvSpPr>
        <p:spPr>
          <a:xfrm>
            <a:off x="10172605" y="1248061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0 w 228600"/>
              <a:gd name="connsiteY1" fmla="*/ 222218 h 228600"/>
              <a:gd name="connsiteX2" fmla="*/ 7142 w 228600"/>
              <a:gd name="connsiteY2" fmla="*/ 114681 h 228600"/>
              <a:gd name="connsiteX3" fmla="*/ 114680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0" y="222218"/>
                </a:cubicBezTo>
                <a:cubicBezTo>
                  <a:pt x="55288" y="222218"/>
                  <a:pt x="7142" y="174072"/>
                  <a:pt x="7142" y="114681"/>
                </a:cubicBezTo>
                <a:cubicBezTo>
                  <a:pt x="7142" y="55290"/>
                  <a:pt x="55288" y="7144"/>
                  <a:pt x="114680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="" xmlns:a16="http://schemas.microsoft.com/office/drawing/2014/main" id="{B5A68867-B61B-4CBC-AA46-66D50AE045CB}"/>
              </a:ext>
            </a:extLst>
          </p:cNvPr>
          <p:cNvSpPr/>
          <p:nvPr/>
        </p:nvSpPr>
        <p:spPr>
          <a:xfrm>
            <a:off x="1768221" y="1248061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="" xmlns:a16="http://schemas.microsoft.com/office/drawing/2014/main" id="{8065FB89-EC4C-4639-A122-53B23CFF236D}"/>
              </a:ext>
            </a:extLst>
          </p:cNvPr>
          <p:cNvSpPr/>
          <p:nvPr/>
        </p:nvSpPr>
        <p:spPr>
          <a:xfrm>
            <a:off x="10383393" y="6122670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0 w 228600"/>
              <a:gd name="connsiteY1" fmla="*/ 222218 h 228600"/>
              <a:gd name="connsiteX2" fmla="*/ 7143 w 228600"/>
              <a:gd name="connsiteY2" fmla="*/ 114681 h 228600"/>
              <a:gd name="connsiteX3" fmla="*/ 114680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0" y="222218"/>
                </a:cubicBezTo>
                <a:cubicBezTo>
                  <a:pt x="55288" y="222218"/>
                  <a:pt x="7143" y="174072"/>
                  <a:pt x="7143" y="114681"/>
                </a:cubicBezTo>
                <a:cubicBezTo>
                  <a:pt x="7143" y="55290"/>
                  <a:pt x="55288" y="7144"/>
                  <a:pt x="114680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="" xmlns:a16="http://schemas.microsoft.com/office/drawing/2014/main" id="{EAE9E238-185B-4637-A477-3230B689F034}"/>
              </a:ext>
            </a:extLst>
          </p:cNvPr>
          <p:cNvSpPr/>
          <p:nvPr/>
        </p:nvSpPr>
        <p:spPr>
          <a:xfrm>
            <a:off x="11042333" y="3156966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3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="" xmlns:a16="http://schemas.microsoft.com/office/drawing/2014/main" id="{3BC12C49-5C6B-4517-9CCA-C06A5FE88A26}"/>
              </a:ext>
            </a:extLst>
          </p:cNvPr>
          <p:cNvSpPr/>
          <p:nvPr/>
        </p:nvSpPr>
        <p:spPr>
          <a:xfrm>
            <a:off x="2043875" y="4903089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6" name="Freeform: Shape 35">
            <a:extLst>
              <a:ext uri="{FF2B5EF4-FFF2-40B4-BE49-F238E27FC236}">
                <a16:creationId xmlns="" xmlns:a16="http://schemas.microsoft.com/office/drawing/2014/main" id="{DB865B9A-F625-4093-856D-3E14F6D38F36}"/>
              </a:ext>
            </a:extLst>
          </p:cNvPr>
          <p:cNvSpPr/>
          <p:nvPr/>
        </p:nvSpPr>
        <p:spPr>
          <a:xfrm>
            <a:off x="467487" y="3007900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7" name="Freeform: Shape 36">
            <a:extLst>
              <a:ext uri="{FF2B5EF4-FFF2-40B4-BE49-F238E27FC236}">
                <a16:creationId xmlns="" xmlns:a16="http://schemas.microsoft.com/office/drawing/2014/main" id="{42AC1C2B-3738-4585-A405-69BBD101F272}"/>
              </a:ext>
            </a:extLst>
          </p:cNvPr>
          <p:cNvSpPr/>
          <p:nvPr/>
        </p:nvSpPr>
        <p:spPr>
          <a:xfrm>
            <a:off x="9046655" y="4770501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8" name="Freeform: Shape 37">
            <a:extLst>
              <a:ext uri="{FF2B5EF4-FFF2-40B4-BE49-F238E27FC236}">
                <a16:creationId xmlns="" xmlns:a16="http://schemas.microsoft.com/office/drawing/2014/main" id="{F9167E3D-49D4-4EB9-ADD7-9844AE45BA56}"/>
              </a:ext>
            </a:extLst>
          </p:cNvPr>
          <p:cNvSpPr/>
          <p:nvPr/>
        </p:nvSpPr>
        <p:spPr>
          <a:xfrm>
            <a:off x="11695748" y="656463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0 w 228600"/>
              <a:gd name="connsiteY1" fmla="*/ 222218 h 228600"/>
              <a:gd name="connsiteX2" fmla="*/ 7143 w 228600"/>
              <a:gd name="connsiteY2" fmla="*/ 114681 h 228600"/>
              <a:gd name="connsiteX3" fmla="*/ 114680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0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0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="" xmlns:a16="http://schemas.microsoft.com/office/drawing/2014/main" id="{681CD413-22D4-4211-AFE9-563CB00439EF}"/>
              </a:ext>
            </a:extLst>
          </p:cNvPr>
          <p:cNvSpPr/>
          <p:nvPr/>
        </p:nvSpPr>
        <p:spPr>
          <a:xfrm>
            <a:off x="269081" y="450056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="" xmlns:a16="http://schemas.microsoft.com/office/drawing/2014/main" id="{AB5BD4DC-38EB-40F0-985B-34FDF96FD9A6}"/>
              </a:ext>
            </a:extLst>
          </p:cNvPr>
          <p:cNvGrpSpPr/>
          <p:nvPr/>
        </p:nvGrpSpPr>
        <p:grpSpPr>
          <a:xfrm>
            <a:off x="3224022" y="2864929"/>
            <a:ext cx="5508974" cy="2404015"/>
            <a:chOff x="3224022" y="2864929"/>
            <a:chExt cx="5508974" cy="2404015"/>
          </a:xfrm>
        </p:grpSpPr>
        <p:sp>
          <p:nvSpPr>
            <p:cNvPr id="40" name="Freeform: Shape 39">
              <a:extLst>
                <a:ext uri="{FF2B5EF4-FFF2-40B4-BE49-F238E27FC236}">
                  <a16:creationId xmlns="" xmlns:a16="http://schemas.microsoft.com/office/drawing/2014/main" id="{80E478C8-298E-4DB7-9C26-3673F878FAC2}"/>
                </a:ext>
              </a:extLst>
            </p:cNvPr>
            <p:cNvSpPr/>
            <p:nvPr/>
          </p:nvSpPr>
          <p:spPr>
            <a:xfrm>
              <a:off x="4241673" y="3830669"/>
              <a:ext cx="1438275" cy="1438275"/>
            </a:xfrm>
            <a:custGeom>
              <a:avLst/>
              <a:gdLst>
                <a:gd name="connsiteX0" fmla="*/ 1436561 w 1438275"/>
                <a:gd name="connsiteY0" fmla="*/ 458057 h 1438275"/>
                <a:gd name="connsiteX1" fmla="*/ 1404652 w 1438275"/>
                <a:gd name="connsiteY1" fmla="*/ 393192 h 1438275"/>
                <a:gd name="connsiteX2" fmla="*/ 1051465 w 1438275"/>
                <a:gd name="connsiteY2" fmla="*/ 40005 h 1438275"/>
                <a:gd name="connsiteX3" fmla="*/ 1025843 w 1438275"/>
                <a:gd name="connsiteY3" fmla="*/ 20859 h 1438275"/>
                <a:gd name="connsiteX4" fmla="*/ 972122 w 1438275"/>
                <a:gd name="connsiteY4" fmla="*/ 7144 h 1438275"/>
                <a:gd name="connsiteX5" fmla="*/ 472535 w 1438275"/>
                <a:gd name="connsiteY5" fmla="*/ 7144 h 1438275"/>
                <a:gd name="connsiteX6" fmla="*/ 418909 w 1438275"/>
                <a:gd name="connsiteY6" fmla="*/ 20859 h 1438275"/>
                <a:gd name="connsiteX7" fmla="*/ 393287 w 1438275"/>
                <a:gd name="connsiteY7" fmla="*/ 40005 h 1438275"/>
                <a:gd name="connsiteX8" fmla="*/ 40005 w 1438275"/>
                <a:gd name="connsiteY8" fmla="*/ 393192 h 1438275"/>
                <a:gd name="connsiteX9" fmla="*/ 8096 w 1438275"/>
                <a:gd name="connsiteY9" fmla="*/ 458057 h 1438275"/>
                <a:gd name="connsiteX10" fmla="*/ 7144 w 1438275"/>
                <a:gd name="connsiteY10" fmla="*/ 472535 h 1438275"/>
                <a:gd name="connsiteX11" fmla="*/ 7144 w 1438275"/>
                <a:gd name="connsiteY11" fmla="*/ 972026 h 1438275"/>
                <a:gd name="connsiteX12" fmla="*/ 40005 w 1438275"/>
                <a:gd name="connsiteY12" fmla="*/ 1051369 h 1438275"/>
                <a:gd name="connsiteX13" fmla="*/ 393287 w 1438275"/>
                <a:gd name="connsiteY13" fmla="*/ 1404652 h 1438275"/>
                <a:gd name="connsiteX14" fmla="*/ 472535 w 1438275"/>
                <a:gd name="connsiteY14" fmla="*/ 1437513 h 1438275"/>
                <a:gd name="connsiteX15" fmla="*/ 972122 w 1438275"/>
                <a:gd name="connsiteY15" fmla="*/ 1437513 h 1438275"/>
                <a:gd name="connsiteX16" fmla="*/ 1051465 w 1438275"/>
                <a:gd name="connsiteY16" fmla="*/ 1404652 h 1438275"/>
                <a:gd name="connsiteX17" fmla="*/ 1404652 w 1438275"/>
                <a:gd name="connsiteY17" fmla="*/ 1051369 h 1438275"/>
                <a:gd name="connsiteX18" fmla="*/ 1437513 w 1438275"/>
                <a:gd name="connsiteY18" fmla="*/ 972026 h 1438275"/>
                <a:gd name="connsiteX19" fmla="*/ 1437513 w 1438275"/>
                <a:gd name="connsiteY19" fmla="*/ 472535 h 1438275"/>
                <a:gd name="connsiteX20" fmla="*/ 1436561 w 1438275"/>
                <a:gd name="connsiteY20" fmla="*/ 458057 h 1438275"/>
                <a:gd name="connsiteX21" fmla="*/ 722376 w 1438275"/>
                <a:gd name="connsiteY21" fmla="*/ 972788 h 1438275"/>
                <a:gd name="connsiteX22" fmla="*/ 471868 w 1438275"/>
                <a:gd name="connsiteY22" fmla="*/ 722281 h 1438275"/>
                <a:gd name="connsiteX23" fmla="*/ 722376 w 1438275"/>
                <a:gd name="connsiteY23" fmla="*/ 471773 h 1438275"/>
                <a:gd name="connsiteX24" fmla="*/ 972884 w 1438275"/>
                <a:gd name="connsiteY24" fmla="*/ 722281 h 1438275"/>
                <a:gd name="connsiteX25" fmla="*/ 722376 w 1438275"/>
                <a:gd name="connsiteY25" fmla="*/ 972788 h 1438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438275" h="1438275">
                  <a:moveTo>
                    <a:pt x="1436561" y="458057"/>
                  </a:moveTo>
                  <a:cubicBezTo>
                    <a:pt x="1433417" y="433673"/>
                    <a:pt x="1422273" y="410813"/>
                    <a:pt x="1404652" y="393192"/>
                  </a:cubicBezTo>
                  <a:lnTo>
                    <a:pt x="1051465" y="40005"/>
                  </a:lnTo>
                  <a:cubicBezTo>
                    <a:pt x="1043750" y="32290"/>
                    <a:pt x="1035082" y="25908"/>
                    <a:pt x="1025843" y="20859"/>
                  </a:cubicBezTo>
                  <a:cubicBezTo>
                    <a:pt x="1009459" y="11906"/>
                    <a:pt x="991076" y="7144"/>
                    <a:pt x="972122" y="7144"/>
                  </a:cubicBezTo>
                  <a:lnTo>
                    <a:pt x="472535" y="7144"/>
                  </a:lnTo>
                  <a:cubicBezTo>
                    <a:pt x="453676" y="7144"/>
                    <a:pt x="435292" y="11906"/>
                    <a:pt x="418909" y="20859"/>
                  </a:cubicBezTo>
                  <a:cubicBezTo>
                    <a:pt x="409575" y="25813"/>
                    <a:pt x="400907" y="32290"/>
                    <a:pt x="393287" y="40005"/>
                  </a:cubicBezTo>
                  <a:lnTo>
                    <a:pt x="40005" y="393192"/>
                  </a:lnTo>
                  <a:cubicBezTo>
                    <a:pt x="22384" y="410813"/>
                    <a:pt x="11239" y="433673"/>
                    <a:pt x="8096" y="458057"/>
                  </a:cubicBezTo>
                  <a:cubicBezTo>
                    <a:pt x="7429" y="462820"/>
                    <a:pt x="7144" y="467677"/>
                    <a:pt x="7144" y="472535"/>
                  </a:cubicBezTo>
                  <a:lnTo>
                    <a:pt x="7144" y="972026"/>
                  </a:lnTo>
                  <a:cubicBezTo>
                    <a:pt x="7144" y="1001839"/>
                    <a:pt x="18955" y="1030319"/>
                    <a:pt x="40005" y="1051369"/>
                  </a:cubicBezTo>
                  <a:lnTo>
                    <a:pt x="393287" y="1404652"/>
                  </a:lnTo>
                  <a:cubicBezTo>
                    <a:pt x="414242" y="1425702"/>
                    <a:pt x="442817" y="1437513"/>
                    <a:pt x="472535" y="1437513"/>
                  </a:cubicBezTo>
                  <a:lnTo>
                    <a:pt x="972122" y="1437513"/>
                  </a:lnTo>
                  <a:cubicBezTo>
                    <a:pt x="1001839" y="1437513"/>
                    <a:pt x="1030414" y="1425702"/>
                    <a:pt x="1051465" y="1404652"/>
                  </a:cubicBezTo>
                  <a:lnTo>
                    <a:pt x="1404652" y="1051369"/>
                  </a:lnTo>
                  <a:cubicBezTo>
                    <a:pt x="1425702" y="1030319"/>
                    <a:pt x="1437513" y="1001839"/>
                    <a:pt x="1437513" y="972026"/>
                  </a:cubicBezTo>
                  <a:lnTo>
                    <a:pt x="1437513" y="472535"/>
                  </a:lnTo>
                  <a:cubicBezTo>
                    <a:pt x="1437513" y="467677"/>
                    <a:pt x="1437227" y="462820"/>
                    <a:pt x="1436561" y="458057"/>
                  </a:cubicBezTo>
                  <a:close/>
                  <a:moveTo>
                    <a:pt x="722376" y="972788"/>
                  </a:moveTo>
                  <a:cubicBezTo>
                    <a:pt x="583978" y="972788"/>
                    <a:pt x="471868" y="860679"/>
                    <a:pt x="471868" y="722281"/>
                  </a:cubicBezTo>
                  <a:cubicBezTo>
                    <a:pt x="471868" y="583978"/>
                    <a:pt x="583978" y="471773"/>
                    <a:pt x="722376" y="471773"/>
                  </a:cubicBezTo>
                  <a:cubicBezTo>
                    <a:pt x="860679" y="471773"/>
                    <a:pt x="972884" y="583978"/>
                    <a:pt x="972884" y="722281"/>
                  </a:cubicBezTo>
                  <a:cubicBezTo>
                    <a:pt x="972884" y="860679"/>
                    <a:pt x="860679" y="972788"/>
                    <a:pt x="722376" y="972788"/>
                  </a:cubicBezTo>
                  <a:close/>
                </a:path>
              </a:pathLst>
            </a:custGeom>
            <a:solidFill>
              <a:srgbClr val="EFEFE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="" xmlns:a16="http://schemas.microsoft.com/office/drawing/2014/main" id="{188FB118-6364-45D3-94B1-EF2D2F587068}"/>
                </a:ext>
              </a:extLst>
            </p:cNvPr>
            <p:cNvSpPr/>
            <p:nvPr/>
          </p:nvSpPr>
          <p:spPr>
            <a:xfrm>
              <a:off x="5259419" y="2864929"/>
              <a:ext cx="1438275" cy="1438275"/>
            </a:xfrm>
            <a:custGeom>
              <a:avLst/>
              <a:gdLst>
                <a:gd name="connsiteX0" fmla="*/ 1404557 w 1438275"/>
                <a:gd name="connsiteY0" fmla="*/ 393287 h 1438275"/>
                <a:gd name="connsiteX1" fmla="*/ 1051370 w 1438275"/>
                <a:gd name="connsiteY1" fmla="*/ 40005 h 1438275"/>
                <a:gd name="connsiteX2" fmla="*/ 972026 w 1438275"/>
                <a:gd name="connsiteY2" fmla="*/ 7144 h 1438275"/>
                <a:gd name="connsiteX3" fmla="*/ 472536 w 1438275"/>
                <a:gd name="connsiteY3" fmla="*/ 7144 h 1438275"/>
                <a:gd name="connsiteX4" fmla="*/ 393192 w 1438275"/>
                <a:gd name="connsiteY4" fmla="*/ 40005 h 1438275"/>
                <a:gd name="connsiteX5" fmla="*/ 40005 w 1438275"/>
                <a:gd name="connsiteY5" fmla="*/ 393287 h 1438275"/>
                <a:gd name="connsiteX6" fmla="*/ 7144 w 1438275"/>
                <a:gd name="connsiteY6" fmla="*/ 472535 h 1438275"/>
                <a:gd name="connsiteX7" fmla="*/ 7144 w 1438275"/>
                <a:gd name="connsiteY7" fmla="*/ 972122 h 1438275"/>
                <a:gd name="connsiteX8" fmla="*/ 8097 w 1438275"/>
                <a:gd name="connsiteY8" fmla="*/ 986599 h 1438275"/>
                <a:gd name="connsiteX9" fmla="*/ 40005 w 1438275"/>
                <a:gd name="connsiteY9" fmla="*/ 1051465 h 1438275"/>
                <a:gd name="connsiteX10" fmla="*/ 393192 w 1438275"/>
                <a:gd name="connsiteY10" fmla="*/ 1404652 h 1438275"/>
                <a:gd name="connsiteX11" fmla="*/ 418815 w 1438275"/>
                <a:gd name="connsiteY11" fmla="*/ 1423797 h 1438275"/>
                <a:gd name="connsiteX12" fmla="*/ 472536 w 1438275"/>
                <a:gd name="connsiteY12" fmla="*/ 1437513 h 1438275"/>
                <a:gd name="connsiteX13" fmla="*/ 972026 w 1438275"/>
                <a:gd name="connsiteY13" fmla="*/ 1437513 h 1438275"/>
                <a:gd name="connsiteX14" fmla="*/ 1025747 w 1438275"/>
                <a:gd name="connsiteY14" fmla="*/ 1423797 h 1438275"/>
                <a:gd name="connsiteX15" fmla="*/ 1051370 w 1438275"/>
                <a:gd name="connsiteY15" fmla="*/ 1404652 h 1438275"/>
                <a:gd name="connsiteX16" fmla="*/ 1404557 w 1438275"/>
                <a:gd name="connsiteY16" fmla="*/ 1051465 h 1438275"/>
                <a:gd name="connsiteX17" fmla="*/ 1436465 w 1438275"/>
                <a:gd name="connsiteY17" fmla="*/ 986599 h 1438275"/>
                <a:gd name="connsiteX18" fmla="*/ 1437418 w 1438275"/>
                <a:gd name="connsiteY18" fmla="*/ 972122 h 1438275"/>
                <a:gd name="connsiteX19" fmla="*/ 1437418 w 1438275"/>
                <a:gd name="connsiteY19" fmla="*/ 472535 h 1438275"/>
                <a:gd name="connsiteX20" fmla="*/ 1404557 w 1438275"/>
                <a:gd name="connsiteY20" fmla="*/ 393287 h 1438275"/>
                <a:gd name="connsiteX21" fmla="*/ 722281 w 1438275"/>
                <a:gd name="connsiteY21" fmla="*/ 972884 h 1438275"/>
                <a:gd name="connsiteX22" fmla="*/ 471774 w 1438275"/>
                <a:gd name="connsiteY22" fmla="*/ 722376 h 1438275"/>
                <a:gd name="connsiteX23" fmla="*/ 722281 w 1438275"/>
                <a:gd name="connsiteY23" fmla="*/ 471869 h 1438275"/>
                <a:gd name="connsiteX24" fmla="*/ 972788 w 1438275"/>
                <a:gd name="connsiteY24" fmla="*/ 722376 h 1438275"/>
                <a:gd name="connsiteX25" fmla="*/ 722281 w 1438275"/>
                <a:gd name="connsiteY25" fmla="*/ 972884 h 1438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438275" h="1438275">
                  <a:moveTo>
                    <a:pt x="1404557" y="393287"/>
                  </a:moveTo>
                  <a:lnTo>
                    <a:pt x="1051370" y="40005"/>
                  </a:lnTo>
                  <a:cubicBezTo>
                    <a:pt x="1030320" y="18955"/>
                    <a:pt x="1001839" y="7144"/>
                    <a:pt x="972026" y="7144"/>
                  </a:cubicBezTo>
                  <a:lnTo>
                    <a:pt x="472536" y="7144"/>
                  </a:lnTo>
                  <a:cubicBezTo>
                    <a:pt x="442722" y="7144"/>
                    <a:pt x="414242" y="18955"/>
                    <a:pt x="393192" y="40005"/>
                  </a:cubicBezTo>
                  <a:lnTo>
                    <a:pt x="40005" y="393287"/>
                  </a:lnTo>
                  <a:cubicBezTo>
                    <a:pt x="18955" y="414338"/>
                    <a:pt x="7144" y="442817"/>
                    <a:pt x="7144" y="472535"/>
                  </a:cubicBezTo>
                  <a:lnTo>
                    <a:pt x="7144" y="972122"/>
                  </a:lnTo>
                  <a:cubicBezTo>
                    <a:pt x="7144" y="976979"/>
                    <a:pt x="7430" y="981837"/>
                    <a:pt x="8097" y="986599"/>
                  </a:cubicBezTo>
                  <a:cubicBezTo>
                    <a:pt x="11239" y="1010984"/>
                    <a:pt x="22384" y="1033844"/>
                    <a:pt x="40005" y="1051465"/>
                  </a:cubicBezTo>
                  <a:lnTo>
                    <a:pt x="393192" y="1404652"/>
                  </a:lnTo>
                  <a:cubicBezTo>
                    <a:pt x="400908" y="1412367"/>
                    <a:pt x="409575" y="1418749"/>
                    <a:pt x="418815" y="1423797"/>
                  </a:cubicBezTo>
                  <a:cubicBezTo>
                    <a:pt x="435102" y="1432751"/>
                    <a:pt x="453580" y="1437513"/>
                    <a:pt x="472536" y="1437513"/>
                  </a:cubicBezTo>
                  <a:lnTo>
                    <a:pt x="972026" y="1437513"/>
                  </a:lnTo>
                  <a:cubicBezTo>
                    <a:pt x="990981" y="1437513"/>
                    <a:pt x="1009460" y="1432751"/>
                    <a:pt x="1025747" y="1423797"/>
                  </a:cubicBezTo>
                  <a:cubicBezTo>
                    <a:pt x="1034987" y="1418749"/>
                    <a:pt x="1043654" y="1412367"/>
                    <a:pt x="1051370" y="1404652"/>
                  </a:cubicBezTo>
                  <a:lnTo>
                    <a:pt x="1404557" y="1051465"/>
                  </a:lnTo>
                  <a:cubicBezTo>
                    <a:pt x="1422178" y="1033844"/>
                    <a:pt x="1433322" y="1010984"/>
                    <a:pt x="1436465" y="986599"/>
                  </a:cubicBezTo>
                  <a:cubicBezTo>
                    <a:pt x="1437132" y="981837"/>
                    <a:pt x="1437418" y="976979"/>
                    <a:pt x="1437418" y="972122"/>
                  </a:cubicBezTo>
                  <a:lnTo>
                    <a:pt x="1437418" y="472535"/>
                  </a:lnTo>
                  <a:cubicBezTo>
                    <a:pt x="1437418" y="442817"/>
                    <a:pt x="1425607" y="414338"/>
                    <a:pt x="1404557" y="393287"/>
                  </a:cubicBezTo>
                  <a:close/>
                  <a:moveTo>
                    <a:pt x="722281" y="972884"/>
                  </a:moveTo>
                  <a:cubicBezTo>
                    <a:pt x="583882" y="972884"/>
                    <a:pt x="471774" y="860679"/>
                    <a:pt x="471774" y="722376"/>
                  </a:cubicBezTo>
                  <a:cubicBezTo>
                    <a:pt x="471774" y="583978"/>
                    <a:pt x="583882" y="471869"/>
                    <a:pt x="722281" y="471869"/>
                  </a:cubicBezTo>
                  <a:cubicBezTo>
                    <a:pt x="860679" y="471869"/>
                    <a:pt x="972788" y="583978"/>
                    <a:pt x="972788" y="722376"/>
                  </a:cubicBezTo>
                  <a:cubicBezTo>
                    <a:pt x="972788" y="860679"/>
                    <a:pt x="860679" y="972884"/>
                    <a:pt x="722281" y="972884"/>
                  </a:cubicBezTo>
                  <a:close/>
                </a:path>
              </a:pathLst>
            </a:custGeom>
            <a:solidFill>
              <a:srgbClr val="EFEFE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="" xmlns:a16="http://schemas.microsoft.com/office/drawing/2014/main" id="{8F23F615-9F54-496A-A0D8-52270E71398F}"/>
                </a:ext>
              </a:extLst>
            </p:cNvPr>
            <p:cNvSpPr/>
            <p:nvPr/>
          </p:nvSpPr>
          <p:spPr>
            <a:xfrm>
              <a:off x="3224022" y="2864929"/>
              <a:ext cx="1438275" cy="1438275"/>
            </a:xfrm>
            <a:custGeom>
              <a:avLst/>
              <a:gdLst>
                <a:gd name="connsiteX0" fmla="*/ 1404652 w 1438275"/>
                <a:gd name="connsiteY0" fmla="*/ 393287 h 1438275"/>
                <a:gd name="connsiteX1" fmla="*/ 1051369 w 1438275"/>
                <a:gd name="connsiteY1" fmla="*/ 40005 h 1438275"/>
                <a:gd name="connsiteX2" fmla="*/ 972122 w 1438275"/>
                <a:gd name="connsiteY2" fmla="*/ 7144 h 1438275"/>
                <a:gd name="connsiteX3" fmla="*/ 472535 w 1438275"/>
                <a:gd name="connsiteY3" fmla="*/ 7144 h 1438275"/>
                <a:gd name="connsiteX4" fmla="*/ 393192 w 1438275"/>
                <a:gd name="connsiteY4" fmla="*/ 40005 h 1438275"/>
                <a:gd name="connsiteX5" fmla="*/ 40005 w 1438275"/>
                <a:gd name="connsiteY5" fmla="*/ 393287 h 1438275"/>
                <a:gd name="connsiteX6" fmla="*/ 7144 w 1438275"/>
                <a:gd name="connsiteY6" fmla="*/ 472535 h 1438275"/>
                <a:gd name="connsiteX7" fmla="*/ 7144 w 1438275"/>
                <a:gd name="connsiteY7" fmla="*/ 972122 h 1438275"/>
                <a:gd name="connsiteX8" fmla="*/ 40005 w 1438275"/>
                <a:gd name="connsiteY8" fmla="*/ 1051465 h 1438275"/>
                <a:gd name="connsiteX9" fmla="*/ 393192 w 1438275"/>
                <a:gd name="connsiteY9" fmla="*/ 1404652 h 1438275"/>
                <a:gd name="connsiteX10" fmla="*/ 472535 w 1438275"/>
                <a:gd name="connsiteY10" fmla="*/ 1437513 h 1438275"/>
                <a:gd name="connsiteX11" fmla="*/ 972122 w 1438275"/>
                <a:gd name="connsiteY11" fmla="*/ 1437513 h 1438275"/>
                <a:gd name="connsiteX12" fmla="*/ 1025747 w 1438275"/>
                <a:gd name="connsiteY12" fmla="*/ 1423797 h 1438275"/>
                <a:gd name="connsiteX13" fmla="*/ 1051369 w 1438275"/>
                <a:gd name="connsiteY13" fmla="*/ 1404652 h 1438275"/>
                <a:gd name="connsiteX14" fmla="*/ 1404652 w 1438275"/>
                <a:gd name="connsiteY14" fmla="*/ 1051465 h 1438275"/>
                <a:gd name="connsiteX15" fmla="*/ 1436560 w 1438275"/>
                <a:gd name="connsiteY15" fmla="*/ 986599 h 1438275"/>
                <a:gd name="connsiteX16" fmla="*/ 1437513 w 1438275"/>
                <a:gd name="connsiteY16" fmla="*/ 972122 h 1438275"/>
                <a:gd name="connsiteX17" fmla="*/ 1437513 w 1438275"/>
                <a:gd name="connsiteY17" fmla="*/ 472535 h 1438275"/>
                <a:gd name="connsiteX18" fmla="*/ 1404652 w 1438275"/>
                <a:gd name="connsiteY18" fmla="*/ 393287 h 1438275"/>
                <a:gd name="connsiteX19" fmla="*/ 722281 w 1438275"/>
                <a:gd name="connsiteY19" fmla="*/ 972884 h 1438275"/>
                <a:gd name="connsiteX20" fmla="*/ 471773 w 1438275"/>
                <a:gd name="connsiteY20" fmla="*/ 722376 h 1438275"/>
                <a:gd name="connsiteX21" fmla="*/ 722281 w 1438275"/>
                <a:gd name="connsiteY21" fmla="*/ 471869 h 1438275"/>
                <a:gd name="connsiteX22" fmla="*/ 972788 w 1438275"/>
                <a:gd name="connsiteY22" fmla="*/ 722376 h 1438275"/>
                <a:gd name="connsiteX23" fmla="*/ 722281 w 1438275"/>
                <a:gd name="connsiteY23" fmla="*/ 972884 h 1438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438275" h="1438275">
                  <a:moveTo>
                    <a:pt x="1404652" y="393287"/>
                  </a:moveTo>
                  <a:lnTo>
                    <a:pt x="1051369" y="40005"/>
                  </a:lnTo>
                  <a:cubicBezTo>
                    <a:pt x="1030319" y="18955"/>
                    <a:pt x="1001839" y="7144"/>
                    <a:pt x="972122" y="7144"/>
                  </a:cubicBezTo>
                  <a:lnTo>
                    <a:pt x="472535" y="7144"/>
                  </a:lnTo>
                  <a:cubicBezTo>
                    <a:pt x="442817" y="7144"/>
                    <a:pt x="414242" y="18955"/>
                    <a:pt x="393192" y="40005"/>
                  </a:cubicBezTo>
                  <a:lnTo>
                    <a:pt x="40005" y="393287"/>
                  </a:lnTo>
                  <a:cubicBezTo>
                    <a:pt x="18955" y="414338"/>
                    <a:pt x="7144" y="442817"/>
                    <a:pt x="7144" y="472535"/>
                  </a:cubicBezTo>
                  <a:lnTo>
                    <a:pt x="7144" y="972122"/>
                  </a:lnTo>
                  <a:cubicBezTo>
                    <a:pt x="7144" y="1001839"/>
                    <a:pt x="18955" y="1030414"/>
                    <a:pt x="40005" y="1051465"/>
                  </a:cubicBezTo>
                  <a:lnTo>
                    <a:pt x="393192" y="1404652"/>
                  </a:lnTo>
                  <a:cubicBezTo>
                    <a:pt x="414242" y="1425702"/>
                    <a:pt x="442817" y="1437513"/>
                    <a:pt x="472535" y="1437513"/>
                  </a:cubicBezTo>
                  <a:lnTo>
                    <a:pt x="972122" y="1437513"/>
                  </a:lnTo>
                  <a:cubicBezTo>
                    <a:pt x="991076" y="1437513"/>
                    <a:pt x="1009459" y="1432751"/>
                    <a:pt x="1025747" y="1423797"/>
                  </a:cubicBezTo>
                  <a:cubicBezTo>
                    <a:pt x="1035082" y="1418749"/>
                    <a:pt x="1043749" y="1412367"/>
                    <a:pt x="1051369" y="1404652"/>
                  </a:cubicBezTo>
                  <a:lnTo>
                    <a:pt x="1404652" y="1051465"/>
                  </a:lnTo>
                  <a:cubicBezTo>
                    <a:pt x="1422273" y="1033844"/>
                    <a:pt x="1433417" y="1010984"/>
                    <a:pt x="1436560" y="986599"/>
                  </a:cubicBezTo>
                  <a:cubicBezTo>
                    <a:pt x="1437227" y="981837"/>
                    <a:pt x="1437513" y="976979"/>
                    <a:pt x="1437513" y="972122"/>
                  </a:cubicBezTo>
                  <a:lnTo>
                    <a:pt x="1437513" y="472535"/>
                  </a:lnTo>
                  <a:cubicBezTo>
                    <a:pt x="1437513" y="442817"/>
                    <a:pt x="1425702" y="414338"/>
                    <a:pt x="1404652" y="393287"/>
                  </a:cubicBezTo>
                  <a:close/>
                  <a:moveTo>
                    <a:pt x="722281" y="972884"/>
                  </a:moveTo>
                  <a:cubicBezTo>
                    <a:pt x="583978" y="972884"/>
                    <a:pt x="471773" y="860679"/>
                    <a:pt x="471773" y="722376"/>
                  </a:cubicBezTo>
                  <a:cubicBezTo>
                    <a:pt x="471773" y="583978"/>
                    <a:pt x="583978" y="471869"/>
                    <a:pt x="722281" y="471869"/>
                  </a:cubicBezTo>
                  <a:cubicBezTo>
                    <a:pt x="860679" y="471869"/>
                    <a:pt x="972788" y="583978"/>
                    <a:pt x="972788" y="722376"/>
                  </a:cubicBezTo>
                  <a:cubicBezTo>
                    <a:pt x="972788" y="860679"/>
                    <a:pt x="860679" y="972884"/>
                    <a:pt x="722281" y="972884"/>
                  </a:cubicBezTo>
                  <a:close/>
                </a:path>
              </a:pathLst>
            </a:custGeom>
            <a:solidFill>
              <a:srgbClr val="EFEFE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="" xmlns:a16="http://schemas.microsoft.com/office/drawing/2014/main" id="{9B750FC7-1CCA-42BC-B4FB-BF2EBF913091}"/>
                </a:ext>
              </a:extLst>
            </p:cNvPr>
            <p:cNvSpPr/>
            <p:nvPr/>
          </p:nvSpPr>
          <p:spPr>
            <a:xfrm>
              <a:off x="6277070" y="3830669"/>
              <a:ext cx="1438275" cy="1438275"/>
            </a:xfrm>
            <a:custGeom>
              <a:avLst/>
              <a:gdLst>
                <a:gd name="connsiteX0" fmla="*/ 1436561 w 1438275"/>
                <a:gd name="connsiteY0" fmla="*/ 458057 h 1438275"/>
                <a:gd name="connsiteX1" fmla="*/ 1404652 w 1438275"/>
                <a:gd name="connsiteY1" fmla="*/ 393192 h 1438275"/>
                <a:gd name="connsiteX2" fmla="*/ 1051370 w 1438275"/>
                <a:gd name="connsiteY2" fmla="*/ 40005 h 1438275"/>
                <a:gd name="connsiteX3" fmla="*/ 1025747 w 1438275"/>
                <a:gd name="connsiteY3" fmla="*/ 20859 h 1438275"/>
                <a:gd name="connsiteX4" fmla="*/ 972122 w 1438275"/>
                <a:gd name="connsiteY4" fmla="*/ 7144 h 1438275"/>
                <a:gd name="connsiteX5" fmla="*/ 472535 w 1438275"/>
                <a:gd name="connsiteY5" fmla="*/ 7144 h 1438275"/>
                <a:gd name="connsiteX6" fmla="*/ 418814 w 1438275"/>
                <a:gd name="connsiteY6" fmla="*/ 20859 h 1438275"/>
                <a:gd name="connsiteX7" fmla="*/ 393192 w 1438275"/>
                <a:gd name="connsiteY7" fmla="*/ 40005 h 1438275"/>
                <a:gd name="connsiteX8" fmla="*/ 40005 w 1438275"/>
                <a:gd name="connsiteY8" fmla="*/ 393192 h 1438275"/>
                <a:gd name="connsiteX9" fmla="*/ 8096 w 1438275"/>
                <a:gd name="connsiteY9" fmla="*/ 458057 h 1438275"/>
                <a:gd name="connsiteX10" fmla="*/ 7144 w 1438275"/>
                <a:gd name="connsiteY10" fmla="*/ 472535 h 1438275"/>
                <a:gd name="connsiteX11" fmla="*/ 7144 w 1438275"/>
                <a:gd name="connsiteY11" fmla="*/ 972026 h 1438275"/>
                <a:gd name="connsiteX12" fmla="*/ 40005 w 1438275"/>
                <a:gd name="connsiteY12" fmla="*/ 1051369 h 1438275"/>
                <a:gd name="connsiteX13" fmla="*/ 393192 w 1438275"/>
                <a:gd name="connsiteY13" fmla="*/ 1404652 h 1438275"/>
                <a:gd name="connsiteX14" fmla="*/ 472535 w 1438275"/>
                <a:gd name="connsiteY14" fmla="*/ 1437513 h 1438275"/>
                <a:gd name="connsiteX15" fmla="*/ 972122 w 1438275"/>
                <a:gd name="connsiteY15" fmla="*/ 1437513 h 1438275"/>
                <a:gd name="connsiteX16" fmla="*/ 1051370 w 1438275"/>
                <a:gd name="connsiteY16" fmla="*/ 1404652 h 1438275"/>
                <a:gd name="connsiteX17" fmla="*/ 1404652 w 1438275"/>
                <a:gd name="connsiteY17" fmla="*/ 1051369 h 1438275"/>
                <a:gd name="connsiteX18" fmla="*/ 1437513 w 1438275"/>
                <a:gd name="connsiteY18" fmla="*/ 972026 h 1438275"/>
                <a:gd name="connsiteX19" fmla="*/ 1437513 w 1438275"/>
                <a:gd name="connsiteY19" fmla="*/ 472535 h 1438275"/>
                <a:gd name="connsiteX20" fmla="*/ 1436561 w 1438275"/>
                <a:gd name="connsiteY20" fmla="*/ 458057 h 1438275"/>
                <a:gd name="connsiteX21" fmla="*/ 722281 w 1438275"/>
                <a:gd name="connsiteY21" fmla="*/ 972788 h 1438275"/>
                <a:gd name="connsiteX22" fmla="*/ 471773 w 1438275"/>
                <a:gd name="connsiteY22" fmla="*/ 722281 h 1438275"/>
                <a:gd name="connsiteX23" fmla="*/ 722281 w 1438275"/>
                <a:gd name="connsiteY23" fmla="*/ 471773 h 1438275"/>
                <a:gd name="connsiteX24" fmla="*/ 972788 w 1438275"/>
                <a:gd name="connsiteY24" fmla="*/ 722281 h 1438275"/>
                <a:gd name="connsiteX25" fmla="*/ 722281 w 1438275"/>
                <a:gd name="connsiteY25" fmla="*/ 972788 h 1438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438275" h="1438275">
                  <a:moveTo>
                    <a:pt x="1436561" y="458057"/>
                  </a:moveTo>
                  <a:cubicBezTo>
                    <a:pt x="1433417" y="433673"/>
                    <a:pt x="1422273" y="410813"/>
                    <a:pt x="1404652" y="393192"/>
                  </a:cubicBezTo>
                  <a:lnTo>
                    <a:pt x="1051370" y="40005"/>
                  </a:lnTo>
                  <a:cubicBezTo>
                    <a:pt x="1043750" y="32290"/>
                    <a:pt x="1035082" y="25813"/>
                    <a:pt x="1025747" y="20859"/>
                  </a:cubicBezTo>
                  <a:cubicBezTo>
                    <a:pt x="1009364" y="11906"/>
                    <a:pt x="990981" y="7144"/>
                    <a:pt x="972122" y="7144"/>
                  </a:cubicBezTo>
                  <a:lnTo>
                    <a:pt x="472535" y="7144"/>
                  </a:lnTo>
                  <a:cubicBezTo>
                    <a:pt x="453580" y="7144"/>
                    <a:pt x="435197" y="11906"/>
                    <a:pt x="418814" y="20859"/>
                  </a:cubicBezTo>
                  <a:cubicBezTo>
                    <a:pt x="409575" y="25908"/>
                    <a:pt x="400907" y="32290"/>
                    <a:pt x="393192" y="40005"/>
                  </a:cubicBezTo>
                  <a:lnTo>
                    <a:pt x="40005" y="393192"/>
                  </a:lnTo>
                  <a:cubicBezTo>
                    <a:pt x="22384" y="410813"/>
                    <a:pt x="11239" y="433673"/>
                    <a:pt x="8096" y="458057"/>
                  </a:cubicBezTo>
                  <a:cubicBezTo>
                    <a:pt x="7429" y="462820"/>
                    <a:pt x="7144" y="467677"/>
                    <a:pt x="7144" y="472535"/>
                  </a:cubicBezTo>
                  <a:lnTo>
                    <a:pt x="7144" y="972026"/>
                  </a:lnTo>
                  <a:cubicBezTo>
                    <a:pt x="7144" y="1001839"/>
                    <a:pt x="18955" y="1030319"/>
                    <a:pt x="40005" y="1051369"/>
                  </a:cubicBezTo>
                  <a:lnTo>
                    <a:pt x="393192" y="1404652"/>
                  </a:lnTo>
                  <a:cubicBezTo>
                    <a:pt x="414242" y="1425702"/>
                    <a:pt x="442817" y="1437513"/>
                    <a:pt x="472535" y="1437513"/>
                  </a:cubicBezTo>
                  <a:lnTo>
                    <a:pt x="972122" y="1437513"/>
                  </a:lnTo>
                  <a:cubicBezTo>
                    <a:pt x="1001839" y="1437513"/>
                    <a:pt x="1030414" y="1425702"/>
                    <a:pt x="1051370" y="1404652"/>
                  </a:cubicBezTo>
                  <a:lnTo>
                    <a:pt x="1404652" y="1051369"/>
                  </a:lnTo>
                  <a:cubicBezTo>
                    <a:pt x="1425702" y="1030319"/>
                    <a:pt x="1437513" y="1001839"/>
                    <a:pt x="1437513" y="972026"/>
                  </a:cubicBezTo>
                  <a:lnTo>
                    <a:pt x="1437513" y="472535"/>
                  </a:lnTo>
                  <a:cubicBezTo>
                    <a:pt x="1437513" y="467677"/>
                    <a:pt x="1437227" y="462820"/>
                    <a:pt x="1436561" y="458057"/>
                  </a:cubicBezTo>
                  <a:close/>
                  <a:moveTo>
                    <a:pt x="722281" y="972788"/>
                  </a:moveTo>
                  <a:cubicBezTo>
                    <a:pt x="583978" y="972788"/>
                    <a:pt x="471773" y="860679"/>
                    <a:pt x="471773" y="722281"/>
                  </a:cubicBezTo>
                  <a:cubicBezTo>
                    <a:pt x="471773" y="583978"/>
                    <a:pt x="583978" y="471773"/>
                    <a:pt x="722281" y="471773"/>
                  </a:cubicBezTo>
                  <a:cubicBezTo>
                    <a:pt x="860679" y="471773"/>
                    <a:pt x="972788" y="583978"/>
                    <a:pt x="972788" y="722281"/>
                  </a:cubicBezTo>
                  <a:cubicBezTo>
                    <a:pt x="972788" y="860679"/>
                    <a:pt x="860679" y="972788"/>
                    <a:pt x="722281" y="972788"/>
                  </a:cubicBezTo>
                  <a:close/>
                </a:path>
              </a:pathLst>
            </a:custGeom>
            <a:solidFill>
              <a:srgbClr val="EFEFE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="" xmlns:a16="http://schemas.microsoft.com/office/drawing/2014/main" id="{686FB78A-6800-4963-B6A9-2A560FC81501}"/>
                </a:ext>
              </a:extLst>
            </p:cNvPr>
            <p:cNvSpPr/>
            <p:nvPr/>
          </p:nvSpPr>
          <p:spPr>
            <a:xfrm>
              <a:off x="7294721" y="2864929"/>
              <a:ext cx="1438275" cy="1438275"/>
            </a:xfrm>
            <a:custGeom>
              <a:avLst/>
              <a:gdLst>
                <a:gd name="connsiteX0" fmla="*/ 1404652 w 1438275"/>
                <a:gd name="connsiteY0" fmla="*/ 393287 h 1438275"/>
                <a:gd name="connsiteX1" fmla="*/ 1051465 w 1438275"/>
                <a:gd name="connsiteY1" fmla="*/ 40005 h 1438275"/>
                <a:gd name="connsiteX2" fmla="*/ 972122 w 1438275"/>
                <a:gd name="connsiteY2" fmla="*/ 7144 h 1438275"/>
                <a:gd name="connsiteX3" fmla="*/ 472536 w 1438275"/>
                <a:gd name="connsiteY3" fmla="*/ 7144 h 1438275"/>
                <a:gd name="connsiteX4" fmla="*/ 393288 w 1438275"/>
                <a:gd name="connsiteY4" fmla="*/ 40005 h 1438275"/>
                <a:gd name="connsiteX5" fmla="*/ 40005 w 1438275"/>
                <a:gd name="connsiteY5" fmla="*/ 393287 h 1438275"/>
                <a:gd name="connsiteX6" fmla="*/ 7144 w 1438275"/>
                <a:gd name="connsiteY6" fmla="*/ 472535 h 1438275"/>
                <a:gd name="connsiteX7" fmla="*/ 7144 w 1438275"/>
                <a:gd name="connsiteY7" fmla="*/ 972122 h 1438275"/>
                <a:gd name="connsiteX8" fmla="*/ 8097 w 1438275"/>
                <a:gd name="connsiteY8" fmla="*/ 986599 h 1438275"/>
                <a:gd name="connsiteX9" fmla="*/ 40005 w 1438275"/>
                <a:gd name="connsiteY9" fmla="*/ 1051465 h 1438275"/>
                <a:gd name="connsiteX10" fmla="*/ 393288 w 1438275"/>
                <a:gd name="connsiteY10" fmla="*/ 1404652 h 1438275"/>
                <a:gd name="connsiteX11" fmla="*/ 418910 w 1438275"/>
                <a:gd name="connsiteY11" fmla="*/ 1423797 h 1438275"/>
                <a:gd name="connsiteX12" fmla="*/ 472536 w 1438275"/>
                <a:gd name="connsiteY12" fmla="*/ 1437513 h 1438275"/>
                <a:gd name="connsiteX13" fmla="*/ 972122 w 1438275"/>
                <a:gd name="connsiteY13" fmla="*/ 1437513 h 1438275"/>
                <a:gd name="connsiteX14" fmla="*/ 1051465 w 1438275"/>
                <a:gd name="connsiteY14" fmla="*/ 1404652 h 1438275"/>
                <a:gd name="connsiteX15" fmla="*/ 1404652 w 1438275"/>
                <a:gd name="connsiteY15" fmla="*/ 1051465 h 1438275"/>
                <a:gd name="connsiteX16" fmla="*/ 1437513 w 1438275"/>
                <a:gd name="connsiteY16" fmla="*/ 972122 h 1438275"/>
                <a:gd name="connsiteX17" fmla="*/ 1437513 w 1438275"/>
                <a:gd name="connsiteY17" fmla="*/ 472535 h 1438275"/>
                <a:gd name="connsiteX18" fmla="*/ 1404652 w 1438275"/>
                <a:gd name="connsiteY18" fmla="*/ 393287 h 1438275"/>
                <a:gd name="connsiteX19" fmla="*/ 722376 w 1438275"/>
                <a:gd name="connsiteY19" fmla="*/ 972884 h 1438275"/>
                <a:gd name="connsiteX20" fmla="*/ 471869 w 1438275"/>
                <a:gd name="connsiteY20" fmla="*/ 722376 h 1438275"/>
                <a:gd name="connsiteX21" fmla="*/ 722376 w 1438275"/>
                <a:gd name="connsiteY21" fmla="*/ 471869 h 1438275"/>
                <a:gd name="connsiteX22" fmla="*/ 972884 w 1438275"/>
                <a:gd name="connsiteY22" fmla="*/ 722376 h 1438275"/>
                <a:gd name="connsiteX23" fmla="*/ 722376 w 1438275"/>
                <a:gd name="connsiteY23" fmla="*/ 972884 h 1438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438275" h="1438275">
                  <a:moveTo>
                    <a:pt x="1404652" y="393287"/>
                  </a:moveTo>
                  <a:lnTo>
                    <a:pt x="1051465" y="40005"/>
                  </a:lnTo>
                  <a:cubicBezTo>
                    <a:pt x="1030415" y="18955"/>
                    <a:pt x="1001840" y="7144"/>
                    <a:pt x="972122" y="7144"/>
                  </a:cubicBezTo>
                  <a:lnTo>
                    <a:pt x="472536" y="7144"/>
                  </a:lnTo>
                  <a:cubicBezTo>
                    <a:pt x="442818" y="7144"/>
                    <a:pt x="414338" y="18955"/>
                    <a:pt x="393288" y="40005"/>
                  </a:cubicBezTo>
                  <a:lnTo>
                    <a:pt x="40005" y="393287"/>
                  </a:lnTo>
                  <a:cubicBezTo>
                    <a:pt x="18955" y="414338"/>
                    <a:pt x="7144" y="442817"/>
                    <a:pt x="7144" y="472535"/>
                  </a:cubicBezTo>
                  <a:lnTo>
                    <a:pt x="7144" y="972122"/>
                  </a:lnTo>
                  <a:cubicBezTo>
                    <a:pt x="7144" y="976979"/>
                    <a:pt x="7430" y="981837"/>
                    <a:pt x="8097" y="986599"/>
                  </a:cubicBezTo>
                  <a:cubicBezTo>
                    <a:pt x="11240" y="1010984"/>
                    <a:pt x="22384" y="1033844"/>
                    <a:pt x="40005" y="1051465"/>
                  </a:cubicBezTo>
                  <a:lnTo>
                    <a:pt x="393288" y="1404652"/>
                  </a:lnTo>
                  <a:cubicBezTo>
                    <a:pt x="400908" y="1412367"/>
                    <a:pt x="409575" y="1418749"/>
                    <a:pt x="418910" y="1423797"/>
                  </a:cubicBezTo>
                  <a:cubicBezTo>
                    <a:pt x="435197" y="1432751"/>
                    <a:pt x="453580" y="1437513"/>
                    <a:pt x="472536" y="1437513"/>
                  </a:cubicBezTo>
                  <a:lnTo>
                    <a:pt x="972122" y="1437513"/>
                  </a:lnTo>
                  <a:cubicBezTo>
                    <a:pt x="1001840" y="1437513"/>
                    <a:pt x="1030415" y="1425702"/>
                    <a:pt x="1051465" y="1404652"/>
                  </a:cubicBezTo>
                  <a:lnTo>
                    <a:pt x="1404652" y="1051465"/>
                  </a:lnTo>
                  <a:cubicBezTo>
                    <a:pt x="1425703" y="1030414"/>
                    <a:pt x="1437513" y="1001839"/>
                    <a:pt x="1437513" y="972122"/>
                  </a:cubicBezTo>
                  <a:lnTo>
                    <a:pt x="1437513" y="472535"/>
                  </a:lnTo>
                  <a:cubicBezTo>
                    <a:pt x="1437513" y="442817"/>
                    <a:pt x="1425703" y="414338"/>
                    <a:pt x="1404652" y="393287"/>
                  </a:cubicBezTo>
                  <a:close/>
                  <a:moveTo>
                    <a:pt x="722376" y="972884"/>
                  </a:moveTo>
                  <a:cubicBezTo>
                    <a:pt x="583978" y="972884"/>
                    <a:pt x="471869" y="860679"/>
                    <a:pt x="471869" y="722376"/>
                  </a:cubicBezTo>
                  <a:cubicBezTo>
                    <a:pt x="471869" y="583978"/>
                    <a:pt x="583978" y="471869"/>
                    <a:pt x="722376" y="471869"/>
                  </a:cubicBezTo>
                  <a:cubicBezTo>
                    <a:pt x="860679" y="471869"/>
                    <a:pt x="972884" y="583978"/>
                    <a:pt x="972884" y="722376"/>
                  </a:cubicBezTo>
                  <a:cubicBezTo>
                    <a:pt x="972884" y="860679"/>
                    <a:pt x="860679" y="972884"/>
                    <a:pt x="722376" y="972884"/>
                  </a:cubicBezTo>
                  <a:close/>
                </a:path>
              </a:pathLst>
            </a:custGeom>
            <a:solidFill>
              <a:srgbClr val="EFEFE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5" name="Freeform: Shape 44">
            <a:extLst>
              <a:ext uri="{FF2B5EF4-FFF2-40B4-BE49-F238E27FC236}">
                <a16:creationId xmlns="" xmlns:a16="http://schemas.microsoft.com/office/drawing/2014/main" id="{7929D216-0182-41C3-BC39-BBEA395BAFA2}"/>
              </a:ext>
            </a:extLst>
          </p:cNvPr>
          <p:cNvSpPr/>
          <p:nvPr/>
        </p:nvSpPr>
        <p:spPr>
          <a:xfrm>
            <a:off x="4384548" y="3973544"/>
            <a:ext cx="1152525" cy="1152525"/>
          </a:xfrm>
          <a:custGeom>
            <a:avLst/>
            <a:gdLst>
              <a:gd name="connsiteX0" fmla="*/ 1118902 w 1152525"/>
              <a:gd name="connsiteY0" fmla="*/ 309563 h 1152525"/>
              <a:gd name="connsiteX1" fmla="*/ 849344 w 1152525"/>
              <a:gd name="connsiteY1" fmla="*/ 40005 h 1152525"/>
              <a:gd name="connsiteX2" fmla="*/ 770096 w 1152525"/>
              <a:gd name="connsiteY2" fmla="*/ 7144 h 1152525"/>
              <a:gd name="connsiteX3" fmla="*/ 388906 w 1152525"/>
              <a:gd name="connsiteY3" fmla="*/ 7144 h 1152525"/>
              <a:gd name="connsiteX4" fmla="*/ 309563 w 1152525"/>
              <a:gd name="connsiteY4" fmla="*/ 40005 h 1152525"/>
              <a:gd name="connsiteX5" fmla="*/ 40005 w 1152525"/>
              <a:gd name="connsiteY5" fmla="*/ 309563 h 1152525"/>
              <a:gd name="connsiteX6" fmla="*/ 7144 w 1152525"/>
              <a:gd name="connsiteY6" fmla="*/ 388810 h 1152525"/>
              <a:gd name="connsiteX7" fmla="*/ 7144 w 1152525"/>
              <a:gd name="connsiteY7" fmla="*/ 770001 h 1152525"/>
              <a:gd name="connsiteX8" fmla="*/ 40005 w 1152525"/>
              <a:gd name="connsiteY8" fmla="*/ 849344 h 1152525"/>
              <a:gd name="connsiteX9" fmla="*/ 309563 w 1152525"/>
              <a:gd name="connsiteY9" fmla="*/ 1118902 h 1152525"/>
              <a:gd name="connsiteX10" fmla="*/ 388906 w 1152525"/>
              <a:gd name="connsiteY10" fmla="*/ 1151763 h 1152525"/>
              <a:gd name="connsiteX11" fmla="*/ 770096 w 1152525"/>
              <a:gd name="connsiteY11" fmla="*/ 1151763 h 1152525"/>
              <a:gd name="connsiteX12" fmla="*/ 849344 w 1152525"/>
              <a:gd name="connsiteY12" fmla="*/ 1118902 h 1152525"/>
              <a:gd name="connsiteX13" fmla="*/ 1118902 w 1152525"/>
              <a:gd name="connsiteY13" fmla="*/ 849344 h 1152525"/>
              <a:gd name="connsiteX14" fmla="*/ 1151763 w 1152525"/>
              <a:gd name="connsiteY14" fmla="*/ 770001 h 1152525"/>
              <a:gd name="connsiteX15" fmla="*/ 1151763 w 1152525"/>
              <a:gd name="connsiteY15" fmla="*/ 388810 h 1152525"/>
              <a:gd name="connsiteX16" fmla="*/ 1118902 w 1152525"/>
              <a:gd name="connsiteY16" fmla="*/ 309563 h 1152525"/>
              <a:gd name="connsiteX17" fmla="*/ 579501 w 1152525"/>
              <a:gd name="connsiteY17" fmla="*/ 829913 h 1152525"/>
              <a:gd name="connsiteX18" fmla="*/ 328993 w 1152525"/>
              <a:gd name="connsiteY18" fmla="*/ 579406 h 1152525"/>
              <a:gd name="connsiteX19" fmla="*/ 579501 w 1152525"/>
              <a:gd name="connsiteY19" fmla="*/ 328898 h 1152525"/>
              <a:gd name="connsiteX20" fmla="*/ 830009 w 1152525"/>
              <a:gd name="connsiteY20" fmla="*/ 579406 h 1152525"/>
              <a:gd name="connsiteX21" fmla="*/ 579501 w 1152525"/>
              <a:gd name="connsiteY21" fmla="*/ 829913 h 1152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152525" h="1152525">
                <a:moveTo>
                  <a:pt x="1118902" y="309563"/>
                </a:moveTo>
                <a:lnTo>
                  <a:pt x="849344" y="40005"/>
                </a:lnTo>
                <a:cubicBezTo>
                  <a:pt x="828294" y="18955"/>
                  <a:pt x="799814" y="7144"/>
                  <a:pt x="770096" y="7144"/>
                </a:cubicBezTo>
                <a:lnTo>
                  <a:pt x="388906" y="7144"/>
                </a:lnTo>
                <a:cubicBezTo>
                  <a:pt x="359092" y="7144"/>
                  <a:pt x="330613" y="18955"/>
                  <a:pt x="309563" y="40005"/>
                </a:cubicBezTo>
                <a:lnTo>
                  <a:pt x="40005" y="309563"/>
                </a:lnTo>
                <a:cubicBezTo>
                  <a:pt x="18955" y="330517"/>
                  <a:pt x="7144" y="359092"/>
                  <a:pt x="7144" y="388810"/>
                </a:cubicBezTo>
                <a:lnTo>
                  <a:pt x="7144" y="770001"/>
                </a:lnTo>
                <a:cubicBezTo>
                  <a:pt x="7144" y="799719"/>
                  <a:pt x="18955" y="828294"/>
                  <a:pt x="40005" y="849344"/>
                </a:cubicBezTo>
                <a:lnTo>
                  <a:pt x="309563" y="1118902"/>
                </a:lnTo>
                <a:cubicBezTo>
                  <a:pt x="330613" y="1139952"/>
                  <a:pt x="359092" y="1151763"/>
                  <a:pt x="388906" y="1151763"/>
                </a:cubicBezTo>
                <a:lnTo>
                  <a:pt x="770096" y="1151763"/>
                </a:lnTo>
                <a:cubicBezTo>
                  <a:pt x="799814" y="1151763"/>
                  <a:pt x="828294" y="1139952"/>
                  <a:pt x="849344" y="1118902"/>
                </a:cubicBezTo>
                <a:lnTo>
                  <a:pt x="1118902" y="849344"/>
                </a:lnTo>
                <a:cubicBezTo>
                  <a:pt x="1139952" y="828294"/>
                  <a:pt x="1151763" y="799719"/>
                  <a:pt x="1151763" y="770001"/>
                </a:cubicBezTo>
                <a:lnTo>
                  <a:pt x="1151763" y="388810"/>
                </a:lnTo>
                <a:cubicBezTo>
                  <a:pt x="1151763" y="359092"/>
                  <a:pt x="1139952" y="330517"/>
                  <a:pt x="1118902" y="309563"/>
                </a:cubicBezTo>
                <a:close/>
                <a:moveTo>
                  <a:pt x="579501" y="829913"/>
                </a:moveTo>
                <a:cubicBezTo>
                  <a:pt x="441103" y="829913"/>
                  <a:pt x="328993" y="717804"/>
                  <a:pt x="328993" y="579406"/>
                </a:cubicBezTo>
                <a:cubicBezTo>
                  <a:pt x="328993" y="441103"/>
                  <a:pt x="441103" y="328898"/>
                  <a:pt x="579501" y="328898"/>
                </a:cubicBezTo>
                <a:cubicBezTo>
                  <a:pt x="717804" y="328898"/>
                  <a:pt x="830009" y="441103"/>
                  <a:pt x="830009" y="579406"/>
                </a:cubicBezTo>
                <a:cubicBezTo>
                  <a:pt x="830009" y="717804"/>
                  <a:pt x="717804" y="829913"/>
                  <a:pt x="579501" y="829913"/>
                </a:cubicBezTo>
                <a:close/>
              </a:path>
            </a:pathLst>
          </a:custGeom>
          <a:solidFill>
            <a:srgbClr val="0A1931"/>
          </a:solidFill>
          <a:ln w="9525" cap="flat">
            <a:noFill/>
            <a:prstDash val="solid"/>
            <a:miter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rtlCol="0" anchor="ctr"/>
          <a:lstStyle/>
          <a:p>
            <a:endParaRPr lang="en-US"/>
          </a:p>
        </p:txBody>
      </p:sp>
      <p:sp>
        <p:nvSpPr>
          <p:cNvPr id="46" name="Freeform: Shape 45">
            <a:extLst>
              <a:ext uri="{FF2B5EF4-FFF2-40B4-BE49-F238E27FC236}">
                <a16:creationId xmlns="" xmlns:a16="http://schemas.microsoft.com/office/drawing/2014/main" id="{6FD3A32F-EB2C-4C08-BC09-39FB6A6290DC}"/>
              </a:ext>
            </a:extLst>
          </p:cNvPr>
          <p:cNvSpPr/>
          <p:nvPr/>
        </p:nvSpPr>
        <p:spPr>
          <a:xfrm>
            <a:off x="5402294" y="3007804"/>
            <a:ext cx="1152525" cy="1152525"/>
          </a:xfrm>
          <a:custGeom>
            <a:avLst/>
            <a:gdLst>
              <a:gd name="connsiteX0" fmla="*/ 1118807 w 1152525"/>
              <a:gd name="connsiteY0" fmla="*/ 309563 h 1152525"/>
              <a:gd name="connsiteX1" fmla="*/ 849345 w 1152525"/>
              <a:gd name="connsiteY1" fmla="*/ 40005 h 1152525"/>
              <a:gd name="connsiteX2" fmla="*/ 770001 w 1152525"/>
              <a:gd name="connsiteY2" fmla="*/ 7144 h 1152525"/>
              <a:gd name="connsiteX3" fmla="*/ 388811 w 1152525"/>
              <a:gd name="connsiteY3" fmla="*/ 7144 h 1152525"/>
              <a:gd name="connsiteX4" fmla="*/ 309467 w 1152525"/>
              <a:gd name="connsiteY4" fmla="*/ 40005 h 1152525"/>
              <a:gd name="connsiteX5" fmla="*/ 40005 w 1152525"/>
              <a:gd name="connsiteY5" fmla="*/ 309563 h 1152525"/>
              <a:gd name="connsiteX6" fmla="*/ 7144 w 1152525"/>
              <a:gd name="connsiteY6" fmla="*/ 388906 h 1152525"/>
              <a:gd name="connsiteX7" fmla="*/ 7144 w 1152525"/>
              <a:gd name="connsiteY7" fmla="*/ 770096 h 1152525"/>
              <a:gd name="connsiteX8" fmla="*/ 40005 w 1152525"/>
              <a:gd name="connsiteY8" fmla="*/ 849344 h 1152525"/>
              <a:gd name="connsiteX9" fmla="*/ 309467 w 1152525"/>
              <a:gd name="connsiteY9" fmla="*/ 1118902 h 1152525"/>
              <a:gd name="connsiteX10" fmla="*/ 388811 w 1152525"/>
              <a:gd name="connsiteY10" fmla="*/ 1151763 h 1152525"/>
              <a:gd name="connsiteX11" fmla="*/ 770001 w 1152525"/>
              <a:gd name="connsiteY11" fmla="*/ 1151763 h 1152525"/>
              <a:gd name="connsiteX12" fmla="*/ 849345 w 1152525"/>
              <a:gd name="connsiteY12" fmla="*/ 1118902 h 1152525"/>
              <a:gd name="connsiteX13" fmla="*/ 1118807 w 1152525"/>
              <a:gd name="connsiteY13" fmla="*/ 849344 h 1152525"/>
              <a:gd name="connsiteX14" fmla="*/ 1151668 w 1152525"/>
              <a:gd name="connsiteY14" fmla="*/ 770096 h 1152525"/>
              <a:gd name="connsiteX15" fmla="*/ 1151668 w 1152525"/>
              <a:gd name="connsiteY15" fmla="*/ 388906 h 1152525"/>
              <a:gd name="connsiteX16" fmla="*/ 1118807 w 1152525"/>
              <a:gd name="connsiteY16" fmla="*/ 309563 h 1152525"/>
              <a:gd name="connsiteX17" fmla="*/ 579406 w 1152525"/>
              <a:gd name="connsiteY17" fmla="*/ 830009 h 1152525"/>
              <a:gd name="connsiteX18" fmla="*/ 328899 w 1152525"/>
              <a:gd name="connsiteY18" fmla="*/ 579501 h 1152525"/>
              <a:gd name="connsiteX19" fmla="*/ 579406 w 1152525"/>
              <a:gd name="connsiteY19" fmla="*/ 328994 h 1152525"/>
              <a:gd name="connsiteX20" fmla="*/ 829913 w 1152525"/>
              <a:gd name="connsiteY20" fmla="*/ 579501 h 1152525"/>
              <a:gd name="connsiteX21" fmla="*/ 579406 w 1152525"/>
              <a:gd name="connsiteY21" fmla="*/ 830009 h 1152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152525" h="1152525">
                <a:moveTo>
                  <a:pt x="1118807" y="309563"/>
                </a:moveTo>
                <a:lnTo>
                  <a:pt x="849345" y="40005"/>
                </a:lnTo>
                <a:cubicBezTo>
                  <a:pt x="828294" y="18955"/>
                  <a:pt x="799719" y="7144"/>
                  <a:pt x="770001" y="7144"/>
                </a:cubicBezTo>
                <a:lnTo>
                  <a:pt x="388811" y="7144"/>
                </a:lnTo>
                <a:cubicBezTo>
                  <a:pt x="359093" y="7144"/>
                  <a:pt x="330518" y="18955"/>
                  <a:pt x="309467" y="40005"/>
                </a:cubicBezTo>
                <a:lnTo>
                  <a:pt x="40005" y="309563"/>
                </a:lnTo>
                <a:cubicBezTo>
                  <a:pt x="18955" y="330613"/>
                  <a:pt x="7144" y="359093"/>
                  <a:pt x="7144" y="388906"/>
                </a:cubicBezTo>
                <a:lnTo>
                  <a:pt x="7144" y="770096"/>
                </a:lnTo>
                <a:cubicBezTo>
                  <a:pt x="7144" y="799814"/>
                  <a:pt x="18955" y="828389"/>
                  <a:pt x="40005" y="849344"/>
                </a:cubicBezTo>
                <a:lnTo>
                  <a:pt x="309467" y="1118902"/>
                </a:lnTo>
                <a:cubicBezTo>
                  <a:pt x="330518" y="1139952"/>
                  <a:pt x="359093" y="1151763"/>
                  <a:pt x="388811" y="1151763"/>
                </a:cubicBezTo>
                <a:lnTo>
                  <a:pt x="770001" y="1151763"/>
                </a:lnTo>
                <a:cubicBezTo>
                  <a:pt x="799719" y="1151763"/>
                  <a:pt x="828294" y="1139952"/>
                  <a:pt x="849345" y="1118902"/>
                </a:cubicBezTo>
                <a:lnTo>
                  <a:pt x="1118807" y="849344"/>
                </a:lnTo>
                <a:cubicBezTo>
                  <a:pt x="1139857" y="828389"/>
                  <a:pt x="1151668" y="799814"/>
                  <a:pt x="1151668" y="770096"/>
                </a:cubicBezTo>
                <a:lnTo>
                  <a:pt x="1151668" y="388906"/>
                </a:lnTo>
                <a:cubicBezTo>
                  <a:pt x="1151668" y="359093"/>
                  <a:pt x="1139857" y="330613"/>
                  <a:pt x="1118807" y="309563"/>
                </a:cubicBezTo>
                <a:close/>
                <a:moveTo>
                  <a:pt x="579406" y="830009"/>
                </a:moveTo>
                <a:cubicBezTo>
                  <a:pt x="441007" y="830009"/>
                  <a:pt x="328899" y="717804"/>
                  <a:pt x="328899" y="579501"/>
                </a:cubicBezTo>
                <a:cubicBezTo>
                  <a:pt x="328899" y="441103"/>
                  <a:pt x="441007" y="328994"/>
                  <a:pt x="579406" y="328994"/>
                </a:cubicBezTo>
                <a:cubicBezTo>
                  <a:pt x="717804" y="328994"/>
                  <a:pt x="829913" y="441103"/>
                  <a:pt x="829913" y="579501"/>
                </a:cubicBezTo>
                <a:cubicBezTo>
                  <a:pt x="829913" y="717804"/>
                  <a:pt x="717804" y="830009"/>
                  <a:pt x="579406" y="830009"/>
                </a:cubicBezTo>
                <a:close/>
              </a:path>
            </a:pathLst>
          </a:custGeom>
          <a:solidFill>
            <a:srgbClr val="185ADB"/>
          </a:solidFill>
          <a:ln w="9525" cap="flat">
            <a:noFill/>
            <a:prstDash val="solid"/>
            <a:miter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 rtlCol="0" anchor="ctr"/>
          <a:lstStyle/>
          <a:p>
            <a:endParaRPr lang="en-US"/>
          </a:p>
        </p:txBody>
      </p:sp>
      <p:sp>
        <p:nvSpPr>
          <p:cNvPr id="47" name="Freeform: Shape 46">
            <a:extLst>
              <a:ext uri="{FF2B5EF4-FFF2-40B4-BE49-F238E27FC236}">
                <a16:creationId xmlns="" xmlns:a16="http://schemas.microsoft.com/office/drawing/2014/main" id="{8F3D2B2A-6A16-4BE2-975B-EBB4B6D38343}"/>
              </a:ext>
            </a:extLst>
          </p:cNvPr>
          <p:cNvSpPr/>
          <p:nvPr/>
        </p:nvSpPr>
        <p:spPr>
          <a:xfrm>
            <a:off x="3366897" y="3007804"/>
            <a:ext cx="1152525" cy="1152525"/>
          </a:xfrm>
          <a:custGeom>
            <a:avLst/>
            <a:gdLst>
              <a:gd name="connsiteX0" fmla="*/ 1118902 w 1152525"/>
              <a:gd name="connsiteY0" fmla="*/ 309563 h 1152525"/>
              <a:gd name="connsiteX1" fmla="*/ 849344 w 1152525"/>
              <a:gd name="connsiteY1" fmla="*/ 40005 h 1152525"/>
              <a:gd name="connsiteX2" fmla="*/ 770001 w 1152525"/>
              <a:gd name="connsiteY2" fmla="*/ 7144 h 1152525"/>
              <a:gd name="connsiteX3" fmla="*/ 388810 w 1152525"/>
              <a:gd name="connsiteY3" fmla="*/ 7144 h 1152525"/>
              <a:gd name="connsiteX4" fmla="*/ 309563 w 1152525"/>
              <a:gd name="connsiteY4" fmla="*/ 40005 h 1152525"/>
              <a:gd name="connsiteX5" fmla="*/ 40005 w 1152525"/>
              <a:gd name="connsiteY5" fmla="*/ 309563 h 1152525"/>
              <a:gd name="connsiteX6" fmla="*/ 7144 w 1152525"/>
              <a:gd name="connsiteY6" fmla="*/ 388906 h 1152525"/>
              <a:gd name="connsiteX7" fmla="*/ 7144 w 1152525"/>
              <a:gd name="connsiteY7" fmla="*/ 770096 h 1152525"/>
              <a:gd name="connsiteX8" fmla="*/ 40005 w 1152525"/>
              <a:gd name="connsiteY8" fmla="*/ 849344 h 1152525"/>
              <a:gd name="connsiteX9" fmla="*/ 309563 w 1152525"/>
              <a:gd name="connsiteY9" fmla="*/ 1118902 h 1152525"/>
              <a:gd name="connsiteX10" fmla="*/ 388810 w 1152525"/>
              <a:gd name="connsiteY10" fmla="*/ 1151763 h 1152525"/>
              <a:gd name="connsiteX11" fmla="*/ 770001 w 1152525"/>
              <a:gd name="connsiteY11" fmla="*/ 1151763 h 1152525"/>
              <a:gd name="connsiteX12" fmla="*/ 849344 w 1152525"/>
              <a:gd name="connsiteY12" fmla="*/ 1118902 h 1152525"/>
              <a:gd name="connsiteX13" fmla="*/ 1118902 w 1152525"/>
              <a:gd name="connsiteY13" fmla="*/ 849344 h 1152525"/>
              <a:gd name="connsiteX14" fmla="*/ 1151763 w 1152525"/>
              <a:gd name="connsiteY14" fmla="*/ 770096 h 1152525"/>
              <a:gd name="connsiteX15" fmla="*/ 1151763 w 1152525"/>
              <a:gd name="connsiteY15" fmla="*/ 388906 h 1152525"/>
              <a:gd name="connsiteX16" fmla="*/ 1118902 w 1152525"/>
              <a:gd name="connsiteY16" fmla="*/ 309563 h 1152525"/>
              <a:gd name="connsiteX17" fmla="*/ 579406 w 1152525"/>
              <a:gd name="connsiteY17" fmla="*/ 830009 h 1152525"/>
              <a:gd name="connsiteX18" fmla="*/ 328898 w 1152525"/>
              <a:gd name="connsiteY18" fmla="*/ 579501 h 1152525"/>
              <a:gd name="connsiteX19" fmla="*/ 579406 w 1152525"/>
              <a:gd name="connsiteY19" fmla="*/ 328994 h 1152525"/>
              <a:gd name="connsiteX20" fmla="*/ 829913 w 1152525"/>
              <a:gd name="connsiteY20" fmla="*/ 579501 h 1152525"/>
              <a:gd name="connsiteX21" fmla="*/ 579406 w 1152525"/>
              <a:gd name="connsiteY21" fmla="*/ 830009 h 1152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152525" h="1152525">
                <a:moveTo>
                  <a:pt x="1118902" y="309563"/>
                </a:moveTo>
                <a:lnTo>
                  <a:pt x="849344" y="40005"/>
                </a:lnTo>
                <a:cubicBezTo>
                  <a:pt x="828294" y="18955"/>
                  <a:pt x="799814" y="7144"/>
                  <a:pt x="770001" y="7144"/>
                </a:cubicBezTo>
                <a:lnTo>
                  <a:pt x="388810" y="7144"/>
                </a:lnTo>
                <a:cubicBezTo>
                  <a:pt x="359092" y="7144"/>
                  <a:pt x="330517" y="18955"/>
                  <a:pt x="309563" y="40005"/>
                </a:cubicBezTo>
                <a:lnTo>
                  <a:pt x="40005" y="309563"/>
                </a:lnTo>
                <a:cubicBezTo>
                  <a:pt x="18955" y="330613"/>
                  <a:pt x="7144" y="359093"/>
                  <a:pt x="7144" y="388906"/>
                </a:cubicBezTo>
                <a:lnTo>
                  <a:pt x="7144" y="770096"/>
                </a:lnTo>
                <a:cubicBezTo>
                  <a:pt x="7144" y="799814"/>
                  <a:pt x="18955" y="828389"/>
                  <a:pt x="40005" y="849344"/>
                </a:cubicBezTo>
                <a:lnTo>
                  <a:pt x="309563" y="1118902"/>
                </a:lnTo>
                <a:cubicBezTo>
                  <a:pt x="330517" y="1139952"/>
                  <a:pt x="359092" y="1151763"/>
                  <a:pt x="388810" y="1151763"/>
                </a:cubicBezTo>
                <a:lnTo>
                  <a:pt x="770001" y="1151763"/>
                </a:lnTo>
                <a:cubicBezTo>
                  <a:pt x="799814" y="1151763"/>
                  <a:pt x="828294" y="1139952"/>
                  <a:pt x="849344" y="1118902"/>
                </a:cubicBezTo>
                <a:lnTo>
                  <a:pt x="1118902" y="849344"/>
                </a:lnTo>
                <a:cubicBezTo>
                  <a:pt x="1139952" y="828389"/>
                  <a:pt x="1151763" y="799814"/>
                  <a:pt x="1151763" y="770096"/>
                </a:cubicBezTo>
                <a:lnTo>
                  <a:pt x="1151763" y="388906"/>
                </a:lnTo>
                <a:cubicBezTo>
                  <a:pt x="1151763" y="359093"/>
                  <a:pt x="1139952" y="330613"/>
                  <a:pt x="1118902" y="309563"/>
                </a:cubicBezTo>
                <a:close/>
                <a:moveTo>
                  <a:pt x="579406" y="830009"/>
                </a:moveTo>
                <a:cubicBezTo>
                  <a:pt x="441103" y="830009"/>
                  <a:pt x="328898" y="717804"/>
                  <a:pt x="328898" y="579501"/>
                </a:cubicBezTo>
                <a:cubicBezTo>
                  <a:pt x="328898" y="441103"/>
                  <a:pt x="441103" y="328994"/>
                  <a:pt x="579406" y="328994"/>
                </a:cubicBezTo>
                <a:cubicBezTo>
                  <a:pt x="717804" y="328994"/>
                  <a:pt x="829913" y="441103"/>
                  <a:pt x="829913" y="579501"/>
                </a:cubicBezTo>
                <a:cubicBezTo>
                  <a:pt x="829913" y="717804"/>
                  <a:pt x="717804" y="830009"/>
                  <a:pt x="579406" y="830009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rtlCol="0" anchor="ctr"/>
          <a:lstStyle/>
          <a:p>
            <a:endParaRPr lang="en-US"/>
          </a:p>
        </p:txBody>
      </p:sp>
      <p:sp>
        <p:nvSpPr>
          <p:cNvPr id="48" name="Freeform: Shape 47">
            <a:extLst>
              <a:ext uri="{FF2B5EF4-FFF2-40B4-BE49-F238E27FC236}">
                <a16:creationId xmlns="" xmlns:a16="http://schemas.microsoft.com/office/drawing/2014/main" id="{6C36B29E-7C78-423A-8090-9FEFECC80487}"/>
              </a:ext>
            </a:extLst>
          </p:cNvPr>
          <p:cNvSpPr/>
          <p:nvPr/>
        </p:nvSpPr>
        <p:spPr>
          <a:xfrm>
            <a:off x="6419945" y="3973544"/>
            <a:ext cx="1152525" cy="1152525"/>
          </a:xfrm>
          <a:custGeom>
            <a:avLst/>
            <a:gdLst>
              <a:gd name="connsiteX0" fmla="*/ 1118902 w 1152525"/>
              <a:gd name="connsiteY0" fmla="*/ 309563 h 1152525"/>
              <a:gd name="connsiteX1" fmla="*/ 849344 w 1152525"/>
              <a:gd name="connsiteY1" fmla="*/ 40005 h 1152525"/>
              <a:gd name="connsiteX2" fmla="*/ 770001 w 1152525"/>
              <a:gd name="connsiteY2" fmla="*/ 7144 h 1152525"/>
              <a:gd name="connsiteX3" fmla="*/ 388811 w 1152525"/>
              <a:gd name="connsiteY3" fmla="*/ 7144 h 1152525"/>
              <a:gd name="connsiteX4" fmla="*/ 309563 w 1152525"/>
              <a:gd name="connsiteY4" fmla="*/ 40005 h 1152525"/>
              <a:gd name="connsiteX5" fmla="*/ 40005 w 1152525"/>
              <a:gd name="connsiteY5" fmla="*/ 309563 h 1152525"/>
              <a:gd name="connsiteX6" fmla="*/ 7144 w 1152525"/>
              <a:gd name="connsiteY6" fmla="*/ 388810 h 1152525"/>
              <a:gd name="connsiteX7" fmla="*/ 7144 w 1152525"/>
              <a:gd name="connsiteY7" fmla="*/ 770001 h 1152525"/>
              <a:gd name="connsiteX8" fmla="*/ 40005 w 1152525"/>
              <a:gd name="connsiteY8" fmla="*/ 849344 h 1152525"/>
              <a:gd name="connsiteX9" fmla="*/ 309563 w 1152525"/>
              <a:gd name="connsiteY9" fmla="*/ 1118902 h 1152525"/>
              <a:gd name="connsiteX10" fmla="*/ 388811 w 1152525"/>
              <a:gd name="connsiteY10" fmla="*/ 1151763 h 1152525"/>
              <a:gd name="connsiteX11" fmla="*/ 770001 w 1152525"/>
              <a:gd name="connsiteY11" fmla="*/ 1151763 h 1152525"/>
              <a:gd name="connsiteX12" fmla="*/ 849344 w 1152525"/>
              <a:gd name="connsiteY12" fmla="*/ 1118902 h 1152525"/>
              <a:gd name="connsiteX13" fmla="*/ 1118902 w 1152525"/>
              <a:gd name="connsiteY13" fmla="*/ 849344 h 1152525"/>
              <a:gd name="connsiteX14" fmla="*/ 1151763 w 1152525"/>
              <a:gd name="connsiteY14" fmla="*/ 770001 h 1152525"/>
              <a:gd name="connsiteX15" fmla="*/ 1151763 w 1152525"/>
              <a:gd name="connsiteY15" fmla="*/ 388810 h 1152525"/>
              <a:gd name="connsiteX16" fmla="*/ 1118902 w 1152525"/>
              <a:gd name="connsiteY16" fmla="*/ 309563 h 1152525"/>
              <a:gd name="connsiteX17" fmla="*/ 579406 w 1152525"/>
              <a:gd name="connsiteY17" fmla="*/ 829913 h 1152525"/>
              <a:gd name="connsiteX18" fmla="*/ 328898 w 1152525"/>
              <a:gd name="connsiteY18" fmla="*/ 579406 h 1152525"/>
              <a:gd name="connsiteX19" fmla="*/ 579406 w 1152525"/>
              <a:gd name="connsiteY19" fmla="*/ 328898 h 1152525"/>
              <a:gd name="connsiteX20" fmla="*/ 829913 w 1152525"/>
              <a:gd name="connsiteY20" fmla="*/ 579406 h 1152525"/>
              <a:gd name="connsiteX21" fmla="*/ 579406 w 1152525"/>
              <a:gd name="connsiteY21" fmla="*/ 829913 h 1152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152525" h="1152525">
                <a:moveTo>
                  <a:pt x="1118902" y="309563"/>
                </a:moveTo>
                <a:lnTo>
                  <a:pt x="849344" y="40005"/>
                </a:lnTo>
                <a:cubicBezTo>
                  <a:pt x="828294" y="18955"/>
                  <a:pt x="799814" y="7144"/>
                  <a:pt x="770001" y="7144"/>
                </a:cubicBezTo>
                <a:lnTo>
                  <a:pt x="388811" y="7144"/>
                </a:lnTo>
                <a:cubicBezTo>
                  <a:pt x="359093" y="7144"/>
                  <a:pt x="330612" y="18955"/>
                  <a:pt x="309563" y="40005"/>
                </a:cubicBezTo>
                <a:lnTo>
                  <a:pt x="40005" y="309563"/>
                </a:lnTo>
                <a:cubicBezTo>
                  <a:pt x="18955" y="330517"/>
                  <a:pt x="7144" y="359092"/>
                  <a:pt x="7144" y="388810"/>
                </a:cubicBezTo>
                <a:lnTo>
                  <a:pt x="7144" y="770001"/>
                </a:lnTo>
                <a:cubicBezTo>
                  <a:pt x="7144" y="799719"/>
                  <a:pt x="18955" y="828294"/>
                  <a:pt x="40005" y="849344"/>
                </a:cubicBezTo>
                <a:lnTo>
                  <a:pt x="309563" y="1118902"/>
                </a:lnTo>
                <a:cubicBezTo>
                  <a:pt x="330612" y="1139952"/>
                  <a:pt x="359093" y="1151763"/>
                  <a:pt x="388811" y="1151763"/>
                </a:cubicBezTo>
                <a:lnTo>
                  <a:pt x="770001" y="1151763"/>
                </a:lnTo>
                <a:cubicBezTo>
                  <a:pt x="799814" y="1151763"/>
                  <a:pt x="828294" y="1139952"/>
                  <a:pt x="849344" y="1118902"/>
                </a:cubicBezTo>
                <a:lnTo>
                  <a:pt x="1118902" y="849344"/>
                </a:lnTo>
                <a:cubicBezTo>
                  <a:pt x="1139952" y="828294"/>
                  <a:pt x="1151763" y="799719"/>
                  <a:pt x="1151763" y="770001"/>
                </a:cubicBezTo>
                <a:lnTo>
                  <a:pt x="1151763" y="388810"/>
                </a:lnTo>
                <a:cubicBezTo>
                  <a:pt x="1151763" y="359092"/>
                  <a:pt x="1139952" y="330517"/>
                  <a:pt x="1118902" y="309563"/>
                </a:cubicBezTo>
                <a:close/>
                <a:moveTo>
                  <a:pt x="579406" y="829913"/>
                </a:moveTo>
                <a:cubicBezTo>
                  <a:pt x="441103" y="829913"/>
                  <a:pt x="328898" y="717804"/>
                  <a:pt x="328898" y="579406"/>
                </a:cubicBezTo>
                <a:cubicBezTo>
                  <a:pt x="328898" y="441103"/>
                  <a:pt x="441103" y="328898"/>
                  <a:pt x="579406" y="328898"/>
                </a:cubicBezTo>
                <a:cubicBezTo>
                  <a:pt x="717804" y="328898"/>
                  <a:pt x="829913" y="441103"/>
                  <a:pt x="829913" y="579406"/>
                </a:cubicBezTo>
                <a:cubicBezTo>
                  <a:pt x="829913" y="717804"/>
                  <a:pt x="717804" y="829913"/>
                  <a:pt x="579406" y="829913"/>
                </a:cubicBezTo>
                <a:close/>
              </a:path>
            </a:pathLst>
          </a:custGeom>
          <a:solidFill>
            <a:srgbClr val="0A1931"/>
          </a:solidFill>
          <a:ln w="9525" cap="flat">
            <a:noFill/>
            <a:prstDash val="solid"/>
            <a:miter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rtlCol="0" anchor="ctr"/>
          <a:lstStyle/>
          <a:p>
            <a:endParaRPr lang="en-US"/>
          </a:p>
        </p:txBody>
      </p:sp>
      <p:sp>
        <p:nvSpPr>
          <p:cNvPr id="49" name="Freeform: Shape 48">
            <a:extLst>
              <a:ext uri="{FF2B5EF4-FFF2-40B4-BE49-F238E27FC236}">
                <a16:creationId xmlns="" xmlns:a16="http://schemas.microsoft.com/office/drawing/2014/main" id="{E8F5EE83-B726-4283-8653-74E1FF12EDBB}"/>
              </a:ext>
            </a:extLst>
          </p:cNvPr>
          <p:cNvSpPr/>
          <p:nvPr/>
        </p:nvSpPr>
        <p:spPr>
          <a:xfrm>
            <a:off x="7437596" y="3007804"/>
            <a:ext cx="1152525" cy="1152525"/>
          </a:xfrm>
          <a:custGeom>
            <a:avLst/>
            <a:gdLst>
              <a:gd name="connsiteX0" fmla="*/ 1118902 w 1152525"/>
              <a:gd name="connsiteY0" fmla="*/ 309563 h 1152525"/>
              <a:gd name="connsiteX1" fmla="*/ 849345 w 1152525"/>
              <a:gd name="connsiteY1" fmla="*/ 40005 h 1152525"/>
              <a:gd name="connsiteX2" fmla="*/ 770097 w 1152525"/>
              <a:gd name="connsiteY2" fmla="*/ 7144 h 1152525"/>
              <a:gd name="connsiteX3" fmla="*/ 388906 w 1152525"/>
              <a:gd name="connsiteY3" fmla="*/ 7144 h 1152525"/>
              <a:gd name="connsiteX4" fmla="*/ 309563 w 1152525"/>
              <a:gd name="connsiteY4" fmla="*/ 40005 h 1152525"/>
              <a:gd name="connsiteX5" fmla="*/ 40005 w 1152525"/>
              <a:gd name="connsiteY5" fmla="*/ 309563 h 1152525"/>
              <a:gd name="connsiteX6" fmla="*/ 7144 w 1152525"/>
              <a:gd name="connsiteY6" fmla="*/ 388906 h 1152525"/>
              <a:gd name="connsiteX7" fmla="*/ 7144 w 1152525"/>
              <a:gd name="connsiteY7" fmla="*/ 770096 h 1152525"/>
              <a:gd name="connsiteX8" fmla="*/ 40005 w 1152525"/>
              <a:gd name="connsiteY8" fmla="*/ 849344 h 1152525"/>
              <a:gd name="connsiteX9" fmla="*/ 309563 w 1152525"/>
              <a:gd name="connsiteY9" fmla="*/ 1118902 h 1152525"/>
              <a:gd name="connsiteX10" fmla="*/ 388906 w 1152525"/>
              <a:gd name="connsiteY10" fmla="*/ 1151763 h 1152525"/>
              <a:gd name="connsiteX11" fmla="*/ 770097 w 1152525"/>
              <a:gd name="connsiteY11" fmla="*/ 1151763 h 1152525"/>
              <a:gd name="connsiteX12" fmla="*/ 849345 w 1152525"/>
              <a:gd name="connsiteY12" fmla="*/ 1118902 h 1152525"/>
              <a:gd name="connsiteX13" fmla="*/ 1118902 w 1152525"/>
              <a:gd name="connsiteY13" fmla="*/ 849344 h 1152525"/>
              <a:gd name="connsiteX14" fmla="*/ 1151763 w 1152525"/>
              <a:gd name="connsiteY14" fmla="*/ 770096 h 1152525"/>
              <a:gd name="connsiteX15" fmla="*/ 1151763 w 1152525"/>
              <a:gd name="connsiteY15" fmla="*/ 388906 h 1152525"/>
              <a:gd name="connsiteX16" fmla="*/ 1118902 w 1152525"/>
              <a:gd name="connsiteY16" fmla="*/ 309563 h 1152525"/>
              <a:gd name="connsiteX17" fmla="*/ 579501 w 1152525"/>
              <a:gd name="connsiteY17" fmla="*/ 830009 h 1152525"/>
              <a:gd name="connsiteX18" fmla="*/ 328994 w 1152525"/>
              <a:gd name="connsiteY18" fmla="*/ 579501 h 1152525"/>
              <a:gd name="connsiteX19" fmla="*/ 579501 w 1152525"/>
              <a:gd name="connsiteY19" fmla="*/ 328994 h 1152525"/>
              <a:gd name="connsiteX20" fmla="*/ 830009 w 1152525"/>
              <a:gd name="connsiteY20" fmla="*/ 579501 h 1152525"/>
              <a:gd name="connsiteX21" fmla="*/ 579501 w 1152525"/>
              <a:gd name="connsiteY21" fmla="*/ 830009 h 1152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152525" h="1152525">
                <a:moveTo>
                  <a:pt x="1118902" y="309563"/>
                </a:moveTo>
                <a:lnTo>
                  <a:pt x="849345" y="40005"/>
                </a:lnTo>
                <a:cubicBezTo>
                  <a:pt x="828390" y="18955"/>
                  <a:pt x="799815" y="7144"/>
                  <a:pt x="770097" y="7144"/>
                </a:cubicBezTo>
                <a:lnTo>
                  <a:pt x="388906" y="7144"/>
                </a:lnTo>
                <a:cubicBezTo>
                  <a:pt x="359093" y="7144"/>
                  <a:pt x="330613" y="18955"/>
                  <a:pt x="309563" y="40005"/>
                </a:cubicBezTo>
                <a:lnTo>
                  <a:pt x="40005" y="309563"/>
                </a:lnTo>
                <a:cubicBezTo>
                  <a:pt x="18955" y="330613"/>
                  <a:pt x="7144" y="359093"/>
                  <a:pt x="7144" y="388906"/>
                </a:cubicBezTo>
                <a:lnTo>
                  <a:pt x="7144" y="770096"/>
                </a:lnTo>
                <a:cubicBezTo>
                  <a:pt x="7144" y="799814"/>
                  <a:pt x="18955" y="828389"/>
                  <a:pt x="40005" y="849344"/>
                </a:cubicBezTo>
                <a:lnTo>
                  <a:pt x="309563" y="1118902"/>
                </a:lnTo>
                <a:cubicBezTo>
                  <a:pt x="330613" y="1139952"/>
                  <a:pt x="359093" y="1151763"/>
                  <a:pt x="388906" y="1151763"/>
                </a:cubicBezTo>
                <a:lnTo>
                  <a:pt x="770097" y="1151763"/>
                </a:lnTo>
                <a:cubicBezTo>
                  <a:pt x="799815" y="1151763"/>
                  <a:pt x="828390" y="1139952"/>
                  <a:pt x="849345" y="1118902"/>
                </a:cubicBezTo>
                <a:lnTo>
                  <a:pt x="1118902" y="849344"/>
                </a:lnTo>
                <a:cubicBezTo>
                  <a:pt x="1139953" y="828389"/>
                  <a:pt x="1151763" y="799814"/>
                  <a:pt x="1151763" y="770096"/>
                </a:cubicBezTo>
                <a:lnTo>
                  <a:pt x="1151763" y="388906"/>
                </a:lnTo>
                <a:cubicBezTo>
                  <a:pt x="1151763" y="359093"/>
                  <a:pt x="1139953" y="330613"/>
                  <a:pt x="1118902" y="309563"/>
                </a:cubicBezTo>
                <a:close/>
                <a:moveTo>
                  <a:pt x="579501" y="830009"/>
                </a:moveTo>
                <a:cubicBezTo>
                  <a:pt x="441103" y="830009"/>
                  <a:pt x="328994" y="717804"/>
                  <a:pt x="328994" y="579501"/>
                </a:cubicBezTo>
                <a:cubicBezTo>
                  <a:pt x="328994" y="441103"/>
                  <a:pt x="441103" y="328994"/>
                  <a:pt x="579501" y="328994"/>
                </a:cubicBezTo>
                <a:cubicBezTo>
                  <a:pt x="717804" y="328994"/>
                  <a:pt x="830009" y="441103"/>
                  <a:pt x="830009" y="579501"/>
                </a:cubicBezTo>
                <a:cubicBezTo>
                  <a:pt x="830009" y="717804"/>
                  <a:pt x="717804" y="830009"/>
                  <a:pt x="579501" y="830009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rtlCol="0" anchor="ctr"/>
          <a:lstStyle/>
          <a:p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4E7825E3-D5EA-467C-B19F-E33A79E3060B}"/>
              </a:ext>
            </a:extLst>
          </p:cNvPr>
          <p:cNvGrpSpPr/>
          <p:nvPr/>
        </p:nvGrpSpPr>
        <p:grpSpPr>
          <a:xfrm>
            <a:off x="2695527" y="1537434"/>
            <a:ext cx="1914307" cy="1124238"/>
            <a:chOff x="2944667" y="1537434"/>
            <a:chExt cx="1914307" cy="1124238"/>
          </a:xfrm>
        </p:grpSpPr>
        <p:sp>
          <p:nvSpPr>
            <p:cNvPr id="55" name="TextBox 54">
              <a:extLst>
                <a:ext uri="{FF2B5EF4-FFF2-40B4-BE49-F238E27FC236}">
                  <a16:creationId xmlns="" xmlns:a16="http://schemas.microsoft.com/office/drawing/2014/main" id="{6F700E1D-EC48-4B04-87AC-C448DCC793E7}"/>
                </a:ext>
              </a:extLst>
            </p:cNvPr>
            <p:cNvSpPr txBox="1"/>
            <p:nvPr/>
          </p:nvSpPr>
          <p:spPr>
            <a:xfrm>
              <a:off x="2944667" y="1537434"/>
              <a:ext cx="19143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chemeClr val="accent3"/>
                  </a:solidFill>
                </a:rPr>
                <a:t>Heading Here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="" xmlns:a16="http://schemas.microsoft.com/office/drawing/2014/main" id="{AA021181-81ED-4765-9A61-7E4FC0DC208A}"/>
                </a:ext>
              </a:extLst>
            </p:cNvPr>
            <p:cNvSpPr txBox="1"/>
            <p:nvPr/>
          </p:nvSpPr>
          <p:spPr>
            <a:xfrm>
              <a:off x="3009886" y="1923008"/>
              <a:ext cx="1783868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accent1"/>
                  </a:solidFill>
                </a:rPr>
                <a:t>Write Your Text Here and Remove This Text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="" xmlns:a16="http://schemas.microsoft.com/office/drawing/2014/main" id="{0C801041-5BF1-4E54-A184-964D8641E05D}"/>
              </a:ext>
            </a:extLst>
          </p:cNvPr>
          <p:cNvGrpSpPr/>
          <p:nvPr/>
        </p:nvGrpSpPr>
        <p:grpSpPr>
          <a:xfrm>
            <a:off x="4991449" y="1537434"/>
            <a:ext cx="1914307" cy="1124238"/>
            <a:chOff x="4991449" y="1537434"/>
            <a:chExt cx="1914307" cy="1124238"/>
          </a:xfrm>
        </p:grpSpPr>
        <p:sp>
          <p:nvSpPr>
            <p:cNvPr id="57" name="TextBox 56">
              <a:extLst>
                <a:ext uri="{FF2B5EF4-FFF2-40B4-BE49-F238E27FC236}">
                  <a16:creationId xmlns="" xmlns:a16="http://schemas.microsoft.com/office/drawing/2014/main" id="{5D77ABAC-B7E9-4FF0-B51E-9BD73B3C4263}"/>
                </a:ext>
              </a:extLst>
            </p:cNvPr>
            <p:cNvSpPr txBox="1"/>
            <p:nvPr/>
          </p:nvSpPr>
          <p:spPr>
            <a:xfrm>
              <a:off x="4991449" y="1537434"/>
              <a:ext cx="19143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chemeClr val="accent2"/>
                  </a:solidFill>
                </a:rPr>
                <a:t>Heading Here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="" xmlns:a16="http://schemas.microsoft.com/office/drawing/2014/main" id="{872AB0F6-859D-407E-B09E-C972B3582223}"/>
                </a:ext>
              </a:extLst>
            </p:cNvPr>
            <p:cNvSpPr txBox="1"/>
            <p:nvPr/>
          </p:nvSpPr>
          <p:spPr>
            <a:xfrm>
              <a:off x="5095924" y="1923008"/>
              <a:ext cx="1711276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accent1"/>
                  </a:solidFill>
                </a:rPr>
                <a:t>Write Your Text Here and Remove This Text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1B1D9268-1EFA-4F3A-A7B4-06A9A99D5C2C}"/>
              </a:ext>
            </a:extLst>
          </p:cNvPr>
          <p:cNvGrpSpPr/>
          <p:nvPr/>
        </p:nvGrpSpPr>
        <p:grpSpPr>
          <a:xfrm>
            <a:off x="7287371" y="1537434"/>
            <a:ext cx="1914307" cy="1124238"/>
            <a:chOff x="7168670" y="1537434"/>
            <a:chExt cx="1914307" cy="1124238"/>
          </a:xfrm>
        </p:grpSpPr>
        <p:sp>
          <p:nvSpPr>
            <p:cNvPr id="59" name="TextBox 58">
              <a:extLst>
                <a:ext uri="{FF2B5EF4-FFF2-40B4-BE49-F238E27FC236}">
                  <a16:creationId xmlns="" xmlns:a16="http://schemas.microsoft.com/office/drawing/2014/main" id="{CE72159B-5BA5-4549-A897-42FA2864EE95}"/>
                </a:ext>
              </a:extLst>
            </p:cNvPr>
            <p:cNvSpPr txBox="1"/>
            <p:nvPr/>
          </p:nvSpPr>
          <p:spPr>
            <a:xfrm>
              <a:off x="7168670" y="1537434"/>
              <a:ext cx="19143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chemeClr val="accent3"/>
                  </a:solidFill>
                </a:rPr>
                <a:t>Heading Here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="" xmlns:a16="http://schemas.microsoft.com/office/drawing/2014/main" id="{401CEFD5-ED54-46A0-A96A-28E4C293D3C5}"/>
                </a:ext>
              </a:extLst>
            </p:cNvPr>
            <p:cNvSpPr txBox="1"/>
            <p:nvPr/>
          </p:nvSpPr>
          <p:spPr>
            <a:xfrm>
              <a:off x="7293290" y="1923008"/>
              <a:ext cx="1670986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accent1"/>
                  </a:solidFill>
                </a:rPr>
                <a:t>Write Your Text Here and Remove This Text</a:t>
              </a:r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="" xmlns:a16="http://schemas.microsoft.com/office/drawing/2014/main" id="{75C84F81-95FA-42F8-BE9A-B344BAD3D3AA}"/>
              </a:ext>
            </a:extLst>
          </p:cNvPr>
          <p:cNvSpPr txBox="1"/>
          <p:nvPr/>
        </p:nvSpPr>
        <p:spPr>
          <a:xfrm>
            <a:off x="3789862" y="69933"/>
            <a:ext cx="485421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accent1"/>
                </a:solidFill>
                <a:latin typeface="+mj-lt"/>
              </a:rPr>
              <a:t>Our</a:t>
            </a:r>
            <a:r>
              <a:rPr lang="en-US" sz="6000" b="1" dirty="0">
                <a:solidFill>
                  <a:schemeClr val="accent2"/>
                </a:solidFill>
                <a:latin typeface="+mj-lt"/>
              </a:rPr>
              <a:t> Services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="" xmlns:a16="http://schemas.microsoft.com/office/drawing/2014/main" id="{907CB76B-BC41-48D4-A4FD-F76F9F0251E3}"/>
              </a:ext>
            </a:extLst>
          </p:cNvPr>
          <p:cNvGrpSpPr/>
          <p:nvPr/>
        </p:nvGrpSpPr>
        <p:grpSpPr>
          <a:xfrm>
            <a:off x="3622766" y="5472201"/>
            <a:ext cx="1914307" cy="1124238"/>
            <a:chOff x="4023239" y="5472201"/>
            <a:chExt cx="1914307" cy="1124238"/>
          </a:xfrm>
        </p:grpSpPr>
        <p:sp>
          <p:nvSpPr>
            <p:cNvPr id="63" name="TextBox 62">
              <a:extLst>
                <a:ext uri="{FF2B5EF4-FFF2-40B4-BE49-F238E27FC236}">
                  <a16:creationId xmlns="" xmlns:a16="http://schemas.microsoft.com/office/drawing/2014/main" id="{B0A16D0A-4287-4591-8460-7B2730EB613E}"/>
                </a:ext>
              </a:extLst>
            </p:cNvPr>
            <p:cNvSpPr txBox="1"/>
            <p:nvPr/>
          </p:nvSpPr>
          <p:spPr>
            <a:xfrm>
              <a:off x="4023239" y="5472201"/>
              <a:ext cx="19143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chemeClr val="accent1"/>
                  </a:solidFill>
                </a:rPr>
                <a:t>Heading Here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="" xmlns:a16="http://schemas.microsoft.com/office/drawing/2014/main" id="{D2906C4C-8EE3-46B1-A0E6-B242C8940F34}"/>
                </a:ext>
              </a:extLst>
            </p:cNvPr>
            <p:cNvSpPr txBox="1"/>
            <p:nvPr/>
          </p:nvSpPr>
          <p:spPr>
            <a:xfrm>
              <a:off x="4101802" y="5857775"/>
              <a:ext cx="176310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accent1"/>
                  </a:solidFill>
                </a:rPr>
                <a:t>Write Your Text Here and Remove This Text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="" xmlns:a16="http://schemas.microsoft.com/office/drawing/2014/main" id="{15F08024-2BCA-4308-B080-E34EAEF49435}"/>
              </a:ext>
            </a:extLst>
          </p:cNvPr>
          <p:cNvGrpSpPr/>
          <p:nvPr/>
        </p:nvGrpSpPr>
        <p:grpSpPr>
          <a:xfrm>
            <a:off x="6447827" y="5472201"/>
            <a:ext cx="1914307" cy="1124238"/>
            <a:chOff x="6096000" y="5472201"/>
            <a:chExt cx="1914307" cy="1124238"/>
          </a:xfrm>
        </p:grpSpPr>
        <p:sp>
          <p:nvSpPr>
            <p:cNvPr id="65" name="TextBox 64">
              <a:extLst>
                <a:ext uri="{FF2B5EF4-FFF2-40B4-BE49-F238E27FC236}">
                  <a16:creationId xmlns="" xmlns:a16="http://schemas.microsoft.com/office/drawing/2014/main" id="{4F660EE6-0FDD-467B-8AAE-81D3A0C78D2C}"/>
                </a:ext>
              </a:extLst>
            </p:cNvPr>
            <p:cNvSpPr txBox="1"/>
            <p:nvPr/>
          </p:nvSpPr>
          <p:spPr>
            <a:xfrm>
              <a:off x="6096000" y="5472201"/>
              <a:ext cx="19143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chemeClr val="accent1"/>
                  </a:solidFill>
                </a:rPr>
                <a:t>Heading Here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="" xmlns:a16="http://schemas.microsoft.com/office/drawing/2014/main" id="{DA916B0C-0FE6-489B-8B9E-4E562322B496}"/>
                </a:ext>
              </a:extLst>
            </p:cNvPr>
            <p:cNvSpPr txBox="1"/>
            <p:nvPr/>
          </p:nvSpPr>
          <p:spPr>
            <a:xfrm>
              <a:off x="6138241" y="5857775"/>
              <a:ext cx="183574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accent1"/>
                  </a:solidFill>
                </a:rPr>
                <a:t>Write Your Text Here and Remove This Text</a:t>
              </a:r>
            </a:p>
          </p:txBody>
        </p:sp>
      </p:grp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Kaizen Group AI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83E7E-9DFE-4A1E-AEC2-D2E19E891C2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181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6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="" xmlns:a16="http://schemas.microsoft.com/office/drawing/2014/main" id="{FE43446E-4A5E-4956-BF2E-CAF34DFD20E4}"/>
              </a:ext>
            </a:extLst>
          </p:cNvPr>
          <p:cNvGrpSpPr/>
          <p:nvPr/>
        </p:nvGrpSpPr>
        <p:grpSpPr>
          <a:xfrm>
            <a:off x="910304" y="3885057"/>
            <a:ext cx="4482656" cy="552450"/>
            <a:chOff x="910304" y="3885057"/>
            <a:chExt cx="4482656" cy="552450"/>
          </a:xfrm>
        </p:grpSpPr>
        <p:sp>
          <p:nvSpPr>
            <p:cNvPr id="7" name="Freeform: Shape 6">
              <a:extLst>
                <a:ext uri="{FF2B5EF4-FFF2-40B4-BE49-F238E27FC236}">
                  <a16:creationId xmlns="" xmlns:a16="http://schemas.microsoft.com/office/drawing/2014/main" id="{54D9847C-42E9-4BBC-852F-E7C1BDE67DBD}"/>
                </a:ext>
              </a:extLst>
            </p:cNvPr>
            <p:cNvSpPr/>
            <p:nvPr/>
          </p:nvSpPr>
          <p:spPr>
            <a:xfrm>
              <a:off x="910304" y="3885057"/>
              <a:ext cx="2105025" cy="552450"/>
            </a:xfrm>
            <a:custGeom>
              <a:avLst/>
              <a:gdLst>
                <a:gd name="connsiteX0" fmla="*/ 14288 w 2105025"/>
                <a:gd name="connsiteY0" fmla="*/ 545782 h 552450"/>
                <a:gd name="connsiteX1" fmla="*/ 2013585 w 2105025"/>
                <a:gd name="connsiteY1" fmla="*/ 545782 h 552450"/>
                <a:gd name="connsiteX2" fmla="*/ 2097310 w 2105025"/>
                <a:gd name="connsiteY2" fmla="*/ 454438 h 552450"/>
                <a:gd name="connsiteX3" fmla="*/ 2097310 w 2105025"/>
                <a:gd name="connsiteY3" fmla="*/ 454438 h 552450"/>
                <a:gd name="connsiteX4" fmla="*/ 2097310 w 2105025"/>
                <a:gd name="connsiteY4" fmla="*/ 105632 h 552450"/>
                <a:gd name="connsiteX5" fmla="*/ 2097310 w 2105025"/>
                <a:gd name="connsiteY5" fmla="*/ 105632 h 552450"/>
                <a:gd name="connsiteX6" fmla="*/ 2013585 w 2105025"/>
                <a:gd name="connsiteY6" fmla="*/ 14288 h 552450"/>
                <a:gd name="connsiteX7" fmla="*/ 14288 w 2105025"/>
                <a:gd name="connsiteY7" fmla="*/ 14288 h 552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105025" h="552450">
                  <a:moveTo>
                    <a:pt x="14288" y="545782"/>
                  </a:moveTo>
                  <a:lnTo>
                    <a:pt x="2013585" y="545782"/>
                  </a:lnTo>
                  <a:cubicBezTo>
                    <a:pt x="2059781" y="545782"/>
                    <a:pt x="2097310" y="504920"/>
                    <a:pt x="2097310" y="454438"/>
                  </a:cubicBezTo>
                  <a:lnTo>
                    <a:pt x="2097310" y="454438"/>
                  </a:lnTo>
                  <a:lnTo>
                    <a:pt x="2097310" y="105632"/>
                  </a:lnTo>
                  <a:lnTo>
                    <a:pt x="2097310" y="105632"/>
                  </a:lnTo>
                  <a:cubicBezTo>
                    <a:pt x="2097310" y="55245"/>
                    <a:pt x="2059877" y="14288"/>
                    <a:pt x="2013585" y="14288"/>
                  </a:cubicBezTo>
                  <a:lnTo>
                    <a:pt x="14288" y="14288"/>
                  </a:lnTo>
                </a:path>
              </a:pathLst>
            </a:custGeom>
            <a:noFill/>
            <a:ln w="19050" cap="rnd">
              <a:solidFill>
                <a:srgbClr val="EFEFE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="" xmlns:a16="http://schemas.microsoft.com/office/drawing/2014/main" id="{11CD841D-586C-4524-A530-7025D4185C2B}"/>
                </a:ext>
              </a:extLst>
            </p:cNvPr>
            <p:cNvSpPr txBox="1"/>
            <p:nvPr/>
          </p:nvSpPr>
          <p:spPr>
            <a:xfrm>
              <a:off x="1112439" y="3942937"/>
              <a:ext cx="19143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chemeClr val="accent2"/>
                  </a:solidFill>
                </a:rPr>
                <a:t>Heading</a:t>
              </a:r>
              <a:r>
                <a:rPr lang="en-US" sz="2000" b="1" dirty="0">
                  <a:solidFill>
                    <a:schemeClr val="accent1"/>
                  </a:solidFill>
                </a:rPr>
                <a:t> Here</a:t>
              </a:r>
            </a:p>
          </p:txBody>
        </p:sp>
        <p:grpSp>
          <p:nvGrpSpPr>
            <p:cNvPr id="2" name="Group 1">
              <a:extLst>
                <a:ext uri="{FF2B5EF4-FFF2-40B4-BE49-F238E27FC236}">
                  <a16:creationId xmlns="" xmlns:a16="http://schemas.microsoft.com/office/drawing/2014/main" id="{8D0B9844-7712-4B92-8C36-17A633F957EF}"/>
                </a:ext>
              </a:extLst>
            </p:cNvPr>
            <p:cNvGrpSpPr/>
            <p:nvPr/>
          </p:nvGrpSpPr>
          <p:grpSpPr>
            <a:xfrm>
              <a:off x="3151632" y="3885057"/>
              <a:ext cx="2241328" cy="552450"/>
              <a:chOff x="3151632" y="3885057"/>
              <a:chExt cx="2241328" cy="552450"/>
            </a:xfrm>
          </p:grpSpPr>
          <p:sp>
            <p:nvSpPr>
              <p:cNvPr id="4" name="Freeform: Shape 3">
                <a:extLst>
                  <a:ext uri="{FF2B5EF4-FFF2-40B4-BE49-F238E27FC236}">
                    <a16:creationId xmlns="" xmlns:a16="http://schemas.microsoft.com/office/drawing/2014/main" id="{9040FB27-1B70-4463-A1AE-BA10636CA8BB}"/>
                  </a:ext>
                </a:extLst>
              </p:cNvPr>
              <p:cNvSpPr/>
              <p:nvPr/>
            </p:nvSpPr>
            <p:spPr>
              <a:xfrm>
                <a:off x="3151632" y="3885057"/>
                <a:ext cx="2105025" cy="552450"/>
              </a:xfrm>
              <a:custGeom>
                <a:avLst/>
                <a:gdLst>
                  <a:gd name="connsiteX0" fmla="*/ 2097310 w 2105025"/>
                  <a:gd name="connsiteY0" fmla="*/ 545782 h 552450"/>
                  <a:gd name="connsiteX1" fmla="*/ 98012 w 2105025"/>
                  <a:gd name="connsiteY1" fmla="*/ 545782 h 552450"/>
                  <a:gd name="connsiteX2" fmla="*/ 14288 w 2105025"/>
                  <a:gd name="connsiteY2" fmla="*/ 454438 h 552450"/>
                  <a:gd name="connsiteX3" fmla="*/ 14288 w 2105025"/>
                  <a:gd name="connsiteY3" fmla="*/ 454438 h 552450"/>
                  <a:gd name="connsiteX4" fmla="*/ 14288 w 2105025"/>
                  <a:gd name="connsiteY4" fmla="*/ 105632 h 552450"/>
                  <a:gd name="connsiteX5" fmla="*/ 14288 w 2105025"/>
                  <a:gd name="connsiteY5" fmla="*/ 105632 h 552450"/>
                  <a:gd name="connsiteX6" fmla="*/ 98012 w 2105025"/>
                  <a:gd name="connsiteY6" fmla="*/ 14288 h 552450"/>
                  <a:gd name="connsiteX7" fmla="*/ 2097310 w 2105025"/>
                  <a:gd name="connsiteY7" fmla="*/ 14288 h 552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105025" h="552450">
                    <a:moveTo>
                      <a:pt x="2097310" y="545782"/>
                    </a:moveTo>
                    <a:lnTo>
                      <a:pt x="98012" y="545782"/>
                    </a:lnTo>
                    <a:cubicBezTo>
                      <a:pt x="51816" y="545782"/>
                      <a:pt x="14288" y="504920"/>
                      <a:pt x="14288" y="454438"/>
                    </a:cubicBezTo>
                    <a:lnTo>
                      <a:pt x="14288" y="454438"/>
                    </a:lnTo>
                    <a:lnTo>
                      <a:pt x="14288" y="105632"/>
                    </a:lnTo>
                    <a:lnTo>
                      <a:pt x="14288" y="105632"/>
                    </a:lnTo>
                    <a:cubicBezTo>
                      <a:pt x="14288" y="55245"/>
                      <a:pt x="51721" y="14288"/>
                      <a:pt x="98012" y="14288"/>
                    </a:cubicBezTo>
                    <a:lnTo>
                      <a:pt x="2097310" y="14288"/>
                    </a:lnTo>
                  </a:path>
                </a:pathLst>
              </a:custGeom>
              <a:noFill/>
              <a:ln w="19050" cap="rnd">
                <a:solidFill>
                  <a:srgbClr val="EFEFE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="" xmlns:a16="http://schemas.microsoft.com/office/drawing/2014/main" id="{0B4471DF-4DF6-4C69-B164-4C87486FD5D2}"/>
                  </a:ext>
                </a:extLst>
              </p:cNvPr>
              <p:cNvSpPr txBox="1"/>
              <p:nvPr/>
            </p:nvSpPr>
            <p:spPr>
              <a:xfrm>
                <a:off x="3201827" y="3992005"/>
                <a:ext cx="21911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accent1"/>
                    </a:solidFill>
                  </a:rPr>
                  <a:t>Write Your Text Here</a:t>
                </a:r>
              </a:p>
            </p:txBody>
          </p:sp>
        </p:grpSp>
      </p:grpSp>
      <p:grpSp>
        <p:nvGrpSpPr>
          <p:cNvPr id="26" name="Group 25">
            <a:extLst>
              <a:ext uri="{FF2B5EF4-FFF2-40B4-BE49-F238E27FC236}">
                <a16:creationId xmlns="" xmlns:a16="http://schemas.microsoft.com/office/drawing/2014/main" id="{6F288D9F-A7BD-40DA-A632-F0739A8265C1}"/>
              </a:ext>
            </a:extLst>
          </p:cNvPr>
          <p:cNvGrpSpPr/>
          <p:nvPr/>
        </p:nvGrpSpPr>
        <p:grpSpPr>
          <a:xfrm>
            <a:off x="910304" y="4887182"/>
            <a:ext cx="4482656" cy="552450"/>
            <a:chOff x="910304" y="4887182"/>
            <a:chExt cx="4482656" cy="552450"/>
          </a:xfrm>
        </p:grpSpPr>
        <p:sp>
          <p:nvSpPr>
            <p:cNvPr id="8" name="Freeform: Shape 7">
              <a:extLst>
                <a:ext uri="{FF2B5EF4-FFF2-40B4-BE49-F238E27FC236}">
                  <a16:creationId xmlns="" xmlns:a16="http://schemas.microsoft.com/office/drawing/2014/main" id="{9774C7B9-8685-4007-9C8E-385767B5BF3C}"/>
                </a:ext>
              </a:extLst>
            </p:cNvPr>
            <p:cNvSpPr/>
            <p:nvPr/>
          </p:nvSpPr>
          <p:spPr>
            <a:xfrm>
              <a:off x="910304" y="4887182"/>
              <a:ext cx="2105025" cy="552450"/>
            </a:xfrm>
            <a:custGeom>
              <a:avLst/>
              <a:gdLst>
                <a:gd name="connsiteX0" fmla="*/ 14288 w 2105025"/>
                <a:gd name="connsiteY0" fmla="*/ 545783 h 552450"/>
                <a:gd name="connsiteX1" fmla="*/ 2013585 w 2105025"/>
                <a:gd name="connsiteY1" fmla="*/ 545783 h 552450"/>
                <a:gd name="connsiteX2" fmla="*/ 2097310 w 2105025"/>
                <a:gd name="connsiteY2" fmla="*/ 454438 h 552450"/>
                <a:gd name="connsiteX3" fmla="*/ 2097310 w 2105025"/>
                <a:gd name="connsiteY3" fmla="*/ 454438 h 552450"/>
                <a:gd name="connsiteX4" fmla="*/ 2097310 w 2105025"/>
                <a:gd name="connsiteY4" fmla="*/ 105632 h 552450"/>
                <a:gd name="connsiteX5" fmla="*/ 2097310 w 2105025"/>
                <a:gd name="connsiteY5" fmla="*/ 105632 h 552450"/>
                <a:gd name="connsiteX6" fmla="*/ 2013585 w 2105025"/>
                <a:gd name="connsiteY6" fmla="*/ 14288 h 552450"/>
                <a:gd name="connsiteX7" fmla="*/ 14288 w 2105025"/>
                <a:gd name="connsiteY7" fmla="*/ 14288 h 552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105025" h="552450">
                  <a:moveTo>
                    <a:pt x="14288" y="545783"/>
                  </a:moveTo>
                  <a:lnTo>
                    <a:pt x="2013585" y="545783"/>
                  </a:lnTo>
                  <a:cubicBezTo>
                    <a:pt x="2059781" y="545783"/>
                    <a:pt x="2097310" y="504920"/>
                    <a:pt x="2097310" y="454438"/>
                  </a:cubicBezTo>
                  <a:lnTo>
                    <a:pt x="2097310" y="454438"/>
                  </a:lnTo>
                  <a:lnTo>
                    <a:pt x="2097310" y="105632"/>
                  </a:lnTo>
                  <a:lnTo>
                    <a:pt x="2097310" y="105632"/>
                  </a:lnTo>
                  <a:cubicBezTo>
                    <a:pt x="2097310" y="55245"/>
                    <a:pt x="2059877" y="14288"/>
                    <a:pt x="2013585" y="14288"/>
                  </a:cubicBezTo>
                  <a:lnTo>
                    <a:pt x="14288" y="14288"/>
                  </a:lnTo>
                </a:path>
              </a:pathLst>
            </a:custGeom>
            <a:noFill/>
            <a:ln w="19050" cap="rnd">
              <a:solidFill>
                <a:srgbClr val="EFEFE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="" xmlns:a16="http://schemas.microsoft.com/office/drawing/2014/main" id="{B62D3237-CAF3-4494-8775-C775AF3042FE}"/>
                </a:ext>
              </a:extLst>
            </p:cNvPr>
            <p:cNvSpPr txBox="1"/>
            <p:nvPr/>
          </p:nvSpPr>
          <p:spPr>
            <a:xfrm>
              <a:off x="1112439" y="4961561"/>
              <a:ext cx="19143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chemeClr val="accent2"/>
                  </a:solidFill>
                </a:rPr>
                <a:t>Heading</a:t>
              </a:r>
              <a:r>
                <a:rPr lang="en-US" sz="2000" b="1" dirty="0">
                  <a:solidFill>
                    <a:schemeClr val="accent1"/>
                  </a:solidFill>
                </a:rPr>
                <a:t> Here</a:t>
              </a:r>
            </a:p>
          </p:txBody>
        </p:sp>
        <p:grpSp>
          <p:nvGrpSpPr>
            <p:cNvPr id="3" name="Group 2">
              <a:extLst>
                <a:ext uri="{FF2B5EF4-FFF2-40B4-BE49-F238E27FC236}">
                  <a16:creationId xmlns="" xmlns:a16="http://schemas.microsoft.com/office/drawing/2014/main" id="{3D7C5948-B8F1-4647-99C3-0AF6EDE16F9A}"/>
                </a:ext>
              </a:extLst>
            </p:cNvPr>
            <p:cNvGrpSpPr/>
            <p:nvPr/>
          </p:nvGrpSpPr>
          <p:grpSpPr>
            <a:xfrm>
              <a:off x="3151632" y="4887182"/>
              <a:ext cx="2241328" cy="552450"/>
              <a:chOff x="3151632" y="4887182"/>
              <a:chExt cx="2241328" cy="552450"/>
            </a:xfrm>
          </p:grpSpPr>
          <p:sp>
            <p:nvSpPr>
              <p:cNvPr id="5" name="Freeform: Shape 4">
                <a:extLst>
                  <a:ext uri="{FF2B5EF4-FFF2-40B4-BE49-F238E27FC236}">
                    <a16:creationId xmlns="" xmlns:a16="http://schemas.microsoft.com/office/drawing/2014/main" id="{85C1B9BB-9A3B-45E7-9A6B-C8E004FD3222}"/>
                  </a:ext>
                </a:extLst>
              </p:cNvPr>
              <p:cNvSpPr/>
              <p:nvPr/>
            </p:nvSpPr>
            <p:spPr>
              <a:xfrm>
                <a:off x="3151632" y="4887182"/>
                <a:ext cx="2105025" cy="552450"/>
              </a:xfrm>
              <a:custGeom>
                <a:avLst/>
                <a:gdLst>
                  <a:gd name="connsiteX0" fmla="*/ 2097310 w 2105025"/>
                  <a:gd name="connsiteY0" fmla="*/ 545783 h 552450"/>
                  <a:gd name="connsiteX1" fmla="*/ 98012 w 2105025"/>
                  <a:gd name="connsiteY1" fmla="*/ 545783 h 552450"/>
                  <a:gd name="connsiteX2" fmla="*/ 14288 w 2105025"/>
                  <a:gd name="connsiteY2" fmla="*/ 454438 h 552450"/>
                  <a:gd name="connsiteX3" fmla="*/ 14288 w 2105025"/>
                  <a:gd name="connsiteY3" fmla="*/ 454438 h 552450"/>
                  <a:gd name="connsiteX4" fmla="*/ 14288 w 2105025"/>
                  <a:gd name="connsiteY4" fmla="*/ 105632 h 552450"/>
                  <a:gd name="connsiteX5" fmla="*/ 14288 w 2105025"/>
                  <a:gd name="connsiteY5" fmla="*/ 105632 h 552450"/>
                  <a:gd name="connsiteX6" fmla="*/ 98012 w 2105025"/>
                  <a:gd name="connsiteY6" fmla="*/ 14288 h 552450"/>
                  <a:gd name="connsiteX7" fmla="*/ 2097310 w 2105025"/>
                  <a:gd name="connsiteY7" fmla="*/ 14288 h 552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105025" h="552450">
                    <a:moveTo>
                      <a:pt x="2097310" y="545783"/>
                    </a:moveTo>
                    <a:lnTo>
                      <a:pt x="98012" y="545783"/>
                    </a:lnTo>
                    <a:cubicBezTo>
                      <a:pt x="51816" y="545783"/>
                      <a:pt x="14288" y="504920"/>
                      <a:pt x="14288" y="454438"/>
                    </a:cubicBezTo>
                    <a:lnTo>
                      <a:pt x="14288" y="454438"/>
                    </a:lnTo>
                    <a:lnTo>
                      <a:pt x="14288" y="105632"/>
                    </a:lnTo>
                    <a:lnTo>
                      <a:pt x="14288" y="105632"/>
                    </a:lnTo>
                    <a:cubicBezTo>
                      <a:pt x="14288" y="55245"/>
                      <a:pt x="51721" y="14288"/>
                      <a:pt x="98012" y="14288"/>
                    </a:cubicBezTo>
                    <a:lnTo>
                      <a:pt x="2097310" y="14288"/>
                    </a:lnTo>
                  </a:path>
                </a:pathLst>
              </a:custGeom>
              <a:noFill/>
              <a:ln w="19050" cap="rnd">
                <a:solidFill>
                  <a:srgbClr val="EFEFE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="" xmlns:a16="http://schemas.microsoft.com/office/drawing/2014/main" id="{4A884B9E-2B34-4748-9191-608F15B7E575}"/>
                  </a:ext>
                </a:extLst>
              </p:cNvPr>
              <p:cNvSpPr txBox="1"/>
              <p:nvPr/>
            </p:nvSpPr>
            <p:spPr>
              <a:xfrm>
                <a:off x="3201827" y="5010629"/>
                <a:ext cx="21911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accent1"/>
                    </a:solidFill>
                  </a:rPr>
                  <a:t>Write Your Text Here</a:t>
                </a:r>
              </a:p>
            </p:txBody>
          </p:sp>
        </p:grpSp>
      </p:grpSp>
      <p:grpSp>
        <p:nvGrpSpPr>
          <p:cNvPr id="27" name="Group 26">
            <a:extLst>
              <a:ext uri="{FF2B5EF4-FFF2-40B4-BE49-F238E27FC236}">
                <a16:creationId xmlns="" xmlns:a16="http://schemas.microsoft.com/office/drawing/2014/main" id="{50BFB48E-DEF3-40D7-BE9C-0EB6238991E6}"/>
              </a:ext>
            </a:extLst>
          </p:cNvPr>
          <p:cNvGrpSpPr/>
          <p:nvPr/>
        </p:nvGrpSpPr>
        <p:grpSpPr>
          <a:xfrm>
            <a:off x="910304" y="5889402"/>
            <a:ext cx="4482656" cy="552450"/>
            <a:chOff x="910304" y="5889402"/>
            <a:chExt cx="4482656" cy="552450"/>
          </a:xfrm>
        </p:grpSpPr>
        <p:sp>
          <p:nvSpPr>
            <p:cNvPr id="9" name="Freeform: Shape 8">
              <a:extLst>
                <a:ext uri="{FF2B5EF4-FFF2-40B4-BE49-F238E27FC236}">
                  <a16:creationId xmlns="" xmlns:a16="http://schemas.microsoft.com/office/drawing/2014/main" id="{3DB275AE-8902-4111-9140-714A87EBEF27}"/>
                </a:ext>
              </a:extLst>
            </p:cNvPr>
            <p:cNvSpPr/>
            <p:nvPr/>
          </p:nvSpPr>
          <p:spPr>
            <a:xfrm>
              <a:off x="910304" y="5889402"/>
              <a:ext cx="2105025" cy="552450"/>
            </a:xfrm>
            <a:custGeom>
              <a:avLst/>
              <a:gdLst>
                <a:gd name="connsiteX0" fmla="*/ 14288 w 2105025"/>
                <a:gd name="connsiteY0" fmla="*/ 545782 h 552450"/>
                <a:gd name="connsiteX1" fmla="*/ 2013585 w 2105025"/>
                <a:gd name="connsiteY1" fmla="*/ 545782 h 552450"/>
                <a:gd name="connsiteX2" fmla="*/ 2097310 w 2105025"/>
                <a:gd name="connsiteY2" fmla="*/ 454438 h 552450"/>
                <a:gd name="connsiteX3" fmla="*/ 2097310 w 2105025"/>
                <a:gd name="connsiteY3" fmla="*/ 454438 h 552450"/>
                <a:gd name="connsiteX4" fmla="*/ 2097310 w 2105025"/>
                <a:gd name="connsiteY4" fmla="*/ 105633 h 552450"/>
                <a:gd name="connsiteX5" fmla="*/ 2097310 w 2105025"/>
                <a:gd name="connsiteY5" fmla="*/ 105633 h 552450"/>
                <a:gd name="connsiteX6" fmla="*/ 2013585 w 2105025"/>
                <a:gd name="connsiteY6" fmla="*/ 14288 h 552450"/>
                <a:gd name="connsiteX7" fmla="*/ 14288 w 2105025"/>
                <a:gd name="connsiteY7" fmla="*/ 14288 h 552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105025" h="552450">
                  <a:moveTo>
                    <a:pt x="14288" y="545782"/>
                  </a:moveTo>
                  <a:lnTo>
                    <a:pt x="2013585" y="545782"/>
                  </a:lnTo>
                  <a:cubicBezTo>
                    <a:pt x="2059781" y="545782"/>
                    <a:pt x="2097310" y="504920"/>
                    <a:pt x="2097310" y="454438"/>
                  </a:cubicBezTo>
                  <a:lnTo>
                    <a:pt x="2097310" y="454438"/>
                  </a:lnTo>
                  <a:lnTo>
                    <a:pt x="2097310" y="105633"/>
                  </a:lnTo>
                  <a:lnTo>
                    <a:pt x="2097310" y="105633"/>
                  </a:lnTo>
                  <a:cubicBezTo>
                    <a:pt x="2097310" y="55245"/>
                    <a:pt x="2059877" y="14288"/>
                    <a:pt x="2013585" y="14288"/>
                  </a:cubicBezTo>
                  <a:lnTo>
                    <a:pt x="14288" y="14288"/>
                  </a:lnTo>
                </a:path>
              </a:pathLst>
            </a:custGeom>
            <a:noFill/>
            <a:ln w="19050" cap="rnd">
              <a:solidFill>
                <a:srgbClr val="EFEFE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TextBox 33">
              <a:extLst>
                <a:ext uri="{FF2B5EF4-FFF2-40B4-BE49-F238E27FC236}">
                  <a16:creationId xmlns="" xmlns:a16="http://schemas.microsoft.com/office/drawing/2014/main" id="{6381D81F-0B29-41E9-B314-52C0BBCDEBB3}"/>
                </a:ext>
              </a:extLst>
            </p:cNvPr>
            <p:cNvSpPr txBox="1"/>
            <p:nvPr/>
          </p:nvSpPr>
          <p:spPr>
            <a:xfrm>
              <a:off x="1112439" y="5963686"/>
              <a:ext cx="19143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chemeClr val="accent2"/>
                  </a:solidFill>
                </a:rPr>
                <a:t>Heading</a:t>
              </a:r>
              <a:r>
                <a:rPr lang="en-US" sz="2000" b="1" dirty="0">
                  <a:solidFill>
                    <a:schemeClr val="accent1"/>
                  </a:solidFill>
                </a:rPr>
                <a:t> Here</a:t>
              </a:r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="" xmlns:a16="http://schemas.microsoft.com/office/drawing/2014/main" id="{A251C7BE-989A-49A1-80D2-5BC857242A06}"/>
                </a:ext>
              </a:extLst>
            </p:cNvPr>
            <p:cNvGrpSpPr/>
            <p:nvPr/>
          </p:nvGrpSpPr>
          <p:grpSpPr>
            <a:xfrm>
              <a:off x="3151632" y="5889402"/>
              <a:ext cx="2241328" cy="552450"/>
              <a:chOff x="3151632" y="5889402"/>
              <a:chExt cx="2241328" cy="552450"/>
            </a:xfrm>
          </p:grpSpPr>
          <p:sp>
            <p:nvSpPr>
              <p:cNvPr id="6" name="Freeform: Shape 5">
                <a:extLst>
                  <a:ext uri="{FF2B5EF4-FFF2-40B4-BE49-F238E27FC236}">
                    <a16:creationId xmlns="" xmlns:a16="http://schemas.microsoft.com/office/drawing/2014/main" id="{AFD47512-6BF8-4B1A-8696-7C645FC57964}"/>
                  </a:ext>
                </a:extLst>
              </p:cNvPr>
              <p:cNvSpPr/>
              <p:nvPr/>
            </p:nvSpPr>
            <p:spPr>
              <a:xfrm>
                <a:off x="3151632" y="5889402"/>
                <a:ext cx="2105025" cy="552450"/>
              </a:xfrm>
              <a:custGeom>
                <a:avLst/>
                <a:gdLst>
                  <a:gd name="connsiteX0" fmla="*/ 2097310 w 2105025"/>
                  <a:gd name="connsiteY0" fmla="*/ 545782 h 552450"/>
                  <a:gd name="connsiteX1" fmla="*/ 98012 w 2105025"/>
                  <a:gd name="connsiteY1" fmla="*/ 545782 h 552450"/>
                  <a:gd name="connsiteX2" fmla="*/ 14288 w 2105025"/>
                  <a:gd name="connsiteY2" fmla="*/ 454438 h 552450"/>
                  <a:gd name="connsiteX3" fmla="*/ 14288 w 2105025"/>
                  <a:gd name="connsiteY3" fmla="*/ 454438 h 552450"/>
                  <a:gd name="connsiteX4" fmla="*/ 14288 w 2105025"/>
                  <a:gd name="connsiteY4" fmla="*/ 105633 h 552450"/>
                  <a:gd name="connsiteX5" fmla="*/ 14288 w 2105025"/>
                  <a:gd name="connsiteY5" fmla="*/ 105633 h 552450"/>
                  <a:gd name="connsiteX6" fmla="*/ 98012 w 2105025"/>
                  <a:gd name="connsiteY6" fmla="*/ 14288 h 552450"/>
                  <a:gd name="connsiteX7" fmla="*/ 2097310 w 2105025"/>
                  <a:gd name="connsiteY7" fmla="*/ 14288 h 552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105025" h="552450">
                    <a:moveTo>
                      <a:pt x="2097310" y="545782"/>
                    </a:moveTo>
                    <a:lnTo>
                      <a:pt x="98012" y="545782"/>
                    </a:lnTo>
                    <a:cubicBezTo>
                      <a:pt x="51816" y="545782"/>
                      <a:pt x="14288" y="504920"/>
                      <a:pt x="14288" y="454438"/>
                    </a:cubicBezTo>
                    <a:lnTo>
                      <a:pt x="14288" y="454438"/>
                    </a:lnTo>
                    <a:lnTo>
                      <a:pt x="14288" y="105633"/>
                    </a:lnTo>
                    <a:lnTo>
                      <a:pt x="14288" y="105633"/>
                    </a:lnTo>
                    <a:cubicBezTo>
                      <a:pt x="14288" y="55245"/>
                      <a:pt x="51721" y="14288"/>
                      <a:pt x="98012" y="14288"/>
                    </a:cubicBezTo>
                    <a:lnTo>
                      <a:pt x="2097310" y="14288"/>
                    </a:lnTo>
                  </a:path>
                </a:pathLst>
              </a:custGeom>
              <a:noFill/>
              <a:ln w="19050" cap="rnd">
                <a:solidFill>
                  <a:srgbClr val="EFEFE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="" xmlns:a16="http://schemas.microsoft.com/office/drawing/2014/main" id="{3DCC2702-7084-4940-BDA2-E70DCFF5A799}"/>
                  </a:ext>
                </a:extLst>
              </p:cNvPr>
              <p:cNvSpPr txBox="1"/>
              <p:nvPr/>
            </p:nvSpPr>
            <p:spPr>
              <a:xfrm>
                <a:off x="3201827" y="6012754"/>
                <a:ext cx="21911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accent1"/>
                    </a:solidFill>
                  </a:rPr>
                  <a:t>Write Your Text Here</a:t>
                </a:r>
              </a:p>
            </p:txBody>
          </p:sp>
        </p:grpSp>
      </p:grpSp>
      <p:sp>
        <p:nvSpPr>
          <p:cNvPr id="28" name="Rectangle 27">
            <a:extLst>
              <a:ext uri="{FF2B5EF4-FFF2-40B4-BE49-F238E27FC236}">
                <a16:creationId xmlns="" xmlns:a16="http://schemas.microsoft.com/office/drawing/2014/main" id="{BB6CEBDA-781D-44D4-81F0-07AAE52717FB}"/>
              </a:ext>
            </a:extLst>
          </p:cNvPr>
          <p:cNvSpPr/>
          <p:nvPr/>
        </p:nvSpPr>
        <p:spPr>
          <a:xfrm>
            <a:off x="0" y="3569493"/>
            <a:ext cx="898887" cy="32885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="" xmlns:a16="http://schemas.microsoft.com/office/drawing/2014/main" id="{E07DC5C3-9B8B-44EA-AEC0-E0AD38A49403}"/>
              </a:ext>
            </a:extLst>
          </p:cNvPr>
          <p:cNvSpPr/>
          <p:nvPr/>
        </p:nvSpPr>
        <p:spPr>
          <a:xfrm>
            <a:off x="11203115" y="3569493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3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="" xmlns:a16="http://schemas.microsoft.com/office/drawing/2014/main" id="{740A351E-B61A-48D1-8FAC-9CF391D62C59}"/>
              </a:ext>
            </a:extLst>
          </p:cNvPr>
          <p:cNvSpPr/>
          <p:nvPr/>
        </p:nvSpPr>
        <p:spPr>
          <a:xfrm>
            <a:off x="8833866" y="6234207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3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3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FCAD4C1D-22A5-4846-BDC1-FAE60CDEE421}"/>
              </a:ext>
            </a:extLst>
          </p:cNvPr>
          <p:cNvSpPr/>
          <p:nvPr/>
        </p:nvSpPr>
        <p:spPr>
          <a:xfrm>
            <a:off x="9844469" y="4316158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="" xmlns:a16="http://schemas.microsoft.com/office/drawing/2014/main" id="{2DEEC720-A803-4469-A80D-4F88F8E50821}"/>
              </a:ext>
            </a:extLst>
          </p:cNvPr>
          <p:cNvSpPr/>
          <p:nvPr/>
        </p:nvSpPr>
        <p:spPr>
          <a:xfrm>
            <a:off x="8513445" y="3942302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="" xmlns:a16="http://schemas.microsoft.com/office/drawing/2014/main" id="{E594190E-48AD-4262-B9B7-645904FF8D7C}"/>
              </a:ext>
            </a:extLst>
          </p:cNvPr>
          <p:cNvSpPr/>
          <p:nvPr/>
        </p:nvSpPr>
        <p:spPr>
          <a:xfrm>
            <a:off x="10151745" y="2511075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="" xmlns:a16="http://schemas.microsoft.com/office/drawing/2014/main" id="{C14DD87A-9705-44C5-A575-128FE825D501}"/>
              </a:ext>
            </a:extLst>
          </p:cNvPr>
          <p:cNvSpPr/>
          <p:nvPr/>
        </p:nvSpPr>
        <p:spPr>
          <a:xfrm>
            <a:off x="9844469" y="612838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="" xmlns:a16="http://schemas.microsoft.com/office/drawing/2014/main" id="{5E85B085-B7B6-4D22-9316-F4361932BC49}"/>
              </a:ext>
            </a:extLst>
          </p:cNvPr>
          <p:cNvSpPr/>
          <p:nvPr/>
        </p:nvSpPr>
        <p:spPr>
          <a:xfrm>
            <a:off x="6615113" y="1164621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3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3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="" xmlns:a16="http://schemas.microsoft.com/office/drawing/2014/main" id="{5A1DED73-71F2-4A17-8A54-845558A1D30B}"/>
              </a:ext>
            </a:extLst>
          </p:cNvPr>
          <p:cNvSpPr/>
          <p:nvPr/>
        </p:nvSpPr>
        <p:spPr>
          <a:xfrm>
            <a:off x="11310747" y="397668"/>
            <a:ext cx="228600" cy="228600"/>
          </a:xfrm>
          <a:custGeom>
            <a:avLst/>
            <a:gdLst>
              <a:gd name="connsiteX0" fmla="*/ 222219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9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9" y="114681"/>
                </a:moveTo>
                <a:cubicBezTo>
                  <a:pt x="222219" y="174072"/>
                  <a:pt x="174073" y="222218"/>
                  <a:pt x="114681" y="222218"/>
                </a:cubicBezTo>
                <a:cubicBezTo>
                  <a:pt x="55289" y="222218"/>
                  <a:pt x="7144" y="174072"/>
                  <a:pt x="7144" y="114681"/>
                </a:cubicBezTo>
                <a:cubicBezTo>
                  <a:pt x="7144" y="55290"/>
                  <a:pt x="55289" y="7144"/>
                  <a:pt x="114681" y="7144"/>
                </a:cubicBezTo>
                <a:cubicBezTo>
                  <a:pt x="174073" y="7144"/>
                  <a:pt x="222219" y="55290"/>
                  <a:pt x="222219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="" xmlns:a16="http://schemas.microsoft.com/office/drawing/2014/main" id="{46B2C045-47F0-4928-AB58-77DEE38A9929}"/>
              </a:ext>
            </a:extLst>
          </p:cNvPr>
          <p:cNvSpPr/>
          <p:nvPr/>
        </p:nvSpPr>
        <p:spPr>
          <a:xfrm>
            <a:off x="7838789" y="5047011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="" xmlns:a16="http://schemas.microsoft.com/office/drawing/2014/main" id="{9EE077F1-3976-4DA1-B056-839716CC8C99}"/>
              </a:ext>
            </a:extLst>
          </p:cNvPr>
          <p:cNvSpPr/>
          <p:nvPr/>
        </p:nvSpPr>
        <p:spPr>
          <a:xfrm>
            <a:off x="9049036" y="1651635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="" xmlns:a16="http://schemas.microsoft.com/office/drawing/2014/main" id="{C0A60DD2-39F3-449F-9C30-95E3EC2A2ED3}"/>
              </a:ext>
            </a:extLst>
          </p:cNvPr>
          <p:cNvSpPr/>
          <p:nvPr/>
        </p:nvSpPr>
        <p:spPr>
          <a:xfrm>
            <a:off x="10958798" y="5608891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0 w 228600"/>
              <a:gd name="connsiteY1" fmla="*/ 222218 h 228600"/>
              <a:gd name="connsiteX2" fmla="*/ 7143 w 228600"/>
              <a:gd name="connsiteY2" fmla="*/ 114681 h 228600"/>
              <a:gd name="connsiteX3" fmla="*/ 114680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0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0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="" xmlns:a16="http://schemas.microsoft.com/office/drawing/2014/main" id="{1529ECA7-35D4-4A0A-8532-35D1ABE96045}"/>
              </a:ext>
            </a:extLst>
          </p:cNvPr>
          <p:cNvSpPr/>
          <p:nvPr/>
        </p:nvSpPr>
        <p:spPr>
          <a:xfrm>
            <a:off x="723805" y="3964305"/>
            <a:ext cx="400050" cy="400050"/>
          </a:xfrm>
          <a:custGeom>
            <a:avLst/>
            <a:gdLst>
              <a:gd name="connsiteX0" fmla="*/ 394430 w 400050"/>
              <a:gd name="connsiteY0" fmla="*/ 200787 h 400050"/>
              <a:gd name="connsiteX1" fmla="*/ 200787 w 400050"/>
              <a:gd name="connsiteY1" fmla="*/ 394430 h 400050"/>
              <a:gd name="connsiteX2" fmla="*/ 7144 w 400050"/>
              <a:gd name="connsiteY2" fmla="*/ 200787 h 400050"/>
              <a:gd name="connsiteX3" fmla="*/ 200787 w 400050"/>
              <a:gd name="connsiteY3" fmla="*/ 7144 h 400050"/>
              <a:gd name="connsiteX4" fmla="*/ 394430 w 400050"/>
              <a:gd name="connsiteY4" fmla="*/ 200787 h 4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400050">
                <a:moveTo>
                  <a:pt x="394430" y="200787"/>
                </a:moveTo>
                <a:cubicBezTo>
                  <a:pt x="394430" y="307733"/>
                  <a:pt x="307733" y="394430"/>
                  <a:pt x="200787" y="394430"/>
                </a:cubicBezTo>
                <a:cubicBezTo>
                  <a:pt x="93841" y="394430"/>
                  <a:pt x="7144" y="307733"/>
                  <a:pt x="7144" y="200787"/>
                </a:cubicBezTo>
                <a:cubicBezTo>
                  <a:pt x="7144" y="93841"/>
                  <a:pt x="93841" y="7144"/>
                  <a:pt x="200787" y="7144"/>
                </a:cubicBezTo>
                <a:cubicBezTo>
                  <a:pt x="307733" y="7144"/>
                  <a:pt x="394430" y="93841"/>
                  <a:pt x="394430" y="200787"/>
                </a:cubicBezTo>
                <a:close/>
              </a:path>
            </a:pathLst>
          </a:custGeom>
          <a:solidFill>
            <a:srgbClr val="0A193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="" xmlns:a16="http://schemas.microsoft.com/office/drawing/2014/main" id="{8B190850-05B3-4A87-9267-6C1BCEE356B6}"/>
              </a:ext>
            </a:extLst>
          </p:cNvPr>
          <p:cNvSpPr/>
          <p:nvPr/>
        </p:nvSpPr>
        <p:spPr>
          <a:xfrm>
            <a:off x="723805" y="4966525"/>
            <a:ext cx="400050" cy="400050"/>
          </a:xfrm>
          <a:custGeom>
            <a:avLst/>
            <a:gdLst>
              <a:gd name="connsiteX0" fmla="*/ 394430 w 400050"/>
              <a:gd name="connsiteY0" fmla="*/ 200787 h 400050"/>
              <a:gd name="connsiteX1" fmla="*/ 200787 w 400050"/>
              <a:gd name="connsiteY1" fmla="*/ 394430 h 400050"/>
              <a:gd name="connsiteX2" fmla="*/ 7144 w 400050"/>
              <a:gd name="connsiteY2" fmla="*/ 200787 h 400050"/>
              <a:gd name="connsiteX3" fmla="*/ 200787 w 400050"/>
              <a:gd name="connsiteY3" fmla="*/ 7144 h 400050"/>
              <a:gd name="connsiteX4" fmla="*/ 394430 w 400050"/>
              <a:gd name="connsiteY4" fmla="*/ 200787 h 4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400050">
                <a:moveTo>
                  <a:pt x="394430" y="200787"/>
                </a:moveTo>
                <a:cubicBezTo>
                  <a:pt x="394430" y="307733"/>
                  <a:pt x="307733" y="394430"/>
                  <a:pt x="200787" y="394430"/>
                </a:cubicBezTo>
                <a:cubicBezTo>
                  <a:pt x="93841" y="394430"/>
                  <a:pt x="7144" y="307733"/>
                  <a:pt x="7144" y="200787"/>
                </a:cubicBezTo>
                <a:cubicBezTo>
                  <a:pt x="7144" y="93841"/>
                  <a:pt x="93841" y="7144"/>
                  <a:pt x="200787" y="7144"/>
                </a:cubicBezTo>
                <a:cubicBezTo>
                  <a:pt x="307733" y="7144"/>
                  <a:pt x="394430" y="93841"/>
                  <a:pt x="394430" y="200787"/>
                </a:cubicBezTo>
                <a:close/>
              </a:path>
            </a:pathLst>
          </a:custGeom>
          <a:solidFill>
            <a:srgbClr val="0A193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="" xmlns:a16="http://schemas.microsoft.com/office/drawing/2014/main" id="{B665FF0F-5EA8-46C7-B637-B4EFC3674FAB}"/>
              </a:ext>
            </a:extLst>
          </p:cNvPr>
          <p:cNvSpPr/>
          <p:nvPr/>
        </p:nvSpPr>
        <p:spPr>
          <a:xfrm>
            <a:off x="723805" y="5968746"/>
            <a:ext cx="400050" cy="400050"/>
          </a:xfrm>
          <a:custGeom>
            <a:avLst/>
            <a:gdLst>
              <a:gd name="connsiteX0" fmla="*/ 394430 w 400050"/>
              <a:gd name="connsiteY0" fmla="*/ 200787 h 400050"/>
              <a:gd name="connsiteX1" fmla="*/ 200787 w 400050"/>
              <a:gd name="connsiteY1" fmla="*/ 394430 h 400050"/>
              <a:gd name="connsiteX2" fmla="*/ 7144 w 400050"/>
              <a:gd name="connsiteY2" fmla="*/ 200787 h 400050"/>
              <a:gd name="connsiteX3" fmla="*/ 200787 w 400050"/>
              <a:gd name="connsiteY3" fmla="*/ 7143 h 400050"/>
              <a:gd name="connsiteX4" fmla="*/ 394430 w 400050"/>
              <a:gd name="connsiteY4" fmla="*/ 200787 h 4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400050">
                <a:moveTo>
                  <a:pt x="394430" y="200787"/>
                </a:moveTo>
                <a:cubicBezTo>
                  <a:pt x="394430" y="307733"/>
                  <a:pt x="307733" y="394430"/>
                  <a:pt x="200787" y="394430"/>
                </a:cubicBezTo>
                <a:cubicBezTo>
                  <a:pt x="93841" y="394430"/>
                  <a:pt x="7144" y="307733"/>
                  <a:pt x="7144" y="200787"/>
                </a:cubicBezTo>
                <a:cubicBezTo>
                  <a:pt x="7144" y="93840"/>
                  <a:pt x="93841" y="7143"/>
                  <a:pt x="200787" y="7143"/>
                </a:cubicBezTo>
                <a:cubicBezTo>
                  <a:pt x="307733" y="7143"/>
                  <a:pt x="394430" y="93840"/>
                  <a:pt x="394430" y="200787"/>
                </a:cubicBezTo>
                <a:close/>
              </a:path>
            </a:pathLst>
          </a:custGeom>
          <a:solidFill>
            <a:srgbClr val="0A193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3FE6E448-681B-4502-BF91-3B95B236AE34}"/>
              </a:ext>
            </a:extLst>
          </p:cNvPr>
          <p:cNvSpPr txBox="1"/>
          <p:nvPr/>
        </p:nvSpPr>
        <p:spPr>
          <a:xfrm>
            <a:off x="723805" y="1104215"/>
            <a:ext cx="416812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Overall </a:t>
            </a:r>
            <a:r>
              <a:rPr lang="en-US" sz="4000" b="1" dirty="0">
                <a:solidFill>
                  <a:schemeClr val="accent2"/>
                </a:solidFill>
              </a:rPr>
              <a:t>Business</a:t>
            </a:r>
          </a:p>
          <a:p>
            <a:r>
              <a:rPr lang="en-US" sz="4000" b="1" dirty="0">
                <a:solidFill>
                  <a:schemeClr val="accent2"/>
                </a:solidFill>
              </a:rPr>
              <a:t>Key</a:t>
            </a:r>
            <a:r>
              <a:rPr lang="en-US" sz="4000" b="1" dirty="0"/>
              <a:t> Features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="" xmlns:a16="http://schemas.microsoft.com/office/drawing/2014/main" id="{15456460-F1A5-4441-AC88-A5BDCFC2B3CC}"/>
              </a:ext>
            </a:extLst>
          </p:cNvPr>
          <p:cNvSpPr/>
          <p:nvPr/>
        </p:nvSpPr>
        <p:spPr>
          <a:xfrm>
            <a:off x="747713" y="2501938"/>
            <a:ext cx="57673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>
                    <a:lumMod val="85000"/>
                  </a:schemeClr>
                </a:solidFill>
              </a:rPr>
              <a:t>Enter Your Demo Text Here. Try To Keep It Short.</a:t>
            </a:r>
          </a:p>
          <a:p>
            <a:r>
              <a:rPr lang="en-US" b="1" dirty="0">
                <a:solidFill>
                  <a:schemeClr val="bg1">
                    <a:lumMod val="85000"/>
                  </a:schemeClr>
                </a:solidFill>
              </a:rPr>
              <a:t>And Remove This Dummy Text</a:t>
            </a:r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Kaizen Group AI</a:t>
            </a:r>
            <a:endParaRPr lang="en-US"/>
          </a:p>
        </p:txBody>
      </p:sp>
      <p:sp>
        <p:nvSpPr>
          <p:cNvPr id="38" name="Slide Number Placeholder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83E7E-9DFE-4A1E-AEC2-D2E19E891C2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91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5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2" presetClass="entr" presetSubtype="8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"/>
                            </p:stCondLst>
                            <p:childTnLst>
                              <p:par>
                                <p:cTn id="92" presetID="2" presetClass="entr" presetSubtype="8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00"/>
                            </p:stCondLst>
                            <p:childTnLst>
                              <p:par>
                                <p:cTn id="104" presetID="2" presetClass="entr" presetSubtype="8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3" grpId="0" animBg="1"/>
      <p:bldP spid="24" grpId="0" animBg="1"/>
      <p:bldP spid="25" grpId="0" animBg="1"/>
      <p:bldP spid="36" grpId="0"/>
      <p:bldP spid="37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="" xmlns:a16="http://schemas.microsoft.com/office/drawing/2014/main" id="{7BD3447E-8CAF-43CA-A07C-CB6BC59AA802}"/>
              </a:ext>
            </a:extLst>
          </p:cNvPr>
          <p:cNvSpPr/>
          <p:nvPr/>
        </p:nvSpPr>
        <p:spPr>
          <a:xfrm>
            <a:off x="2757487" y="842867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="" xmlns:a16="http://schemas.microsoft.com/office/drawing/2014/main" id="{B5E4CB26-9BF5-4819-A991-22068C3A2B14}"/>
              </a:ext>
            </a:extLst>
          </p:cNvPr>
          <p:cNvSpPr/>
          <p:nvPr/>
        </p:nvSpPr>
        <p:spPr>
          <a:xfrm>
            <a:off x="646557" y="1324737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="" xmlns:a16="http://schemas.microsoft.com/office/drawing/2014/main" id="{407BB61C-22CA-4824-9E49-9F3B1B7F3780}"/>
              </a:ext>
            </a:extLst>
          </p:cNvPr>
          <p:cNvSpPr/>
          <p:nvPr/>
        </p:nvSpPr>
        <p:spPr>
          <a:xfrm>
            <a:off x="607218" y="2850737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="" xmlns:a16="http://schemas.microsoft.com/office/drawing/2014/main" id="{EDA546CF-914A-4426-B11D-3919F41A59EA}"/>
              </a:ext>
            </a:extLst>
          </p:cNvPr>
          <p:cNvSpPr/>
          <p:nvPr/>
        </p:nvSpPr>
        <p:spPr>
          <a:xfrm>
            <a:off x="8958453" y="378618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="" xmlns:a16="http://schemas.microsoft.com/office/drawing/2014/main" id="{1FCD6B85-82E9-410C-8E59-64B9481EDCF1}"/>
              </a:ext>
            </a:extLst>
          </p:cNvPr>
          <p:cNvSpPr/>
          <p:nvPr/>
        </p:nvSpPr>
        <p:spPr>
          <a:xfrm>
            <a:off x="11210829" y="2655760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0 w 228600"/>
              <a:gd name="connsiteY1" fmla="*/ 222218 h 228600"/>
              <a:gd name="connsiteX2" fmla="*/ 7142 w 228600"/>
              <a:gd name="connsiteY2" fmla="*/ 114681 h 228600"/>
              <a:gd name="connsiteX3" fmla="*/ 114680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0" y="222218"/>
                </a:cubicBezTo>
                <a:cubicBezTo>
                  <a:pt x="55288" y="222218"/>
                  <a:pt x="7142" y="174072"/>
                  <a:pt x="7142" y="114681"/>
                </a:cubicBezTo>
                <a:cubicBezTo>
                  <a:pt x="7142" y="55290"/>
                  <a:pt x="55288" y="7144"/>
                  <a:pt x="114680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="" xmlns:a16="http://schemas.microsoft.com/office/drawing/2014/main" id="{E3E8262C-BC44-4675-B7C1-A150CE5D2971}"/>
              </a:ext>
            </a:extLst>
          </p:cNvPr>
          <p:cNvSpPr/>
          <p:nvPr/>
        </p:nvSpPr>
        <p:spPr>
          <a:xfrm>
            <a:off x="11357514" y="593788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0 w 228600"/>
              <a:gd name="connsiteY1" fmla="*/ 222218 h 228600"/>
              <a:gd name="connsiteX2" fmla="*/ 7143 w 228600"/>
              <a:gd name="connsiteY2" fmla="*/ 114681 h 228600"/>
              <a:gd name="connsiteX3" fmla="*/ 114680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0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0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="" xmlns:a16="http://schemas.microsoft.com/office/drawing/2014/main" id="{3D22F762-F471-4FEB-B5A0-651DE466D74A}"/>
              </a:ext>
            </a:extLst>
          </p:cNvPr>
          <p:cNvSpPr/>
          <p:nvPr/>
        </p:nvSpPr>
        <p:spPr>
          <a:xfrm>
            <a:off x="6815137" y="6248114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3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3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="" xmlns:a16="http://schemas.microsoft.com/office/drawing/2014/main" id="{4FFD4216-B852-4A6F-9B63-3CFF51456115}"/>
              </a:ext>
            </a:extLst>
          </p:cNvPr>
          <p:cNvSpPr/>
          <p:nvPr/>
        </p:nvSpPr>
        <p:spPr>
          <a:xfrm>
            <a:off x="646557" y="6248114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309D5100-7807-4B85-8FDA-6A93CB7262D3}"/>
              </a:ext>
            </a:extLst>
          </p:cNvPr>
          <p:cNvSpPr/>
          <p:nvPr/>
        </p:nvSpPr>
        <p:spPr>
          <a:xfrm>
            <a:off x="11357514" y="5301900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0 w 228600"/>
              <a:gd name="connsiteY1" fmla="*/ 222218 h 228600"/>
              <a:gd name="connsiteX2" fmla="*/ 7143 w 228600"/>
              <a:gd name="connsiteY2" fmla="*/ 114681 h 228600"/>
              <a:gd name="connsiteX3" fmla="*/ 114680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0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0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="" xmlns:a16="http://schemas.microsoft.com/office/drawing/2014/main" id="{D10BBD29-E26D-4DC4-AA36-9E917733ADF2}"/>
              </a:ext>
            </a:extLst>
          </p:cNvPr>
          <p:cNvGrpSpPr/>
          <p:nvPr/>
        </p:nvGrpSpPr>
        <p:grpSpPr>
          <a:xfrm>
            <a:off x="4623149" y="2458974"/>
            <a:ext cx="2825020" cy="2868263"/>
            <a:chOff x="4623149" y="2458974"/>
            <a:chExt cx="2825020" cy="2868263"/>
          </a:xfrm>
        </p:grpSpPr>
        <p:grpSp>
          <p:nvGrpSpPr>
            <p:cNvPr id="26" name="Group 25">
              <a:extLst>
                <a:ext uri="{FF2B5EF4-FFF2-40B4-BE49-F238E27FC236}">
                  <a16:creationId xmlns="" xmlns:a16="http://schemas.microsoft.com/office/drawing/2014/main" id="{55C84584-59D0-404C-9118-C5E4522DD1A0}"/>
                </a:ext>
              </a:extLst>
            </p:cNvPr>
            <p:cNvGrpSpPr/>
            <p:nvPr/>
          </p:nvGrpSpPr>
          <p:grpSpPr>
            <a:xfrm>
              <a:off x="4700301" y="2545365"/>
              <a:ext cx="2671762" cy="2696433"/>
              <a:chOff x="4700301" y="2545365"/>
              <a:chExt cx="2671762" cy="2696433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="" xmlns:a16="http://schemas.microsoft.com/office/drawing/2014/main" id="{5CE6A726-B200-4A3C-AC94-09D437B612C9}"/>
                  </a:ext>
                </a:extLst>
              </p:cNvPr>
              <p:cNvSpPr/>
              <p:nvPr/>
            </p:nvSpPr>
            <p:spPr>
              <a:xfrm>
                <a:off x="4700301" y="3228784"/>
                <a:ext cx="523875" cy="619125"/>
              </a:xfrm>
              <a:custGeom>
                <a:avLst/>
                <a:gdLst>
                  <a:gd name="connsiteX0" fmla="*/ 524542 w 523875"/>
                  <a:gd name="connsiteY0" fmla="*/ 211455 h 619125"/>
                  <a:gd name="connsiteX1" fmla="*/ 415766 w 523875"/>
                  <a:gd name="connsiteY1" fmla="*/ 617791 h 619125"/>
                  <a:gd name="connsiteX2" fmla="*/ 7144 w 523875"/>
                  <a:gd name="connsiteY2" fmla="*/ 617791 h 619125"/>
                  <a:gd name="connsiteX3" fmla="*/ 170593 w 523875"/>
                  <a:gd name="connsiteY3" fmla="*/ 7144 h 619125"/>
                  <a:gd name="connsiteX4" fmla="*/ 524542 w 523875"/>
                  <a:gd name="connsiteY4" fmla="*/ 211455 h 619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3875" h="619125">
                    <a:moveTo>
                      <a:pt x="524542" y="211455"/>
                    </a:moveTo>
                    <a:cubicBezTo>
                      <a:pt x="455390" y="330994"/>
                      <a:pt x="415766" y="469773"/>
                      <a:pt x="415766" y="617791"/>
                    </a:cubicBezTo>
                    <a:lnTo>
                      <a:pt x="7144" y="617791"/>
                    </a:lnTo>
                    <a:cubicBezTo>
                      <a:pt x="7144" y="395288"/>
                      <a:pt x="66580" y="186785"/>
                      <a:pt x="170593" y="7144"/>
                    </a:cubicBezTo>
                    <a:lnTo>
                      <a:pt x="524542" y="211455"/>
                    </a:lnTo>
                    <a:close/>
                  </a:path>
                </a:pathLst>
              </a:custGeom>
              <a:solidFill>
                <a:srgbClr val="6C758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="" xmlns:a16="http://schemas.microsoft.com/office/drawing/2014/main" id="{2AA40B16-2901-4D0A-A185-FD75B2DB61B1}"/>
                  </a:ext>
                </a:extLst>
              </p:cNvPr>
              <p:cNvSpPr/>
              <p:nvPr/>
            </p:nvSpPr>
            <p:spPr>
              <a:xfrm>
                <a:off x="5383815" y="2545365"/>
                <a:ext cx="619125" cy="523875"/>
              </a:xfrm>
              <a:custGeom>
                <a:avLst/>
                <a:gdLst>
                  <a:gd name="connsiteX0" fmla="*/ 617696 w 619125"/>
                  <a:gd name="connsiteY0" fmla="*/ 7144 h 523875"/>
                  <a:gd name="connsiteX1" fmla="*/ 617696 w 619125"/>
                  <a:gd name="connsiteY1" fmla="*/ 415766 h 523875"/>
                  <a:gd name="connsiteX2" fmla="*/ 211455 w 619125"/>
                  <a:gd name="connsiteY2" fmla="*/ 524542 h 523875"/>
                  <a:gd name="connsiteX3" fmla="*/ 7144 w 619125"/>
                  <a:gd name="connsiteY3" fmla="*/ 170593 h 523875"/>
                  <a:gd name="connsiteX4" fmla="*/ 617696 w 619125"/>
                  <a:gd name="connsiteY4" fmla="*/ 7144 h 523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19125" h="523875">
                    <a:moveTo>
                      <a:pt x="617696" y="7144"/>
                    </a:moveTo>
                    <a:lnTo>
                      <a:pt x="617696" y="415766"/>
                    </a:lnTo>
                    <a:cubicBezTo>
                      <a:pt x="469773" y="415766"/>
                      <a:pt x="330898" y="455295"/>
                      <a:pt x="211455" y="524542"/>
                    </a:cubicBezTo>
                    <a:lnTo>
                      <a:pt x="7144" y="170593"/>
                    </a:lnTo>
                    <a:cubicBezTo>
                      <a:pt x="186690" y="66675"/>
                      <a:pt x="395287" y="7144"/>
                      <a:pt x="617696" y="7144"/>
                    </a:cubicBezTo>
                    <a:close/>
                  </a:path>
                </a:pathLst>
              </a:custGeom>
              <a:solidFill>
                <a:srgbClr val="FFDF9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="" xmlns:a16="http://schemas.microsoft.com/office/drawing/2014/main" id="{C91C9C5E-5ED9-4F90-98F0-649769562F1D}"/>
                  </a:ext>
                </a:extLst>
              </p:cNvPr>
              <p:cNvSpPr/>
              <p:nvPr/>
            </p:nvSpPr>
            <p:spPr>
              <a:xfrm>
                <a:off x="6515862" y="2734341"/>
                <a:ext cx="657225" cy="657225"/>
              </a:xfrm>
              <a:custGeom>
                <a:avLst/>
                <a:gdLst>
                  <a:gd name="connsiteX0" fmla="*/ 658558 w 657225"/>
                  <a:gd name="connsiteY0" fmla="*/ 454247 h 657225"/>
                  <a:gd name="connsiteX1" fmla="*/ 304609 w 657225"/>
                  <a:gd name="connsiteY1" fmla="*/ 658558 h 657225"/>
                  <a:gd name="connsiteX2" fmla="*/ 7144 w 657225"/>
                  <a:gd name="connsiteY2" fmla="*/ 361093 h 657225"/>
                  <a:gd name="connsiteX3" fmla="*/ 211455 w 657225"/>
                  <a:gd name="connsiteY3" fmla="*/ 7144 h 657225"/>
                  <a:gd name="connsiteX4" fmla="*/ 658558 w 657225"/>
                  <a:gd name="connsiteY4" fmla="*/ 454247 h 657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57225" h="657225">
                    <a:moveTo>
                      <a:pt x="658558" y="454247"/>
                    </a:moveTo>
                    <a:lnTo>
                      <a:pt x="304609" y="658558"/>
                    </a:lnTo>
                    <a:cubicBezTo>
                      <a:pt x="233363" y="535305"/>
                      <a:pt x="130493" y="432435"/>
                      <a:pt x="7144" y="361093"/>
                    </a:cubicBezTo>
                    <a:lnTo>
                      <a:pt x="211455" y="7144"/>
                    </a:lnTo>
                    <a:cubicBezTo>
                      <a:pt x="396907" y="114300"/>
                      <a:pt x="551402" y="268891"/>
                      <a:pt x="658558" y="454247"/>
                    </a:cubicBezTo>
                    <a:close/>
                  </a:path>
                </a:pathLst>
              </a:custGeom>
              <a:solidFill>
                <a:srgbClr val="749CE9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="" xmlns:a16="http://schemas.microsoft.com/office/drawing/2014/main" id="{26AFBA53-5298-47D4-91E3-422F40681200}"/>
                  </a:ext>
                </a:extLst>
              </p:cNvPr>
              <p:cNvSpPr/>
              <p:nvPr/>
            </p:nvSpPr>
            <p:spPr>
              <a:xfrm>
                <a:off x="6848188" y="3941254"/>
                <a:ext cx="523875" cy="619125"/>
              </a:xfrm>
              <a:custGeom>
                <a:avLst/>
                <a:gdLst>
                  <a:gd name="connsiteX0" fmla="*/ 7144 w 523875"/>
                  <a:gd name="connsiteY0" fmla="*/ 413480 h 619125"/>
                  <a:gd name="connsiteX1" fmla="*/ 115920 w 523875"/>
                  <a:gd name="connsiteY1" fmla="*/ 7144 h 619125"/>
                  <a:gd name="connsiteX2" fmla="*/ 524542 w 523875"/>
                  <a:gd name="connsiteY2" fmla="*/ 7144 h 619125"/>
                  <a:gd name="connsiteX3" fmla="*/ 361093 w 523875"/>
                  <a:gd name="connsiteY3" fmla="*/ 617792 h 619125"/>
                  <a:gd name="connsiteX4" fmla="*/ 7144 w 523875"/>
                  <a:gd name="connsiteY4" fmla="*/ 413480 h 619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3875" h="619125">
                    <a:moveTo>
                      <a:pt x="7144" y="413480"/>
                    </a:moveTo>
                    <a:cubicBezTo>
                      <a:pt x="76295" y="293942"/>
                      <a:pt x="115920" y="155162"/>
                      <a:pt x="115920" y="7144"/>
                    </a:cubicBezTo>
                    <a:lnTo>
                      <a:pt x="524542" y="7144"/>
                    </a:lnTo>
                    <a:cubicBezTo>
                      <a:pt x="524542" y="229648"/>
                      <a:pt x="465106" y="438150"/>
                      <a:pt x="361093" y="617792"/>
                    </a:cubicBezTo>
                    <a:lnTo>
                      <a:pt x="7144" y="413480"/>
                    </a:lnTo>
                    <a:close/>
                  </a:path>
                </a:pathLst>
              </a:custGeom>
              <a:solidFill>
                <a:srgbClr val="6C758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="" xmlns:a16="http://schemas.microsoft.com/office/drawing/2014/main" id="{A634E309-95DA-4EA6-A836-2ECC2CDBE61B}"/>
                  </a:ext>
                </a:extLst>
              </p:cNvPr>
              <p:cNvSpPr/>
              <p:nvPr/>
            </p:nvSpPr>
            <p:spPr>
              <a:xfrm>
                <a:off x="6071520" y="4717923"/>
                <a:ext cx="619125" cy="523875"/>
              </a:xfrm>
              <a:custGeom>
                <a:avLst/>
                <a:gdLst>
                  <a:gd name="connsiteX0" fmla="*/ 7144 w 619125"/>
                  <a:gd name="connsiteY0" fmla="*/ 524542 h 523875"/>
                  <a:gd name="connsiteX1" fmla="*/ 7144 w 619125"/>
                  <a:gd name="connsiteY1" fmla="*/ 115919 h 523875"/>
                  <a:gd name="connsiteX2" fmla="*/ 413385 w 619125"/>
                  <a:gd name="connsiteY2" fmla="*/ 7144 h 523875"/>
                  <a:gd name="connsiteX3" fmla="*/ 617697 w 619125"/>
                  <a:gd name="connsiteY3" fmla="*/ 361093 h 523875"/>
                  <a:gd name="connsiteX4" fmla="*/ 7144 w 619125"/>
                  <a:gd name="connsiteY4" fmla="*/ 524542 h 523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19125" h="523875">
                    <a:moveTo>
                      <a:pt x="7144" y="524542"/>
                    </a:moveTo>
                    <a:lnTo>
                      <a:pt x="7144" y="115919"/>
                    </a:lnTo>
                    <a:cubicBezTo>
                      <a:pt x="155067" y="115919"/>
                      <a:pt x="293941" y="76390"/>
                      <a:pt x="413385" y="7144"/>
                    </a:cubicBezTo>
                    <a:lnTo>
                      <a:pt x="617697" y="361093"/>
                    </a:lnTo>
                    <a:cubicBezTo>
                      <a:pt x="438055" y="465106"/>
                      <a:pt x="229553" y="524542"/>
                      <a:pt x="7144" y="524542"/>
                    </a:cubicBezTo>
                    <a:close/>
                  </a:path>
                </a:pathLst>
              </a:custGeom>
              <a:solidFill>
                <a:srgbClr val="FFDF9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="" xmlns:a16="http://schemas.microsoft.com/office/drawing/2014/main" id="{0C660A7F-6014-451B-ADE7-0981574B3211}"/>
                  </a:ext>
                </a:extLst>
              </p:cNvPr>
              <p:cNvSpPr/>
              <p:nvPr/>
            </p:nvSpPr>
            <p:spPr>
              <a:xfrm>
                <a:off x="4898516" y="4395025"/>
                <a:ext cx="657225" cy="657225"/>
              </a:xfrm>
              <a:custGeom>
                <a:avLst/>
                <a:gdLst>
                  <a:gd name="connsiteX0" fmla="*/ 7144 w 657225"/>
                  <a:gd name="connsiteY0" fmla="*/ 211455 h 657225"/>
                  <a:gd name="connsiteX1" fmla="*/ 361093 w 657225"/>
                  <a:gd name="connsiteY1" fmla="*/ 7144 h 657225"/>
                  <a:gd name="connsiteX2" fmla="*/ 658558 w 657225"/>
                  <a:gd name="connsiteY2" fmla="*/ 304609 h 657225"/>
                  <a:gd name="connsiteX3" fmla="*/ 454247 w 657225"/>
                  <a:gd name="connsiteY3" fmla="*/ 658558 h 657225"/>
                  <a:gd name="connsiteX4" fmla="*/ 7144 w 657225"/>
                  <a:gd name="connsiteY4" fmla="*/ 211455 h 657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57225" h="657225">
                    <a:moveTo>
                      <a:pt x="7144" y="211455"/>
                    </a:moveTo>
                    <a:lnTo>
                      <a:pt x="361093" y="7144"/>
                    </a:lnTo>
                    <a:cubicBezTo>
                      <a:pt x="432340" y="130397"/>
                      <a:pt x="535210" y="233267"/>
                      <a:pt x="658558" y="304609"/>
                    </a:cubicBezTo>
                    <a:lnTo>
                      <a:pt x="454247" y="658558"/>
                    </a:lnTo>
                    <a:cubicBezTo>
                      <a:pt x="268891" y="551307"/>
                      <a:pt x="114395" y="396716"/>
                      <a:pt x="7144" y="211455"/>
                    </a:cubicBezTo>
                    <a:close/>
                  </a:path>
                </a:pathLst>
              </a:custGeom>
              <a:solidFill>
                <a:srgbClr val="749CE9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="" xmlns:a16="http://schemas.microsoft.com/office/drawing/2014/main" id="{CC37FB34-306E-4C9C-AB53-8242D7F4BD86}"/>
                </a:ext>
              </a:extLst>
            </p:cNvPr>
            <p:cNvGrpSpPr/>
            <p:nvPr/>
          </p:nvGrpSpPr>
          <p:grpSpPr>
            <a:xfrm>
              <a:off x="4623149" y="2458974"/>
              <a:ext cx="2825020" cy="2868263"/>
              <a:chOff x="4623149" y="2458974"/>
              <a:chExt cx="2825020" cy="2868263"/>
            </a:xfrm>
          </p:grpSpPr>
          <p:sp>
            <p:nvSpPr>
              <p:cNvPr id="16" name="Freeform: Shape 15">
                <a:extLst>
                  <a:ext uri="{FF2B5EF4-FFF2-40B4-BE49-F238E27FC236}">
                    <a16:creationId xmlns="" xmlns:a16="http://schemas.microsoft.com/office/drawing/2014/main" id="{7F9521EB-7F91-442E-9924-EBB2BBD0D717}"/>
                  </a:ext>
                </a:extLst>
              </p:cNvPr>
              <p:cNvSpPr/>
              <p:nvPr/>
            </p:nvSpPr>
            <p:spPr>
              <a:xfrm>
                <a:off x="4780788" y="2625851"/>
                <a:ext cx="876300" cy="876300"/>
              </a:xfrm>
              <a:custGeom>
                <a:avLst/>
                <a:gdLst>
                  <a:gd name="connsiteX0" fmla="*/ 875633 w 876300"/>
                  <a:gd name="connsiteY0" fmla="*/ 479012 h 876300"/>
                  <a:gd name="connsiteX1" fmla="*/ 479012 w 876300"/>
                  <a:gd name="connsiteY1" fmla="*/ 875633 h 876300"/>
                  <a:gd name="connsiteX2" fmla="*/ 7144 w 876300"/>
                  <a:gd name="connsiteY2" fmla="*/ 603218 h 876300"/>
                  <a:gd name="connsiteX3" fmla="*/ 603218 w 876300"/>
                  <a:gd name="connsiteY3" fmla="*/ 7144 h 876300"/>
                  <a:gd name="connsiteX4" fmla="*/ 875633 w 876300"/>
                  <a:gd name="connsiteY4" fmla="*/ 479012 h 876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76300" h="876300">
                    <a:moveTo>
                      <a:pt x="875633" y="479012"/>
                    </a:moveTo>
                    <a:cubicBezTo>
                      <a:pt x="711232" y="574072"/>
                      <a:pt x="574167" y="711232"/>
                      <a:pt x="479012" y="875633"/>
                    </a:cubicBezTo>
                    <a:lnTo>
                      <a:pt x="7144" y="603218"/>
                    </a:lnTo>
                    <a:cubicBezTo>
                      <a:pt x="150114" y="356140"/>
                      <a:pt x="356140" y="150019"/>
                      <a:pt x="603218" y="7144"/>
                    </a:cubicBezTo>
                    <a:lnTo>
                      <a:pt x="875633" y="479012"/>
                    </a:lnTo>
                    <a:close/>
                  </a:path>
                </a:pathLst>
              </a:custGeom>
              <a:solidFill>
                <a:srgbClr val="0A193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="" xmlns:a16="http://schemas.microsoft.com/office/drawing/2014/main" id="{E9C4F98D-E359-4D6F-810E-4A2D835AC844}"/>
                  </a:ext>
                </a:extLst>
              </p:cNvPr>
              <p:cNvSpPr/>
              <p:nvPr/>
            </p:nvSpPr>
            <p:spPr>
              <a:xfrm>
                <a:off x="5960364" y="2458974"/>
                <a:ext cx="819150" cy="695325"/>
              </a:xfrm>
              <a:custGeom>
                <a:avLst/>
                <a:gdLst>
                  <a:gd name="connsiteX0" fmla="*/ 821341 w 819150"/>
                  <a:gd name="connsiteY0" fmla="*/ 225076 h 695325"/>
                  <a:gd name="connsiteX1" fmla="*/ 548926 w 819150"/>
                  <a:gd name="connsiteY1" fmla="*/ 696944 h 695325"/>
                  <a:gd name="connsiteX2" fmla="*/ 7144 w 819150"/>
                  <a:gd name="connsiteY2" fmla="*/ 551974 h 695325"/>
                  <a:gd name="connsiteX3" fmla="*/ 7144 w 819150"/>
                  <a:gd name="connsiteY3" fmla="*/ 7144 h 695325"/>
                  <a:gd name="connsiteX4" fmla="*/ 821341 w 819150"/>
                  <a:gd name="connsiteY4" fmla="*/ 225076 h 695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19150" h="695325">
                    <a:moveTo>
                      <a:pt x="821341" y="225076"/>
                    </a:moveTo>
                    <a:lnTo>
                      <a:pt x="548926" y="696944"/>
                    </a:lnTo>
                    <a:cubicBezTo>
                      <a:pt x="389572" y="604742"/>
                      <a:pt x="204501" y="551974"/>
                      <a:pt x="7144" y="551974"/>
                    </a:cubicBezTo>
                    <a:lnTo>
                      <a:pt x="7144" y="7144"/>
                    </a:lnTo>
                    <a:cubicBezTo>
                      <a:pt x="303752" y="7144"/>
                      <a:pt x="581787" y="86487"/>
                      <a:pt x="821341" y="225076"/>
                    </a:cubicBezTo>
                    <a:close/>
                  </a:path>
                </a:pathLst>
              </a:custGeom>
              <a:solidFill>
                <a:srgbClr val="FFC94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="" xmlns:a16="http://schemas.microsoft.com/office/drawing/2014/main" id="{F76A82CC-FCAE-4E81-9509-92B7B1344CF3}"/>
                  </a:ext>
                </a:extLst>
              </p:cNvPr>
              <p:cNvSpPr/>
              <p:nvPr/>
            </p:nvSpPr>
            <p:spPr>
              <a:xfrm>
                <a:off x="6752844" y="3127152"/>
                <a:ext cx="695325" cy="819150"/>
              </a:xfrm>
              <a:custGeom>
                <a:avLst/>
                <a:gdLst>
                  <a:gd name="connsiteX0" fmla="*/ 696944 w 695325"/>
                  <a:gd name="connsiteY0" fmla="*/ 821341 h 819150"/>
                  <a:gd name="connsiteX1" fmla="*/ 152114 w 695325"/>
                  <a:gd name="connsiteY1" fmla="*/ 821341 h 819150"/>
                  <a:gd name="connsiteX2" fmla="*/ 7144 w 695325"/>
                  <a:gd name="connsiteY2" fmla="*/ 279559 h 819150"/>
                  <a:gd name="connsiteX3" fmla="*/ 479012 w 695325"/>
                  <a:gd name="connsiteY3" fmla="*/ 7144 h 819150"/>
                  <a:gd name="connsiteX4" fmla="*/ 696944 w 695325"/>
                  <a:gd name="connsiteY4" fmla="*/ 821341 h 819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95325" h="819150">
                    <a:moveTo>
                      <a:pt x="696944" y="821341"/>
                    </a:moveTo>
                    <a:lnTo>
                      <a:pt x="152114" y="821341"/>
                    </a:lnTo>
                    <a:cubicBezTo>
                      <a:pt x="152114" y="623983"/>
                      <a:pt x="99346" y="438912"/>
                      <a:pt x="7144" y="279559"/>
                    </a:cubicBezTo>
                    <a:lnTo>
                      <a:pt x="479012" y="7144"/>
                    </a:lnTo>
                    <a:cubicBezTo>
                      <a:pt x="617696" y="246602"/>
                      <a:pt x="696944" y="524732"/>
                      <a:pt x="696944" y="821341"/>
                    </a:cubicBezTo>
                    <a:close/>
                  </a:path>
                </a:pathLst>
              </a:custGeom>
              <a:solidFill>
                <a:srgbClr val="185AD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="" xmlns:a16="http://schemas.microsoft.com/office/drawing/2014/main" id="{CB2D695F-2723-40B8-98AD-6E79B851BCF9}"/>
                  </a:ext>
                </a:extLst>
              </p:cNvPr>
              <p:cNvSpPr/>
              <p:nvPr/>
            </p:nvSpPr>
            <p:spPr>
              <a:xfrm>
                <a:off x="6416611" y="4286440"/>
                <a:ext cx="876300" cy="876300"/>
              </a:xfrm>
              <a:custGeom>
                <a:avLst/>
                <a:gdLst>
                  <a:gd name="connsiteX0" fmla="*/ 7144 w 876300"/>
                  <a:gd name="connsiteY0" fmla="*/ 403765 h 876300"/>
                  <a:gd name="connsiteX1" fmla="*/ 403765 w 876300"/>
                  <a:gd name="connsiteY1" fmla="*/ 7144 h 876300"/>
                  <a:gd name="connsiteX2" fmla="*/ 875634 w 876300"/>
                  <a:gd name="connsiteY2" fmla="*/ 279559 h 876300"/>
                  <a:gd name="connsiteX3" fmla="*/ 279559 w 876300"/>
                  <a:gd name="connsiteY3" fmla="*/ 875634 h 876300"/>
                  <a:gd name="connsiteX4" fmla="*/ 7144 w 876300"/>
                  <a:gd name="connsiteY4" fmla="*/ 403765 h 876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76300" h="876300">
                    <a:moveTo>
                      <a:pt x="7144" y="403765"/>
                    </a:moveTo>
                    <a:cubicBezTo>
                      <a:pt x="171545" y="308705"/>
                      <a:pt x="308610" y="171545"/>
                      <a:pt x="403765" y="7144"/>
                    </a:cubicBezTo>
                    <a:lnTo>
                      <a:pt x="875634" y="279559"/>
                    </a:lnTo>
                    <a:cubicBezTo>
                      <a:pt x="732663" y="526637"/>
                      <a:pt x="526638" y="732759"/>
                      <a:pt x="279559" y="875634"/>
                    </a:cubicBezTo>
                    <a:lnTo>
                      <a:pt x="7144" y="403765"/>
                    </a:lnTo>
                    <a:close/>
                  </a:path>
                </a:pathLst>
              </a:custGeom>
              <a:solidFill>
                <a:srgbClr val="0A193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="" xmlns:a16="http://schemas.microsoft.com/office/drawing/2014/main" id="{3A932812-2DDD-447B-A501-40D53336EE86}"/>
                  </a:ext>
                </a:extLst>
              </p:cNvPr>
              <p:cNvSpPr/>
              <p:nvPr/>
            </p:nvSpPr>
            <p:spPr>
              <a:xfrm>
                <a:off x="5291327" y="4631912"/>
                <a:ext cx="819150" cy="695325"/>
              </a:xfrm>
              <a:custGeom>
                <a:avLst/>
                <a:gdLst>
                  <a:gd name="connsiteX0" fmla="*/ 7144 w 819150"/>
                  <a:gd name="connsiteY0" fmla="*/ 479012 h 695325"/>
                  <a:gd name="connsiteX1" fmla="*/ 279559 w 819150"/>
                  <a:gd name="connsiteY1" fmla="*/ 7144 h 695325"/>
                  <a:gd name="connsiteX2" fmla="*/ 821341 w 819150"/>
                  <a:gd name="connsiteY2" fmla="*/ 152114 h 695325"/>
                  <a:gd name="connsiteX3" fmla="*/ 821341 w 819150"/>
                  <a:gd name="connsiteY3" fmla="*/ 696944 h 695325"/>
                  <a:gd name="connsiteX4" fmla="*/ 7144 w 819150"/>
                  <a:gd name="connsiteY4" fmla="*/ 479012 h 695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19150" h="695325">
                    <a:moveTo>
                      <a:pt x="7144" y="479012"/>
                    </a:moveTo>
                    <a:lnTo>
                      <a:pt x="279559" y="7144"/>
                    </a:lnTo>
                    <a:cubicBezTo>
                      <a:pt x="438912" y="99346"/>
                      <a:pt x="623983" y="152114"/>
                      <a:pt x="821341" y="152114"/>
                    </a:cubicBezTo>
                    <a:lnTo>
                      <a:pt x="821341" y="696944"/>
                    </a:lnTo>
                    <a:cubicBezTo>
                      <a:pt x="524732" y="696944"/>
                      <a:pt x="246697" y="617601"/>
                      <a:pt x="7144" y="479012"/>
                    </a:cubicBezTo>
                    <a:close/>
                  </a:path>
                </a:pathLst>
              </a:custGeom>
              <a:solidFill>
                <a:srgbClr val="FFC94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="" xmlns:a16="http://schemas.microsoft.com/office/drawing/2014/main" id="{5442EC63-8D04-4E10-B274-E6622FC9929E}"/>
                  </a:ext>
                </a:extLst>
              </p:cNvPr>
              <p:cNvSpPr/>
              <p:nvPr/>
            </p:nvSpPr>
            <p:spPr>
              <a:xfrm>
                <a:off x="4623149" y="3839432"/>
                <a:ext cx="695325" cy="819150"/>
              </a:xfrm>
              <a:custGeom>
                <a:avLst/>
                <a:gdLst>
                  <a:gd name="connsiteX0" fmla="*/ 7144 w 695325"/>
                  <a:gd name="connsiteY0" fmla="*/ 7144 h 819150"/>
                  <a:gd name="connsiteX1" fmla="*/ 551974 w 695325"/>
                  <a:gd name="connsiteY1" fmla="*/ 7144 h 819150"/>
                  <a:gd name="connsiteX2" fmla="*/ 696944 w 695325"/>
                  <a:gd name="connsiteY2" fmla="*/ 548926 h 819150"/>
                  <a:gd name="connsiteX3" fmla="*/ 225076 w 695325"/>
                  <a:gd name="connsiteY3" fmla="*/ 821341 h 819150"/>
                  <a:gd name="connsiteX4" fmla="*/ 7144 w 695325"/>
                  <a:gd name="connsiteY4" fmla="*/ 7144 h 819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95325" h="819150">
                    <a:moveTo>
                      <a:pt x="7144" y="7144"/>
                    </a:moveTo>
                    <a:lnTo>
                      <a:pt x="551974" y="7144"/>
                    </a:lnTo>
                    <a:cubicBezTo>
                      <a:pt x="551974" y="204502"/>
                      <a:pt x="604742" y="389572"/>
                      <a:pt x="696944" y="548926"/>
                    </a:cubicBezTo>
                    <a:lnTo>
                      <a:pt x="225076" y="821341"/>
                    </a:lnTo>
                    <a:cubicBezTo>
                      <a:pt x="86487" y="581787"/>
                      <a:pt x="7144" y="303752"/>
                      <a:pt x="7144" y="7144"/>
                    </a:cubicBezTo>
                    <a:close/>
                  </a:path>
                </a:pathLst>
              </a:custGeom>
              <a:solidFill>
                <a:srgbClr val="185AD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36" name="Group 35">
            <a:extLst>
              <a:ext uri="{FF2B5EF4-FFF2-40B4-BE49-F238E27FC236}">
                <a16:creationId xmlns="" xmlns:a16="http://schemas.microsoft.com/office/drawing/2014/main" id="{16394AF7-FBEF-4413-B4E2-C37980057456}"/>
              </a:ext>
            </a:extLst>
          </p:cNvPr>
          <p:cNvGrpSpPr/>
          <p:nvPr/>
        </p:nvGrpSpPr>
        <p:grpSpPr>
          <a:xfrm>
            <a:off x="7498080" y="1735616"/>
            <a:ext cx="3021060" cy="1081456"/>
            <a:chOff x="7043737" y="1086699"/>
            <a:chExt cx="3021060" cy="1081456"/>
          </a:xfrm>
        </p:grpSpPr>
        <p:sp>
          <p:nvSpPr>
            <p:cNvPr id="28" name="Rectangle 27">
              <a:extLst>
                <a:ext uri="{FF2B5EF4-FFF2-40B4-BE49-F238E27FC236}">
                  <a16:creationId xmlns="" xmlns:a16="http://schemas.microsoft.com/office/drawing/2014/main" id="{BA973CB0-9E60-4CE4-BCCE-D31B6CB1D66A}"/>
                </a:ext>
              </a:extLst>
            </p:cNvPr>
            <p:cNvSpPr/>
            <p:nvPr/>
          </p:nvSpPr>
          <p:spPr>
            <a:xfrm>
              <a:off x="7043737" y="1460269"/>
              <a:ext cx="3021060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solidFill>
                    <a:schemeClr val="accent1"/>
                  </a:solidFill>
                </a:rPr>
                <a:t>Write Your Text Here and Remove This Text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="" xmlns:a16="http://schemas.microsoft.com/office/drawing/2014/main" id="{2416B777-B297-4CD5-99F8-4134285B91D0}"/>
                </a:ext>
              </a:extLst>
            </p:cNvPr>
            <p:cNvSpPr txBox="1"/>
            <p:nvPr/>
          </p:nvSpPr>
          <p:spPr>
            <a:xfrm>
              <a:off x="7043737" y="1086699"/>
              <a:ext cx="22493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chemeClr val="accent3"/>
                  </a:solidFill>
                </a:rPr>
                <a:t>Heading Here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="" xmlns:a16="http://schemas.microsoft.com/office/drawing/2014/main" id="{FE499F37-1CCC-404E-AF1F-41A18C325973}"/>
              </a:ext>
            </a:extLst>
          </p:cNvPr>
          <p:cNvGrpSpPr/>
          <p:nvPr/>
        </p:nvGrpSpPr>
        <p:grpSpPr>
          <a:xfrm>
            <a:off x="7498080" y="4809350"/>
            <a:ext cx="3021060" cy="1081456"/>
            <a:chOff x="7043737" y="4809350"/>
            <a:chExt cx="3021060" cy="1081456"/>
          </a:xfrm>
        </p:grpSpPr>
        <p:sp>
          <p:nvSpPr>
            <p:cNvPr id="30" name="Rectangle 29">
              <a:extLst>
                <a:ext uri="{FF2B5EF4-FFF2-40B4-BE49-F238E27FC236}">
                  <a16:creationId xmlns="" xmlns:a16="http://schemas.microsoft.com/office/drawing/2014/main" id="{48D67FE7-C2E3-485B-BFB3-47D50200A5D1}"/>
                </a:ext>
              </a:extLst>
            </p:cNvPr>
            <p:cNvSpPr/>
            <p:nvPr/>
          </p:nvSpPr>
          <p:spPr>
            <a:xfrm>
              <a:off x="7043737" y="5182920"/>
              <a:ext cx="3021060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solidFill>
                    <a:schemeClr val="accent1"/>
                  </a:solidFill>
                </a:rPr>
                <a:t>Write Your Text Here and Remove This Text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="" xmlns:a16="http://schemas.microsoft.com/office/drawing/2014/main" id="{B1011C5E-E9DD-4F3B-9173-94BFA45AC6CD}"/>
                </a:ext>
              </a:extLst>
            </p:cNvPr>
            <p:cNvSpPr txBox="1"/>
            <p:nvPr/>
          </p:nvSpPr>
          <p:spPr>
            <a:xfrm>
              <a:off x="7043737" y="4809350"/>
              <a:ext cx="22493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chemeClr val="accent1"/>
                  </a:solidFill>
                </a:rPr>
                <a:t>Heading Here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="" xmlns:a16="http://schemas.microsoft.com/office/drawing/2014/main" id="{8CEE64E1-D78E-48D4-9696-B0D4C86C903F}"/>
              </a:ext>
            </a:extLst>
          </p:cNvPr>
          <p:cNvGrpSpPr/>
          <p:nvPr/>
        </p:nvGrpSpPr>
        <p:grpSpPr>
          <a:xfrm>
            <a:off x="7498080" y="3154299"/>
            <a:ext cx="3021060" cy="1081456"/>
            <a:chOff x="7043737" y="2329793"/>
            <a:chExt cx="3021060" cy="1081456"/>
          </a:xfrm>
        </p:grpSpPr>
        <p:sp>
          <p:nvSpPr>
            <p:cNvPr id="34" name="Rectangle 33">
              <a:extLst>
                <a:ext uri="{FF2B5EF4-FFF2-40B4-BE49-F238E27FC236}">
                  <a16:creationId xmlns="" xmlns:a16="http://schemas.microsoft.com/office/drawing/2014/main" id="{6F001B15-E491-4990-A272-59331F94EBCF}"/>
                </a:ext>
              </a:extLst>
            </p:cNvPr>
            <p:cNvSpPr/>
            <p:nvPr/>
          </p:nvSpPr>
          <p:spPr>
            <a:xfrm>
              <a:off x="7043737" y="2703363"/>
              <a:ext cx="3021060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solidFill>
                    <a:schemeClr val="accent1"/>
                  </a:solidFill>
                </a:rPr>
                <a:t>Write Your Text Here and Remove This Text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="" xmlns:a16="http://schemas.microsoft.com/office/drawing/2014/main" id="{841B13FA-9737-4362-866C-6734AE4C2953}"/>
                </a:ext>
              </a:extLst>
            </p:cNvPr>
            <p:cNvSpPr txBox="1"/>
            <p:nvPr/>
          </p:nvSpPr>
          <p:spPr>
            <a:xfrm>
              <a:off x="7043737" y="2329793"/>
              <a:ext cx="22493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chemeClr val="accent2"/>
                  </a:solidFill>
                </a:rPr>
                <a:t>Heading Here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="" xmlns:a16="http://schemas.microsoft.com/office/drawing/2014/main" id="{2B4AC1CB-A4DF-4B56-A24A-8FDB52DAF7D2}"/>
              </a:ext>
            </a:extLst>
          </p:cNvPr>
          <p:cNvGrpSpPr/>
          <p:nvPr/>
        </p:nvGrpSpPr>
        <p:grpSpPr>
          <a:xfrm>
            <a:off x="1541732" y="1735616"/>
            <a:ext cx="3021060" cy="1081456"/>
            <a:chOff x="1541732" y="1735616"/>
            <a:chExt cx="3021060" cy="1081456"/>
          </a:xfrm>
        </p:grpSpPr>
        <p:sp>
          <p:nvSpPr>
            <p:cNvPr id="41" name="Rectangle 40">
              <a:extLst>
                <a:ext uri="{FF2B5EF4-FFF2-40B4-BE49-F238E27FC236}">
                  <a16:creationId xmlns="" xmlns:a16="http://schemas.microsoft.com/office/drawing/2014/main" id="{C44AA166-BE17-4AD8-8537-81142829BE09}"/>
                </a:ext>
              </a:extLst>
            </p:cNvPr>
            <p:cNvSpPr/>
            <p:nvPr/>
          </p:nvSpPr>
          <p:spPr>
            <a:xfrm>
              <a:off x="1541732" y="2109186"/>
              <a:ext cx="3021060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000" dirty="0">
                  <a:solidFill>
                    <a:schemeClr val="accent1"/>
                  </a:solidFill>
                </a:rPr>
                <a:t>Write Your Text Here and Remove This Text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="" xmlns:a16="http://schemas.microsoft.com/office/drawing/2014/main" id="{5E9483E7-F09A-4BCE-97A1-74CDAC13A2AC}"/>
                </a:ext>
              </a:extLst>
            </p:cNvPr>
            <p:cNvSpPr txBox="1"/>
            <p:nvPr/>
          </p:nvSpPr>
          <p:spPr>
            <a:xfrm>
              <a:off x="2313458" y="1735616"/>
              <a:ext cx="22493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2400" b="1" dirty="0">
                  <a:solidFill>
                    <a:schemeClr val="accent1"/>
                  </a:solidFill>
                </a:rPr>
                <a:t>Heading Here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="" xmlns:a16="http://schemas.microsoft.com/office/drawing/2014/main" id="{EA6B0260-0D25-41AE-89D3-FDE87F7C264F}"/>
              </a:ext>
            </a:extLst>
          </p:cNvPr>
          <p:cNvGrpSpPr/>
          <p:nvPr/>
        </p:nvGrpSpPr>
        <p:grpSpPr>
          <a:xfrm>
            <a:off x="1541732" y="4809350"/>
            <a:ext cx="3021060" cy="1081456"/>
            <a:chOff x="1541732" y="4809350"/>
            <a:chExt cx="3021060" cy="1081456"/>
          </a:xfrm>
        </p:grpSpPr>
        <p:sp>
          <p:nvSpPr>
            <p:cNvPr id="44" name="Rectangle 43">
              <a:extLst>
                <a:ext uri="{FF2B5EF4-FFF2-40B4-BE49-F238E27FC236}">
                  <a16:creationId xmlns="" xmlns:a16="http://schemas.microsoft.com/office/drawing/2014/main" id="{85D4D983-9AEE-4EAA-8BAF-D79D4E128A87}"/>
                </a:ext>
              </a:extLst>
            </p:cNvPr>
            <p:cNvSpPr/>
            <p:nvPr/>
          </p:nvSpPr>
          <p:spPr>
            <a:xfrm>
              <a:off x="1541732" y="5182920"/>
              <a:ext cx="3021060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000" dirty="0">
                  <a:solidFill>
                    <a:schemeClr val="accent1"/>
                  </a:solidFill>
                </a:rPr>
                <a:t>Write Your Text Here and Remove This Text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="" xmlns:a16="http://schemas.microsoft.com/office/drawing/2014/main" id="{2BDAD135-682E-41D5-94F7-48F4B3618F3C}"/>
                </a:ext>
              </a:extLst>
            </p:cNvPr>
            <p:cNvSpPr txBox="1"/>
            <p:nvPr/>
          </p:nvSpPr>
          <p:spPr>
            <a:xfrm>
              <a:off x="2313458" y="4809350"/>
              <a:ext cx="22493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2400" b="1" dirty="0">
                  <a:solidFill>
                    <a:schemeClr val="accent3"/>
                  </a:solidFill>
                </a:rPr>
                <a:t>Heading Here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837E05F8-5A7F-4953-9A5D-C64E1D5B7780}"/>
              </a:ext>
            </a:extLst>
          </p:cNvPr>
          <p:cNvGrpSpPr/>
          <p:nvPr/>
        </p:nvGrpSpPr>
        <p:grpSpPr>
          <a:xfrm>
            <a:off x="1541732" y="3154299"/>
            <a:ext cx="3021060" cy="1081456"/>
            <a:chOff x="1541732" y="3154299"/>
            <a:chExt cx="3021060" cy="1081456"/>
          </a:xfrm>
        </p:grpSpPr>
        <p:sp>
          <p:nvSpPr>
            <p:cNvPr id="47" name="Rectangle 46">
              <a:extLst>
                <a:ext uri="{FF2B5EF4-FFF2-40B4-BE49-F238E27FC236}">
                  <a16:creationId xmlns="" xmlns:a16="http://schemas.microsoft.com/office/drawing/2014/main" id="{5E866539-4757-4E62-A34E-46EFCBD521CA}"/>
                </a:ext>
              </a:extLst>
            </p:cNvPr>
            <p:cNvSpPr/>
            <p:nvPr/>
          </p:nvSpPr>
          <p:spPr>
            <a:xfrm>
              <a:off x="1541732" y="3527869"/>
              <a:ext cx="3021060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000" dirty="0">
                  <a:solidFill>
                    <a:schemeClr val="accent1"/>
                  </a:solidFill>
                </a:rPr>
                <a:t>Write Your Text Here and Remove This Text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="" xmlns:a16="http://schemas.microsoft.com/office/drawing/2014/main" id="{B35A031D-1153-48D5-A15E-1B4092FAE9AF}"/>
                </a:ext>
              </a:extLst>
            </p:cNvPr>
            <p:cNvSpPr txBox="1"/>
            <p:nvPr/>
          </p:nvSpPr>
          <p:spPr>
            <a:xfrm>
              <a:off x="2313458" y="3154299"/>
              <a:ext cx="22493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2400" b="1" dirty="0">
                  <a:solidFill>
                    <a:schemeClr val="accent2"/>
                  </a:solidFill>
                </a:rPr>
                <a:t>Heading Here</a:t>
              </a:r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="" xmlns:a16="http://schemas.microsoft.com/office/drawing/2014/main" id="{0E0C35A2-2367-49FB-94AE-53E03758A8B2}"/>
              </a:ext>
            </a:extLst>
          </p:cNvPr>
          <p:cNvSpPr txBox="1"/>
          <p:nvPr/>
        </p:nvSpPr>
        <p:spPr>
          <a:xfrm>
            <a:off x="3491712" y="69933"/>
            <a:ext cx="545053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accent1"/>
                </a:solidFill>
                <a:latin typeface="+mj-lt"/>
              </a:rPr>
              <a:t>Core</a:t>
            </a:r>
            <a:r>
              <a:rPr lang="en-US" sz="6000" b="1" dirty="0">
                <a:solidFill>
                  <a:schemeClr val="accent2"/>
                </a:solidFill>
                <a:latin typeface="+mj-lt"/>
              </a:rPr>
              <a:t> Strategy</a:t>
            </a:r>
          </a:p>
        </p:txBody>
      </p:sp>
      <p:sp>
        <p:nvSpPr>
          <p:cNvPr id="33" name="Footer Placeholder 3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Kaizen Group AI</a:t>
            </a:r>
            <a:endParaRPr lang="en-US"/>
          </a:p>
        </p:txBody>
      </p:sp>
      <p:sp>
        <p:nvSpPr>
          <p:cNvPr id="39" name="Slide Number Placeholder 3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83E7E-9DFE-4A1E-AEC2-D2E19E891C2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606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76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4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="" xmlns:a16="http://schemas.microsoft.com/office/drawing/2014/main" id="{A5B17E01-D784-487A-993E-598C2390B6CB}"/>
              </a:ext>
            </a:extLst>
          </p:cNvPr>
          <p:cNvSpPr/>
          <p:nvPr/>
        </p:nvSpPr>
        <p:spPr>
          <a:xfrm>
            <a:off x="2520410" y="817416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="" xmlns:a16="http://schemas.microsoft.com/office/drawing/2014/main" id="{75B86802-2876-4900-9125-34297CF380A9}"/>
              </a:ext>
            </a:extLst>
          </p:cNvPr>
          <p:cNvSpPr/>
          <p:nvPr/>
        </p:nvSpPr>
        <p:spPr>
          <a:xfrm>
            <a:off x="853440" y="336022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="" xmlns:a16="http://schemas.microsoft.com/office/drawing/2014/main" id="{831C3100-963A-4745-80C9-DE8DA707EFAC}"/>
              </a:ext>
            </a:extLst>
          </p:cNvPr>
          <p:cNvSpPr/>
          <p:nvPr/>
        </p:nvSpPr>
        <p:spPr>
          <a:xfrm>
            <a:off x="1229201" y="1103336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="" xmlns:a16="http://schemas.microsoft.com/office/drawing/2014/main" id="{009267F2-DDD7-4CB9-A119-D9B233C78593}"/>
              </a:ext>
            </a:extLst>
          </p:cNvPr>
          <p:cNvSpPr/>
          <p:nvPr/>
        </p:nvSpPr>
        <p:spPr>
          <a:xfrm>
            <a:off x="3706939" y="6451930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="" xmlns:a16="http://schemas.microsoft.com/office/drawing/2014/main" id="{53C3E66B-41CD-4610-AD19-8B4801D72EBE}"/>
              </a:ext>
            </a:extLst>
          </p:cNvPr>
          <p:cNvSpPr/>
          <p:nvPr/>
        </p:nvSpPr>
        <p:spPr>
          <a:xfrm>
            <a:off x="407193" y="5924911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="" xmlns:a16="http://schemas.microsoft.com/office/drawing/2014/main" id="{FB32CAB9-4334-4FDE-B5CC-5F626A1FA989}"/>
              </a:ext>
            </a:extLst>
          </p:cNvPr>
          <p:cNvSpPr/>
          <p:nvPr/>
        </p:nvSpPr>
        <p:spPr>
          <a:xfrm>
            <a:off x="6753225" y="6314770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3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3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="" xmlns:a16="http://schemas.microsoft.com/office/drawing/2014/main" id="{F242AA1A-DFA1-4A28-92AF-C2B2EA359F59}"/>
              </a:ext>
            </a:extLst>
          </p:cNvPr>
          <p:cNvSpPr/>
          <p:nvPr/>
        </p:nvSpPr>
        <p:spPr>
          <a:xfrm>
            <a:off x="11449145" y="4167834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0 w 228600"/>
              <a:gd name="connsiteY1" fmla="*/ 222218 h 228600"/>
              <a:gd name="connsiteX2" fmla="*/ 7143 w 228600"/>
              <a:gd name="connsiteY2" fmla="*/ 114681 h 228600"/>
              <a:gd name="connsiteX3" fmla="*/ 114680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0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0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="" xmlns:a16="http://schemas.microsoft.com/office/drawing/2014/main" id="{46279536-31B8-4416-A983-84D05A753C1E}"/>
              </a:ext>
            </a:extLst>
          </p:cNvPr>
          <p:cNvSpPr/>
          <p:nvPr/>
        </p:nvSpPr>
        <p:spPr>
          <a:xfrm>
            <a:off x="10451496" y="4932502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0 w 228600"/>
              <a:gd name="connsiteY1" fmla="*/ 222218 h 228600"/>
              <a:gd name="connsiteX2" fmla="*/ 7143 w 228600"/>
              <a:gd name="connsiteY2" fmla="*/ 114681 h 228600"/>
              <a:gd name="connsiteX3" fmla="*/ 114680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0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0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7F935BBF-29DC-4382-8885-C021C3E1EAFB}"/>
              </a:ext>
            </a:extLst>
          </p:cNvPr>
          <p:cNvSpPr/>
          <p:nvPr/>
        </p:nvSpPr>
        <p:spPr>
          <a:xfrm>
            <a:off x="10343959" y="2442762"/>
            <a:ext cx="228600" cy="228600"/>
          </a:xfrm>
          <a:custGeom>
            <a:avLst/>
            <a:gdLst>
              <a:gd name="connsiteX0" fmla="*/ 222219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9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9" y="114681"/>
                </a:moveTo>
                <a:cubicBezTo>
                  <a:pt x="222219" y="174072"/>
                  <a:pt x="174073" y="222218"/>
                  <a:pt x="114681" y="222218"/>
                </a:cubicBezTo>
                <a:cubicBezTo>
                  <a:pt x="55289" y="222218"/>
                  <a:pt x="7144" y="174072"/>
                  <a:pt x="7144" y="114681"/>
                </a:cubicBezTo>
                <a:cubicBezTo>
                  <a:pt x="7144" y="55290"/>
                  <a:pt x="55289" y="7144"/>
                  <a:pt x="114681" y="7144"/>
                </a:cubicBezTo>
                <a:cubicBezTo>
                  <a:pt x="174073" y="7144"/>
                  <a:pt x="222219" y="55290"/>
                  <a:pt x="222219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="" xmlns:a16="http://schemas.microsoft.com/office/drawing/2014/main" id="{65C19217-7963-4FCD-8D8F-E820E59E2E85}"/>
              </a:ext>
            </a:extLst>
          </p:cNvPr>
          <p:cNvSpPr/>
          <p:nvPr/>
        </p:nvSpPr>
        <p:spPr>
          <a:xfrm>
            <a:off x="9390697" y="817416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="" xmlns:a16="http://schemas.microsoft.com/office/drawing/2014/main" id="{2002022D-E83D-4338-B0F8-E32F05A06B98}"/>
              </a:ext>
            </a:extLst>
          </p:cNvPr>
          <p:cNvSpPr/>
          <p:nvPr/>
        </p:nvSpPr>
        <p:spPr>
          <a:xfrm>
            <a:off x="11556682" y="1164697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3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="" xmlns:a16="http://schemas.microsoft.com/office/drawing/2014/main" id="{E8D47CB0-9747-4701-91C7-9CBCF9200C62}"/>
              </a:ext>
            </a:extLst>
          </p:cNvPr>
          <p:cNvSpPr/>
          <p:nvPr/>
        </p:nvSpPr>
        <p:spPr>
          <a:xfrm>
            <a:off x="9841611" y="6559467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="" xmlns:a16="http://schemas.microsoft.com/office/drawing/2014/main" id="{3635C28A-AE42-405E-9095-53541A58E982}"/>
              </a:ext>
            </a:extLst>
          </p:cNvPr>
          <p:cNvGrpSpPr/>
          <p:nvPr/>
        </p:nvGrpSpPr>
        <p:grpSpPr>
          <a:xfrm>
            <a:off x="960977" y="1907502"/>
            <a:ext cx="2861977" cy="3704082"/>
            <a:chOff x="960977" y="1757724"/>
            <a:chExt cx="2861977" cy="3704082"/>
          </a:xfrm>
        </p:grpSpPr>
        <p:sp>
          <p:nvSpPr>
            <p:cNvPr id="16" name="Freeform: Shape 15">
              <a:extLst>
                <a:ext uri="{FF2B5EF4-FFF2-40B4-BE49-F238E27FC236}">
                  <a16:creationId xmlns="" xmlns:a16="http://schemas.microsoft.com/office/drawing/2014/main" id="{23A06DA7-43A7-459A-84A4-311F090B73D1}"/>
                </a:ext>
              </a:extLst>
            </p:cNvPr>
            <p:cNvSpPr/>
            <p:nvPr/>
          </p:nvSpPr>
          <p:spPr>
            <a:xfrm>
              <a:off x="960977" y="2623832"/>
              <a:ext cx="2047875" cy="2047875"/>
            </a:xfrm>
            <a:custGeom>
              <a:avLst/>
              <a:gdLst>
                <a:gd name="connsiteX0" fmla="*/ 2044922 w 2047875"/>
                <a:gd name="connsiteY0" fmla="*/ 1026033 h 2047875"/>
                <a:gd name="connsiteX1" fmla="*/ 1026033 w 2047875"/>
                <a:gd name="connsiteY1" fmla="*/ 2044922 h 2047875"/>
                <a:gd name="connsiteX2" fmla="*/ 7144 w 2047875"/>
                <a:gd name="connsiteY2" fmla="*/ 1026033 h 2047875"/>
                <a:gd name="connsiteX3" fmla="*/ 1026033 w 2047875"/>
                <a:gd name="connsiteY3" fmla="*/ 7144 h 2047875"/>
                <a:gd name="connsiteX4" fmla="*/ 2044922 w 2047875"/>
                <a:gd name="connsiteY4" fmla="*/ 1026033 h 2047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47875" h="2047875">
                  <a:moveTo>
                    <a:pt x="2044922" y="1026033"/>
                  </a:moveTo>
                  <a:cubicBezTo>
                    <a:pt x="2044922" y="1588750"/>
                    <a:pt x="1588750" y="2044922"/>
                    <a:pt x="1026033" y="2044922"/>
                  </a:cubicBezTo>
                  <a:cubicBezTo>
                    <a:pt x="463316" y="2044922"/>
                    <a:pt x="7144" y="1588750"/>
                    <a:pt x="7144" y="1026033"/>
                  </a:cubicBezTo>
                  <a:cubicBezTo>
                    <a:pt x="7144" y="463316"/>
                    <a:pt x="463316" y="7144"/>
                    <a:pt x="1026033" y="7144"/>
                  </a:cubicBezTo>
                  <a:cubicBezTo>
                    <a:pt x="1588750" y="7144"/>
                    <a:pt x="2044922" y="463316"/>
                    <a:pt x="2044922" y="1026033"/>
                  </a:cubicBezTo>
                  <a:close/>
                </a:path>
              </a:pathLst>
            </a:custGeom>
            <a:solidFill>
              <a:srgbClr val="EFEFE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="" xmlns:a16="http://schemas.microsoft.com/office/drawing/2014/main" id="{75582C03-2B34-472A-B6B0-68E9840CF5E6}"/>
                </a:ext>
              </a:extLst>
            </p:cNvPr>
            <p:cNvSpPr/>
            <p:nvPr/>
          </p:nvSpPr>
          <p:spPr>
            <a:xfrm>
              <a:off x="1840896" y="1832781"/>
              <a:ext cx="1828800" cy="3629025"/>
            </a:xfrm>
            <a:custGeom>
              <a:avLst/>
              <a:gdLst>
                <a:gd name="connsiteX0" fmla="*/ 14288 w 1828800"/>
                <a:gd name="connsiteY0" fmla="*/ 3619881 h 3629025"/>
                <a:gd name="connsiteX1" fmla="*/ 1817084 w 1828800"/>
                <a:gd name="connsiteY1" fmla="*/ 1817084 h 3629025"/>
                <a:gd name="connsiteX2" fmla="*/ 14288 w 1828800"/>
                <a:gd name="connsiteY2" fmla="*/ 14288 h 3629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28800" h="3629025">
                  <a:moveTo>
                    <a:pt x="14288" y="3619881"/>
                  </a:moveTo>
                  <a:cubicBezTo>
                    <a:pt x="1009936" y="3619881"/>
                    <a:pt x="1817084" y="2812733"/>
                    <a:pt x="1817084" y="1817084"/>
                  </a:cubicBezTo>
                  <a:cubicBezTo>
                    <a:pt x="1817084" y="821436"/>
                    <a:pt x="1009936" y="14288"/>
                    <a:pt x="14288" y="14288"/>
                  </a:cubicBezTo>
                </a:path>
              </a:pathLst>
            </a:custGeom>
            <a:noFill/>
            <a:ln w="19050" cap="flat">
              <a:solidFill>
                <a:srgbClr val="EFEFE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="" xmlns:a16="http://schemas.microsoft.com/office/drawing/2014/main" id="{18E5A0CE-581D-46E4-88F8-BC95F34565AD}"/>
                </a:ext>
              </a:extLst>
            </p:cNvPr>
            <p:cNvSpPr/>
            <p:nvPr/>
          </p:nvSpPr>
          <p:spPr>
            <a:xfrm>
              <a:off x="2273617" y="1757724"/>
              <a:ext cx="390525" cy="390525"/>
            </a:xfrm>
            <a:custGeom>
              <a:avLst/>
              <a:gdLst>
                <a:gd name="connsiteX0" fmla="*/ 389096 w 390525"/>
                <a:gd name="connsiteY0" fmla="*/ 198120 h 390525"/>
                <a:gd name="connsiteX1" fmla="*/ 198120 w 390525"/>
                <a:gd name="connsiteY1" fmla="*/ 389096 h 390525"/>
                <a:gd name="connsiteX2" fmla="*/ 7144 w 390525"/>
                <a:gd name="connsiteY2" fmla="*/ 198120 h 390525"/>
                <a:gd name="connsiteX3" fmla="*/ 198120 w 390525"/>
                <a:gd name="connsiteY3" fmla="*/ 7144 h 390525"/>
                <a:gd name="connsiteX4" fmla="*/ 389096 w 390525"/>
                <a:gd name="connsiteY4" fmla="*/ 198120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0525" h="390525">
                  <a:moveTo>
                    <a:pt x="389096" y="198120"/>
                  </a:moveTo>
                  <a:cubicBezTo>
                    <a:pt x="389096" y="303593"/>
                    <a:pt x="303593" y="389096"/>
                    <a:pt x="198120" y="389096"/>
                  </a:cubicBezTo>
                  <a:cubicBezTo>
                    <a:pt x="92647" y="389096"/>
                    <a:pt x="7144" y="303593"/>
                    <a:pt x="7144" y="198120"/>
                  </a:cubicBezTo>
                  <a:cubicBezTo>
                    <a:pt x="7144" y="92647"/>
                    <a:pt x="92647" y="7144"/>
                    <a:pt x="198120" y="7144"/>
                  </a:cubicBezTo>
                  <a:cubicBezTo>
                    <a:pt x="303593" y="7144"/>
                    <a:pt x="389096" y="92647"/>
                    <a:pt x="389096" y="198120"/>
                  </a:cubicBezTo>
                  <a:close/>
                </a:path>
              </a:pathLst>
            </a:custGeom>
            <a:solidFill>
              <a:srgbClr val="0A19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="" xmlns:a16="http://schemas.microsoft.com/office/drawing/2014/main" id="{7E27C72E-5493-42C2-9E99-F3B1A77B9AA9}"/>
                </a:ext>
              </a:extLst>
            </p:cNvPr>
            <p:cNvSpPr/>
            <p:nvPr/>
          </p:nvSpPr>
          <p:spPr>
            <a:xfrm>
              <a:off x="3218307" y="2550394"/>
              <a:ext cx="390525" cy="390525"/>
            </a:xfrm>
            <a:custGeom>
              <a:avLst/>
              <a:gdLst>
                <a:gd name="connsiteX0" fmla="*/ 389096 w 390525"/>
                <a:gd name="connsiteY0" fmla="*/ 198120 h 390525"/>
                <a:gd name="connsiteX1" fmla="*/ 198120 w 390525"/>
                <a:gd name="connsiteY1" fmla="*/ 389096 h 390525"/>
                <a:gd name="connsiteX2" fmla="*/ 7144 w 390525"/>
                <a:gd name="connsiteY2" fmla="*/ 198120 h 390525"/>
                <a:gd name="connsiteX3" fmla="*/ 198120 w 390525"/>
                <a:gd name="connsiteY3" fmla="*/ 7144 h 390525"/>
                <a:gd name="connsiteX4" fmla="*/ 389096 w 390525"/>
                <a:gd name="connsiteY4" fmla="*/ 198120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0525" h="390525">
                  <a:moveTo>
                    <a:pt x="389096" y="198120"/>
                  </a:moveTo>
                  <a:cubicBezTo>
                    <a:pt x="389096" y="303593"/>
                    <a:pt x="303593" y="389096"/>
                    <a:pt x="198120" y="389096"/>
                  </a:cubicBezTo>
                  <a:cubicBezTo>
                    <a:pt x="92647" y="389096"/>
                    <a:pt x="7144" y="303593"/>
                    <a:pt x="7144" y="198120"/>
                  </a:cubicBezTo>
                  <a:cubicBezTo>
                    <a:pt x="7144" y="92647"/>
                    <a:pt x="92647" y="7144"/>
                    <a:pt x="198120" y="7144"/>
                  </a:cubicBezTo>
                  <a:cubicBezTo>
                    <a:pt x="303593" y="7144"/>
                    <a:pt x="389096" y="92646"/>
                    <a:pt x="389096" y="198120"/>
                  </a:cubicBezTo>
                  <a:close/>
                </a:path>
              </a:pathLst>
            </a:custGeom>
            <a:solidFill>
              <a:srgbClr val="185AD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="" xmlns:a16="http://schemas.microsoft.com/office/drawing/2014/main" id="{0268F29F-9F9B-470D-947F-1096ED494E1E}"/>
                </a:ext>
              </a:extLst>
            </p:cNvPr>
            <p:cNvSpPr/>
            <p:nvPr/>
          </p:nvSpPr>
          <p:spPr>
            <a:xfrm>
              <a:off x="3432429" y="3764832"/>
              <a:ext cx="390525" cy="390525"/>
            </a:xfrm>
            <a:custGeom>
              <a:avLst/>
              <a:gdLst>
                <a:gd name="connsiteX0" fmla="*/ 389096 w 390525"/>
                <a:gd name="connsiteY0" fmla="*/ 198120 h 390525"/>
                <a:gd name="connsiteX1" fmla="*/ 198120 w 390525"/>
                <a:gd name="connsiteY1" fmla="*/ 389096 h 390525"/>
                <a:gd name="connsiteX2" fmla="*/ 7144 w 390525"/>
                <a:gd name="connsiteY2" fmla="*/ 198120 h 390525"/>
                <a:gd name="connsiteX3" fmla="*/ 198120 w 390525"/>
                <a:gd name="connsiteY3" fmla="*/ 7144 h 390525"/>
                <a:gd name="connsiteX4" fmla="*/ 389096 w 390525"/>
                <a:gd name="connsiteY4" fmla="*/ 198120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0525" h="390525">
                  <a:moveTo>
                    <a:pt x="389096" y="198120"/>
                  </a:moveTo>
                  <a:cubicBezTo>
                    <a:pt x="389096" y="303593"/>
                    <a:pt x="303593" y="389096"/>
                    <a:pt x="198120" y="389096"/>
                  </a:cubicBezTo>
                  <a:cubicBezTo>
                    <a:pt x="92647" y="389096"/>
                    <a:pt x="7144" y="303593"/>
                    <a:pt x="7144" y="198120"/>
                  </a:cubicBezTo>
                  <a:cubicBezTo>
                    <a:pt x="7144" y="92647"/>
                    <a:pt x="92647" y="7144"/>
                    <a:pt x="198120" y="7144"/>
                  </a:cubicBezTo>
                  <a:cubicBezTo>
                    <a:pt x="303593" y="7144"/>
                    <a:pt x="389096" y="92647"/>
                    <a:pt x="389096" y="198120"/>
                  </a:cubicBezTo>
                  <a:close/>
                </a:path>
              </a:pathLst>
            </a:custGeom>
            <a:solidFill>
              <a:srgbClr val="0A19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="" xmlns:a16="http://schemas.microsoft.com/office/drawing/2014/main" id="{4C4C64CD-D3B7-465F-871F-4CB1B90DF9DE}"/>
                </a:ext>
              </a:extLst>
            </p:cNvPr>
            <p:cNvSpPr/>
            <p:nvPr/>
          </p:nvSpPr>
          <p:spPr>
            <a:xfrm>
              <a:off x="2815875" y="4832775"/>
              <a:ext cx="390525" cy="390525"/>
            </a:xfrm>
            <a:custGeom>
              <a:avLst/>
              <a:gdLst>
                <a:gd name="connsiteX0" fmla="*/ 389096 w 390525"/>
                <a:gd name="connsiteY0" fmla="*/ 198120 h 390525"/>
                <a:gd name="connsiteX1" fmla="*/ 198120 w 390525"/>
                <a:gd name="connsiteY1" fmla="*/ 389096 h 390525"/>
                <a:gd name="connsiteX2" fmla="*/ 7144 w 390525"/>
                <a:gd name="connsiteY2" fmla="*/ 198120 h 390525"/>
                <a:gd name="connsiteX3" fmla="*/ 198120 w 390525"/>
                <a:gd name="connsiteY3" fmla="*/ 7144 h 390525"/>
                <a:gd name="connsiteX4" fmla="*/ 389096 w 390525"/>
                <a:gd name="connsiteY4" fmla="*/ 198120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0525" h="390525">
                  <a:moveTo>
                    <a:pt x="389096" y="198120"/>
                  </a:moveTo>
                  <a:cubicBezTo>
                    <a:pt x="389096" y="303593"/>
                    <a:pt x="303593" y="389096"/>
                    <a:pt x="198120" y="389096"/>
                  </a:cubicBezTo>
                  <a:cubicBezTo>
                    <a:pt x="92647" y="389096"/>
                    <a:pt x="7144" y="303593"/>
                    <a:pt x="7144" y="198120"/>
                  </a:cubicBezTo>
                  <a:cubicBezTo>
                    <a:pt x="7144" y="92647"/>
                    <a:pt x="92647" y="7144"/>
                    <a:pt x="198120" y="7144"/>
                  </a:cubicBezTo>
                  <a:cubicBezTo>
                    <a:pt x="303593" y="7144"/>
                    <a:pt x="389096" y="92647"/>
                    <a:pt x="389096" y="198120"/>
                  </a:cubicBezTo>
                  <a:close/>
                </a:path>
              </a:pathLst>
            </a:custGeom>
            <a:solidFill>
              <a:srgbClr val="185AD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C8D3627E-B560-4098-993F-99DB17CF8342}"/>
              </a:ext>
            </a:extLst>
          </p:cNvPr>
          <p:cNvGrpSpPr/>
          <p:nvPr/>
        </p:nvGrpSpPr>
        <p:grpSpPr>
          <a:xfrm>
            <a:off x="3218307" y="1236477"/>
            <a:ext cx="3039618" cy="1081456"/>
            <a:chOff x="3218307" y="1086699"/>
            <a:chExt cx="3039618" cy="1081456"/>
          </a:xfrm>
        </p:grpSpPr>
        <p:sp>
          <p:nvSpPr>
            <p:cNvPr id="22" name="Rectangle 21">
              <a:extLst>
                <a:ext uri="{FF2B5EF4-FFF2-40B4-BE49-F238E27FC236}">
                  <a16:creationId xmlns="" xmlns:a16="http://schemas.microsoft.com/office/drawing/2014/main" id="{523FC862-9AC7-49F7-A85B-47502414F554}"/>
                </a:ext>
              </a:extLst>
            </p:cNvPr>
            <p:cNvSpPr/>
            <p:nvPr/>
          </p:nvSpPr>
          <p:spPr>
            <a:xfrm>
              <a:off x="3236865" y="1460269"/>
              <a:ext cx="3021060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solidFill>
                    <a:schemeClr val="accent1"/>
                  </a:solidFill>
                </a:rPr>
                <a:t>Write Your Text Here and Remove This Text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="" xmlns:a16="http://schemas.microsoft.com/office/drawing/2014/main" id="{52685F58-1526-4EE4-AB3B-5A0ECFD1DF43}"/>
                </a:ext>
              </a:extLst>
            </p:cNvPr>
            <p:cNvSpPr txBox="1"/>
            <p:nvPr/>
          </p:nvSpPr>
          <p:spPr>
            <a:xfrm>
              <a:off x="3218307" y="1086699"/>
              <a:ext cx="22493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chemeClr val="accent1"/>
                  </a:solidFill>
                </a:rPr>
                <a:t>Heading Here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="" xmlns:a16="http://schemas.microsoft.com/office/drawing/2014/main" id="{41C6B9D5-F868-4F23-8966-723460AC825B}"/>
              </a:ext>
            </a:extLst>
          </p:cNvPr>
          <p:cNvGrpSpPr/>
          <p:nvPr/>
        </p:nvGrpSpPr>
        <p:grpSpPr>
          <a:xfrm>
            <a:off x="3218307" y="4959128"/>
            <a:ext cx="3039618" cy="1081456"/>
            <a:chOff x="3218307" y="4809350"/>
            <a:chExt cx="3039618" cy="1081456"/>
          </a:xfrm>
        </p:grpSpPr>
        <p:sp>
          <p:nvSpPr>
            <p:cNvPr id="24" name="Rectangle 23">
              <a:extLst>
                <a:ext uri="{FF2B5EF4-FFF2-40B4-BE49-F238E27FC236}">
                  <a16:creationId xmlns="" xmlns:a16="http://schemas.microsoft.com/office/drawing/2014/main" id="{15463C77-CBEB-4C9D-9E40-4B5B57891DBF}"/>
                </a:ext>
              </a:extLst>
            </p:cNvPr>
            <p:cNvSpPr/>
            <p:nvPr/>
          </p:nvSpPr>
          <p:spPr>
            <a:xfrm>
              <a:off x="3236865" y="5182920"/>
              <a:ext cx="3021060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solidFill>
                    <a:schemeClr val="accent1"/>
                  </a:solidFill>
                </a:rPr>
                <a:t>Write Your Text Here and Remove This Text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="" xmlns:a16="http://schemas.microsoft.com/office/drawing/2014/main" id="{C76A9A02-5B5D-45BE-8C98-1144FE1738DB}"/>
                </a:ext>
              </a:extLst>
            </p:cNvPr>
            <p:cNvSpPr txBox="1"/>
            <p:nvPr/>
          </p:nvSpPr>
          <p:spPr>
            <a:xfrm>
              <a:off x="3218307" y="4809350"/>
              <a:ext cx="22493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chemeClr val="accent2"/>
                  </a:solidFill>
                </a:rPr>
                <a:t>Heading Here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="" xmlns:a16="http://schemas.microsoft.com/office/drawing/2014/main" id="{41AEFB35-89D2-424F-AEF4-C9580EB4B563}"/>
              </a:ext>
            </a:extLst>
          </p:cNvPr>
          <p:cNvGrpSpPr/>
          <p:nvPr/>
        </p:nvGrpSpPr>
        <p:grpSpPr>
          <a:xfrm>
            <a:off x="3949621" y="3608905"/>
            <a:ext cx="3039618" cy="1081456"/>
            <a:chOff x="3949621" y="3459127"/>
            <a:chExt cx="3039618" cy="1081456"/>
          </a:xfrm>
        </p:grpSpPr>
        <p:sp>
          <p:nvSpPr>
            <p:cNvPr id="26" name="Rectangle 25">
              <a:extLst>
                <a:ext uri="{FF2B5EF4-FFF2-40B4-BE49-F238E27FC236}">
                  <a16:creationId xmlns="" xmlns:a16="http://schemas.microsoft.com/office/drawing/2014/main" id="{090DDB2A-0A44-4C0F-A764-765DF2A8046F}"/>
                </a:ext>
              </a:extLst>
            </p:cNvPr>
            <p:cNvSpPr/>
            <p:nvPr/>
          </p:nvSpPr>
          <p:spPr>
            <a:xfrm>
              <a:off x="3968179" y="3832697"/>
              <a:ext cx="3021060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solidFill>
                    <a:schemeClr val="accent1"/>
                  </a:solidFill>
                </a:rPr>
                <a:t>Write Your Text Here and Remove This Text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="" xmlns:a16="http://schemas.microsoft.com/office/drawing/2014/main" id="{7C65EBE4-16E1-4DE0-A1B1-C17C425C28C8}"/>
                </a:ext>
              </a:extLst>
            </p:cNvPr>
            <p:cNvSpPr txBox="1"/>
            <p:nvPr/>
          </p:nvSpPr>
          <p:spPr>
            <a:xfrm>
              <a:off x="3949621" y="3459127"/>
              <a:ext cx="22493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chemeClr val="accent1"/>
                  </a:solidFill>
                </a:rPr>
                <a:t>Heading Here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="" xmlns:a16="http://schemas.microsoft.com/office/drawing/2014/main" id="{DF4C5A68-E801-4F92-BE9B-8B32870DE510}"/>
              </a:ext>
            </a:extLst>
          </p:cNvPr>
          <p:cNvGrpSpPr/>
          <p:nvPr/>
        </p:nvGrpSpPr>
        <p:grpSpPr>
          <a:xfrm>
            <a:off x="4160806" y="2479571"/>
            <a:ext cx="3039618" cy="1081456"/>
            <a:chOff x="4160806" y="2329793"/>
            <a:chExt cx="3039618" cy="1081456"/>
          </a:xfrm>
        </p:grpSpPr>
        <p:sp>
          <p:nvSpPr>
            <p:cNvPr id="28" name="Rectangle 27">
              <a:extLst>
                <a:ext uri="{FF2B5EF4-FFF2-40B4-BE49-F238E27FC236}">
                  <a16:creationId xmlns="" xmlns:a16="http://schemas.microsoft.com/office/drawing/2014/main" id="{1F6D0315-A6EC-4BD6-9DA4-F632DCF381C1}"/>
                </a:ext>
              </a:extLst>
            </p:cNvPr>
            <p:cNvSpPr/>
            <p:nvPr/>
          </p:nvSpPr>
          <p:spPr>
            <a:xfrm>
              <a:off x="4179364" y="2703363"/>
              <a:ext cx="3021060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solidFill>
                    <a:schemeClr val="accent1"/>
                  </a:solidFill>
                </a:rPr>
                <a:t>Write Your Text Here and Remove This Text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="" xmlns:a16="http://schemas.microsoft.com/office/drawing/2014/main" id="{62F25D26-8702-49BF-82EB-F18CDED2A526}"/>
                </a:ext>
              </a:extLst>
            </p:cNvPr>
            <p:cNvSpPr txBox="1"/>
            <p:nvPr/>
          </p:nvSpPr>
          <p:spPr>
            <a:xfrm>
              <a:off x="4160806" y="2329793"/>
              <a:ext cx="22493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chemeClr val="accent2"/>
                  </a:solidFill>
                </a:rPr>
                <a:t>Heading Here</a:t>
              </a: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74E014E0-279A-4494-9336-B798D5117C3D}"/>
              </a:ext>
            </a:extLst>
          </p:cNvPr>
          <p:cNvSpPr txBox="1"/>
          <p:nvPr/>
        </p:nvSpPr>
        <p:spPr>
          <a:xfrm>
            <a:off x="3631167" y="69933"/>
            <a:ext cx="517160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accent1"/>
                </a:solidFill>
                <a:latin typeface="+mj-lt"/>
              </a:rPr>
              <a:t>Business</a:t>
            </a:r>
            <a:r>
              <a:rPr lang="en-US" sz="6000" b="1" dirty="0">
                <a:solidFill>
                  <a:schemeClr val="accent2"/>
                </a:solidFill>
                <a:latin typeface="+mj-lt"/>
              </a:rPr>
              <a:t> Plan</a:t>
            </a:r>
          </a:p>
        </p:txBody>
      </p:sp>
      <p:sp>
        <p:nvSpPr>
          <p:cNvPr id="34" name="Footer Placeholder 3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Kaizen Group AI</a:t>
            </a:r>
            <a:endParaRPr lang="en-US"/>
          </a:p>
        </p:txBody>
      </p:sp>
      <p:sp>
        <p:nvSpPr>
          <p:cNvPr id="35" name="Slide Number Placeholder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83E7E-9DFE-4A1E-AEC2-D2E19E891C2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548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3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Box 45">
            <a:extLst>
              <a:ext uri="{FF2B5EF4-FFF2-40B4-BE49-F238E27FC236}">
                <a16:creationId xmlns="" xmlns:a16="http://schemas.microsoft.com/office/drawing/2014/main" id="{27E384FC-75D8-4B0E-BEB8-E8A3EEE2F309}"/>
              </a:ext>
            </a:extLst>
          </p:cNvPr>
          <p:cNvSpPr txBox="1"/>
          <p:nvPr/>
        </p:nvSpPr>
        <p:spPr>
          <a:xfrm>
            <a:off x="1046710" y="3091814"/>
            <a:ext cx="9476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/>
              <a:t>2016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="" xmlns:a16="http://schemas.microsoft.com/office/drawing/2014/main" id="{56269F9C-BF8C-4F40-B3F9-59ABBC078F1F}"/>
              </a:ext>
            </a:extLst>
          </p:cNvPr>
          <p:cNvSpPr txBox="1"/>
          <p:nvPr/>
        </p:nvSpPr>
        <p:spPr>
          <a:xfrm>
            <a:off x="4697926" y="3091814"/>
            <a:ext cx="9460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3"/>
                </a:solidFill>
              </a:rPr>
              <a:t>2018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C1DFEFCB-6593-4764-BD7A-E9A61BB1DCB0}"/>
              </a:ext>
            </a:extLst>
          </p:cNvPr>
          <p:cNvSpPr txBox="1"/>
          <p:nvPr/>
        </p:nvSpPr>
        <p:spPr>
          <a:xfrm>
            <a:off x="8254293" y="3091814"/>
            <a:ext cx="10342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2"/>
                </a:solidFill>
              </a:rPr>
              <a:t>2020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="" xmlns:a16="http://schemas.microsoft.com/office/drawing/2014/main" id="{636CE87C-0BD7-4E14-961C-71DAEBD10094}"/>
              </a:ext>
            </a:extLst>
          </p:cNvPr>
          <p:cNvSpPr txBox="1"/>
          <p:nvPr/>
        </p:nvSpPr>
        <p:spPr>
          <a:xfrm>
            <a:off x="2825686" y="3998869"/>
            <a:ext cx="9460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2"/>
                </a:solidFill>
              </a:rPr>
              <a:t>2017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="" xmlns:a16="http://schemas.microsoft.com/office/drawing/2014/main" id="{59516ACF-B630-41CD-8744-FE03408ACC05}"/>
              </a:ext>
            </a:extLst>
          </p:cNvPr>
          <p:cNvSpPr txBox="1"/>
          <p:nvPr/>
        </p:nvSpPr>
        <p:spPr>
          <a:xfrm>
            <a:off x="6472895" y="3998869"/>
            <a:ext cx="9525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/>
              <a:t>2019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="" xmlns:a16="http://schemas.microsoft.com/office/drawing/2014/main" id="{2830EC6E-5189-48F3-AB24-7B40C0C5BCDD}"/>
              </a:ext>
            </a:extLst>
          </p:cNvPr>
          <p:cNvSpPr txBox="1"/>
          <p:nvPr/>
        </p:nvSpPr>
        <p:spPr>
          <a:xfrm>
            <a:off x="10073345" y="3998869"/>
            <a:ext cx="9525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3"/>
                </a:solidFill>
              </a:rPr>
              <a:t>2021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="" xmlns:a16="http://schemas.microsoft.com/office/drawing/2014/main" id="{29D5B3A0-3F26-4B9F-9207-D5FEB9B22C08}"/>
              </a:ext>
            </a:extLst>
          </p:cNvPr>
          <p:cNvSpPr/>
          <p:nvPr/>
        </p:nvSpPr>
        <p:spPr>
          <a:xfrm>
            <a:off x="630936" y="1941099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="" xmlns:a16="http://schemas.microsoft.com/office/drawing/2014/main" id="{BBF34A5E-E04E-4FCD-960B-CBD31B49A715}"/>
              </a:ext>
            </a:extLst>
          </p:cNvPr>
          <p:cNvSpPr/>
          <p:nvPr/>
        </p:nvSpPr>
        <p:spPr>
          <a:xfrm>
            <a:off x="2490788" y="365188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="" xmlns:a16="http://schemas.microsoft.com/office/drawing/2014/main" id="{96D7C079-2619-4C8D-9D75-4F037CDAA8FF}"/>
              </a:ext>
            </a:extLst>
          </p:cNvPr>
          <p:cNvSpPr/>
          <p:nvPr/>
        </p:nvSpPr>
        <p:spPr>
          <a:xfrm>
            <a:off x="640175" y="590073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="" xmlns:a16="http://schemas.microsoft.com/office/drawing/2014/main" id="{B6A90BEC-0C54-44E5-AB11-D250798F7186}"/>
              </a:ext>
            </a:extLst>
          </p:cNvPr>
          <p:cNvSpPr/>
          <p:nvPr/>
        </p:nvSpPr>
        <p:spPr>
          <a:xfrm>
            <a:off x="1183100" y="5788247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="" xmlns:a16="http://schemas.microsoft.com/office/drawing/2014/main" id="{243AC522-57C6-49D9-AEDA-C71996136F5F}"/>
              </a:ext>
            </a:extLst>
          </p:cNvPr>
          <p:cNvSpPr/>
          <p:nvPr/>
        </p:nvSpPr>
        <p:spPr>
          <a:xfrm>
            <a:off x="2705957" y="6372510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="" xmlns:a16="http://schemas.microsoft.com/office/drawing/2014/main" id="{44CCD988-4F40-47D3-AE09-8D855FF81DD5}"/>
              </a:ext>
            </a:extLst>
          </p:cNvPr>
          <p:cNvSpPr/>
          <p:nvPr/>
        </p:nvSpPr>
        <p:spPr>
          <a:xfrm>
            <a:off x="9009507" y="849725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3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3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="" xmlns:a16="http://schemas.microsoft.com/office/drawing/2014/main" id="{CD061D35-C84A-47D8-9382-6A65C000E011}"/>
              </a:ext>
            </a:extLst>
          </p:cNvPr>
          <p:cNvSpPr/>
          <p:nvPr/>
        </p:nvSpPr>
        <p:spPr>
          <a:xfrm>
            <a:off x="11039475" y="150018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0 w 228600"/>
              <a:gd name="connsiteY1" fmla="*/ 222218 h 228600"/>
              <a:gd name="connsiteX2" fmla="*/ 7143 w 228600"/>
              <a:gd name="connsiteY2" fmla="*/ 114681 h 228600"/>
              <a:gd name="connsiteX3" fmla="*/ 114680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0" y="222218"/>
                </a:cubicBezTo>
                <a:cubicBezTo>
                  <a:pt x="55288" y="222218"/>
                  <a:pt x="7143" y="174072"/>
                  <a:pt x="7143" y="114681"/>
                </a:cubicBezTo>
                <a:cubicBezTo>
                  <a:pt x="7143" y="55290"/>
                  <a:pt x="55288" y="7144"/>
                  <a:pt x="114680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="" xmlns:a16="http://schemas.microsoft.com/office/drawing/2014/main" id="{8EE1DF52-4380-41E9-9028-5A90CCF63D2B}"/>
              </a:ext>
            </a:extLst>
          </p:cNvPr>
          <p:cNvSpPr/>
          <p:nvPr/>
        </p:nvSpPr>
        <p:spPr>
          <a:xfrm>
            <a:off x="11774710" y="2207323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3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3" y="222218"/>
                  <a:pt x="114681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1" y="7144"/>
                </a:cubicBezTo>
                <a:cubicBezTo>
                  <a:pt x="174073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ABF5B269-A4BA-4C07-835D-79A59CD812DD}"/>
              </a:ext>
            </a:extLst>
          </p:cNvPr>
          <p:cNvSpPr/>
          <p:nvPr/>
        </p:nvSpPr>
        <p:spPr>
          <a:xfrm>
            <a:off x="11615928" y="6110954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0 w 228600"/>
              <a:gd name="connsiteY1" fmla="*/ 222218 h 228600"/>
              <a:gd name="connsiteX2" fmla="*/ 7143 w 228600"/>
              <a:gd name="connsiteY2" fmla="*/ 114681 h 228600"/>
              <a:gd name="connsiteX3" fmla="*/ 114680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0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0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="" xmlns:a16="http://schemas.microsoft.com/office/drawing/2014/main" id="{B3102549-C5DB-4E9B-82B9-59C45107B9CF}"/>
              </a:ext>
            </a:extLst>
          </p:cNvPr>
          <p:cNvSpPr/>
          <p:nvPr/>
        </p:nvSpPr>
        <p:spPr>
          <a:xfrm>
            <a:off x="183356" y="6480143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="" xmlns:a16="http://schemas.microsoft.com/office/drawing/2014/main" id="{C855FE8F-036B-4EC2-8E29-298BAD2BBB0B}"/>
              </a:ext>
            </a:extLst>
          </p:cNvPr>
          <p:cNvSpPr/>
          <p:nvPr/>
        </p:nvSpPr>
        <p:spPr>
          <a:xfrm>
            <a:off x="11039475" y="5099875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0 w 228600"/>
              <a:gd name="connsiteY1" fmla="*/ 222218 h 228600"/>
              <a:gd name="connsiteX2" fmla="*/ 7143 w 228600"/>
              <a:gd name="connsiteY2" fmla="*/ 114681 h 228600"/>
              <a:gd name="connsiteX3" fmla="*/ 114680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0" y="222218"/>
                </a:cubicBezTo>
                <a:cubicBezTo>
                  <a:pt x="55288" y="222218"/>
                  <a:pt x="7143" y="174072"/>
                  <a:pt x="7143" y="114681"/>
                </a:cubicBezTo>
                <a:cubicBezTo>
                  <a:pt x="7143" y="55290"/>
                  <a:pt x="55288" y="7144"/>
                  <a:pt x="114680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="" xmlns:a16="http://schemas.microsoft.com/office/drawing/2014/main" id="{DB11210B-87A7-492B-BE47-863BE6BA3B30}"/>
              </a:ext>
            </a:extLst>
          </p:cNvPr>
          <p:cNvSpPr/>
          <p:nvPr/>
        </p:nvSpPr>
        <p:spPr>
          <a:xfrm>
            <a:off x="7083362" y="6003417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="" xmlns:a16="http://schemas.microsoft.com/office/drawing/2014/main" id="{C70393B8-B2A2-49FB-A63B-03850408A24A}"/>
              </a:ext>
            </a:extLst>
          </p:cNvPr>
          <p:cNvSpPr/>
          <p:nvPr/>
        </p:nvSpPr>
        <p:spPr>
          <a:xfrm>
            <a:off x="1448562" y="4050982"/>
            <a:ext cx="9525" cy="476250"/>
          </a:xfrm>
          <a:custGeom>
            <a:avLst/>
            <a:gdLst>
              <a:gd name="connsiteX0" fmla="*/ 7144 w 9525"/>
              <a:gd name="connsiteY0" fmla="*/ 7144 h 476250"/>
              <a:gd name="connsiteX1" fmla="*/ 7144 w 9525"/>
              <a:gd name="connsiteY1" fmla="*/ 478155 h 476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476250">
                <a:moveTo>
                  <a:pt x="7144" y="7144"/>
                </a:moveTo>
                <a:lnTo>
                  <a:pt x="7144" y="478155"/>
                </a:lnTo>
              </a:path>
            </a:pathLst>
          </a:custGeom>
          <a:ln w="9525" cap="flat">
            <a:solidFill>
              <a:srgbClr val="0A193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="" xmlns:a16="http://schemas.microsoft.com/office/drawing/2014/main" id="{D913F135-5219-4F81-A9CC-057B3F581E61}"/>
              </a:ext>
            </a:extLst>
          </p:cNvPr>
          <p:cNvSpPr/>
          <p:nvPr/>
        </p:nvSpPr>
        <p:spPr>
          <a:xfrm>
            <a:off x="1372457" y="4445889"/>
            <a:ext cx="161925" cy="161925"/>
          </a:xfrm>
          <a:custGeom>
            <a:avLst/>
            <a:gdLst>
              <a:gd name="connsiteX0" fmla="*/ 159353 w 161925"/>
              <a:gd name="connsiteY0" fmla="*/ 83249 h 161925"/>
              <a:gd name="connsiteX1" fmla="*/ 83249 w 161925"/>
              <a:gd name="connsiteY1" fmla="*/ 159353 h 161925"/>
              <a:gd name="connsiteX2" fmla="*/ 7144 w 161925"/>
              <a:gd name="connsiteY2" fmla="*/ 83249 h 161925"/>
              <a:gd name="connsiteX3" fmla="*/ 83249 w 161925"/>
              <a:gd name="connsiteY3" fmla="*/ 7144 h 161925"/>
              <a:gd name="connsiteX4" fmla="*/ 159353 w 161925"/>
              <a:gd name="connsiteY4" fmla="*/ 83249 h 161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1925" h="161925">
                <a:moveTo>
                  <a:pt x="159353" y="83249"/>
                </a:moveTo>
                <a:cubicBezTo>
                  <a:pt x="159353" y="125280"/>
                  <a:pt x="125280" y="159353"/>
                  <a:pt x="83249" y="159353"/>
                </a:cubicBezTo>
                <a:cubicBezTo>
                  <a:pt x="41217" y="159353"/>
                  <a:pt x="7144" y="125280"/>
                  <a:pt x="7144" y="83249"/>
                </a:cubicBezTo>
                <a:cubicBezTo>
                  <a:pt x="7144" y="41217"/>
                  <a:pt x="41217" y="7144"/>
                  <a:pt x="83249" y="7144"/>
                </a:cubicBezTo>
                <a:cubicBezTo>
                  <a:pt x="125280" y="7144"/>
                  <a:pt x="159353" y="41217"/>
                  <a:pt x="159353" y="83249"/>
                </a:cubicBezTo>
                <a:close/>
              </a:path>
            </a:pathLst>
          </a:custGeom>
          <a:solidFill>
            <a:srgbClr val="0A193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="" xmlns:a16="http://schemas.microsoft.com/office/drawing/2014/main" id="{22F75612-085D-4354-809A-8431C6EC630E}"/>
              </a:ext>
            </a:extLst>
          </p:cNvPr>
          <p:cNvSpPr/>
          <p:nvPr/>
        </p:nvSpPr>
        <p:spPr>
          <a:xfrm>
            <a:off x="5117021" y="4050982"/>
            <a:ext cx="9525" cy="476250"/>
          </a:xfrm>
          <a:custGeom>
            <a:avLst/>
            <a:gdLst>
              <a:gd name="connsiteX0" fmla="*/ 7143 w 9525"/>
              <a:gd name="connsiteY0" fmla="*/ 7144 h 476250"/>
              <a:gd name="connsiteX1" fmla="*/ 7143 w 9525"/>
              <a:gd name="connsiteY1" fmla="*/ 478155 h 476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476250">
                <a:moveTo>
                  <a:pt x="7143" y="7144"/>
                </a:moveTo>
                <a:lnTo>
                  <a:pt x="7143" y="478155"/>
                </a:lnTo>
              </a:path>
            </a:pathLst>
          </a:custGeom>
          <a:ln w="9525" cap="flat">
            <a:solidFill>
              <a:srgbClr val="FFC947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="" xmlns:a16="http://schemas.microsoft.com/office/drawing/2014/main" id="{4B15EA7D-7CF2-43F8-A6DE-D669BBDD924B}"/>
              </a:ext>
            </a:extLst>
          </p:cNvPr>
          <p:cNvSpPr/>
          <p:nvPr/>
        </p:nvSpPr>
        <p:spPr>
          <a:xfrm>
            <a:off x="5040916" y="4445889"/>
            <a:ext cx="161925" cy="161925"/>
          </a:xfrm>
          <a:custGeom>
            <a:avLst/>
            <a:gdLst>
              <a:gd name="connsiteX0" fmla="*/ 159353 w 161925"/>
              <a:gd name="connsiteY0" fmla="*/ 83249 h 161925"/>
              <a:gd name="connsiteX1" fmla="*/ 83249 w 161925"/>
              <a:gd name="connsiteY1" fmla="*/ 159353 h 161925"/>
              <a:gd name="connsiteX2" fmla="*/ 7144 w 161925"/>
              <a:gd name="connsiteY2" fmla="*/ 83249 h 161925"/>
              <a:gd name="connsiteX3" fmla="*/ 83249 w 161925"/>
              <a:gd name="connsiteY3" fmla="*/ 7144 h 161925"/>
              <a:gd name="connsiteX4" fmla="*/ 159353 w 161925"/>
              <a:gd name="connsiteY4" fmla="*/ 83249 h 161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1925" h="161925">
                <a:moveTo>
                  <a:pt x="159353" y="83249"/>
                </a:moveTo>
                <a:cubicBezTo>
                  <a:pt x="159353" y="125280"/>
                  <a:pt x="125280" y="159353"/>
                  <a:pt x="83249" y="159353"/>
                </a:cubicBezTo>
                <a:cubicBezTo>
                  <a:pt x="41217" y="159353"/>
                  <a:pt x="7144" y="125280"/>
                  <a:pt x="7144" y="83249"/>
                </a:cubicBezTo>
                <a:cubicBezTo>
                  <a:pt x="7144" y="41217"/>
                  <a:pt x="41218" y="7144"/>
                  <a:pt x="83249" y="7144"/>
                </a:cubicBezTo>
                <a:cubicBezTo>
                  <a:pt x="125281" y="7144"/>
                  <a:pt x="159353" y="41217"/>
                  <a:pt x="159353" y="83249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="" xmlns:a16="http://schemas.microsoft.com/office/drawing/2014/main" id="{5164A32A-22D7-4468-9354-10203830CD12}"/>
              </a:ext>
            </a:extLst>
          </p:cNvPr>
          <p:cNvSpPr/>
          <p:nvPr/>
        </p:nvSpPr>
        <p:spPr>
          <a:xfrm>
            <a:off x="8785384" y="4050982"/>
            <a:ext cx="9525" cy="476250"/>
          </a:xfrm>
          <a:custGeom>
            <a:avLst/>
            <a:gdLst>
              <a:gd name="connsiteX0" fmla="*/ 7144 w 9525"/>
              <a:gd name="connsiteY0" fmla="*/ 7144 h 476250"/>
              <a:gd name="connsiteX1" fmla="*/ 7144 w 9525"/>
              <a:gd name="connsiteY1" fmla="*/ 478155 h 476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476250">
                <a:moveTo>
                  <a:pt x="7144" y="7144"/>
                </a:moveTo>
                <a:lnTo>
                  <a:pt x="7144" y="478155"/>
                </a:lnTo>
              </a:path>
            </a:pathLst>
          </a:custGeom>
          <a:ln w="9525" cap="flat">
            <a:solidFill>
              <a:srgbClr val="185ADB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="" xmlns:a16="http://schemas.microsoft.com/office/drawing/2014/main" id="{D0373BFF-8D7E-4506-A7E9-E24487E9C1A0}"/>
              </a:ext>
            </a:extLst>
          </p:cNvPr>
          <p:cNvSpPr/>
          <p:nvPr/>
        </p:nvSpPr>
        <p:spPr>
          <a:xfrm>
            <a:off x="8709279" y="4445889"/>
            <a:ext cx="161925" cy="161925"/>
          </a:xfrm>
          <a:custGeom>
            <a:avLst/>
            <a:gdLst>
              <a:gd name="connsiteX0" fmla="*/ 159354 w 161925"/>
              <a:gd name="connsiteY0" fmla="*/ 83249 h 161925"/>
              <a:gd name="connsiteX1" fmla="*/ 83249 w 161925"/>
              <a:gd name="connsiteY1" fmla="*/ 159353 h 161925"/>
              <a:gd name="connsiteX2" fmla="*/ 7144 w 161925"/>
              <a:gd name="connsiteY2" fmla="*/ 83249 h 161925"/>
              <a:gd name="connsiteX3" fmla="*/ 83249 w 161925"/>
              <a:gd name="connsiteY3" fmla="*/ 7144 h 161925"/>
              <a:gd name="connsiteX4" fmla="*/ 159354 w 161925"/>
              <a:gd name="connsiteY4" fmla="*/ 83249 h 161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1925" h="161925">
                <a:moveTo>
                  <a:pt x="159354" y="83249"/>
                </a:moveTo>
                <a:cubicBezTo>
                  <a:pt x="159354" y="125280"/>
                  <a:pt x="125280" y="159353"/>
                  <a:pt x="83249" y="159353"/>
                </a:cubicBezTo>
                <a:cubicBezTo>
                  <a:pt x="41217" y="159353"/>
                  <a:pt x="7144" y="125280"/>
                  <a:pt x="7144" y="83249"/>
                </a:cubicBezTo>
                <a:cubicBezTo>
                  <a:pt x="7144" y="41217"/>
                  <a:pt x="41218" y="7144"/>
                  <a:pt x="83249" y="7144"/>
                </a:cubicBezTo>
                <a:cubicBezTo>
                  <a:pt x="125281" y="7144"/>
                  <a:pt x="159354" y="41217"/>
                  <a:pt x="159354" y="83249"/>
                </a:cubicBezTo>
                <a:close/>
              </a:path>
            </a:pathLst>
          </a:custGeom>
          <a:solidFill>
            <a:srgbClr val="185ADB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="" xmlns:a16="http://schemas.microsoft.com/office/drawing/2014/main" id="{28454555-BFF8-464D-9D5B-A46548752D02}"/>
              </a:ext>
            </a:extLst>
          </p:cNvPr>
          <p:cNvSpPr/>
          <p:nvPr/>
        </p:nvSpPr>
        <p:spPr>
          <a:xfrm>
            <a:off x="10597325" y="3101244"/>
            <a:ext cx="9525" cy="476250"/>
          </a:xfrm>
          <a:custGeom>
            <a:avLst/>
            <a:gdLst>
              <a:gd name="connsiteX0" fmla="*/ 7143 w 9525"/>
              <a:gd name="connsiteY0" fmla="*/ 478155 h 476250"/>
              <a:gd name="connsiteX1" fmla="*/ 7143 w 9525"/>
              <a:gd name="connsiteY1" fmla="*/ 7144 h 476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476250">
                <a:moveTo>
                  <a:pt x="7143" y="478155"/>
                </a:moveTo>
                <a:lnTo>
                  <a:pt x="7143" y="7144"/>
                </a:lnTo>
              </a:path>
            </a:pathLst>
          </a:custGeom>
          <a:ln w="9525" cap="flat">
            <a:solidFill>
              <a:srgbClr val="FFC947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="" xmlns:a16="http://schemas.microsoft.com/office/drawing/2014/main" id="{0B659FFD-9C84-4F0D-8D29-BCE45E1070E5}"/>
              </a:ext>
            </a:extLst>
          </p:cNvPr>
          <p:cNvSpPr/>
          <p:nvPr/>
        </p:nvSpPr>
        <p:spPr>
          <a:xfrm>
            <a:off x="10521220" y="3025139"/>
            <a:ext cx="161925" cy="161925"/>
          </a:xfrm>
          <a:custGeom>
            <a:avLst/>
            <a:gdLst>
              <a:gd name="connsiteX0" fmla="*/ 159353 w 161925"/>
              <a:gd name="connsiteY0" fmla="*/ 83248 h 161925"/>
              <a:gd name="connsiteX1" fmla="*/ 83248 w 161925"/>
              <a:gd name="connsiteY1" fmla="*/ 159353 h 161925"/>
              <a:gd name="connsiteX2" fmla="*/ 7143 w 161925"/>
              <a:gd name="connsiteY2" fmla="*/ 83248 h 161925"/>
              <a:gd name="connsiteX3" fmla="*/ 83248 w 161925"/>
              <a:gd name="connsiteY3" fmla="*/ 7144 h 161925"/>
              <a:gd name="connsiteX4" fmla="*/ 159353 w 161925"/>
              <a:gd name="connsiteY4" fmla="*/ 83248 h 161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1925" h="161925">
                <a:moveTo>
                  <a:pt x="159353" y="83248"/>
                </a:moveTo>
                <a:cubicBezTo>
                  <a:pt x="159353" y="125280"/>
                  <a:pt x="125279" y="159353"/>
                  <a:pt x="83248" y="159353"/>
                </a:cubicBezTo>
                <a:cubicBezTo>
                  <a:pt x="41217" y="159353"/>
                  <a:pt x="7143" y="125280"/>
                  <a:pt x="7143" y="83248"/>
                </a:cubicBezTo>
                <a:cubicBezTo>
                  <a:pt x="7143" y="41217"/>
                  <a:pt x="41217" y="7144"/>
                  <a:pt x="83248" y="7144"/>
                </a:cubicBezTo>
                <a:cubicBezTo>
                  <a:pt x="125279" y="7144"/>
                  <a:pt x="159353" y="41217"/>
                  <a:pt x="159353" y="83248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="" xmlns:a16="http://schemas.microsoft.com/office/drawing/2014/main" id="{51419495-4A2B-4E81-A8B0-1C28EE2C1F67}"/>
              </a:ext>
            </a:extLst>
          </p:cNvPr>
          <p:cNvSpPr/>
          <p:nvPr/>
        </p:nvSpPr>
        <p:spPr>
          <a:xfrm>
            <a:off x="6928866" y="3101244"/>
            <a:ext cx="9525" cy="476250"/>
          </a:xfrm>
          <a:custGeom>
            <a:avLst/>
            <a:gdLst>
              <a:gd name="connsiteX0" fmla="*/ 7144 w 9525"/>
              <a:gd name="connsiteY0" fmla="*/ 478155 h 476250"/>
              <a:gd name="connsiteX1" fmla="*/ 7144 w 9525"/>
              <a:gd name="connsiteY1" fmla="*/ 7144 h 476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476250">
                <a:moveTo>
                  <a:pt x="7144" y="478155"/>
                </a:moveTo>
                <a:lnTo>
                  <a:pt x="7144" y="7144"/>
                </a:lnTo>
              </a:path>
            </a:pathLst>
          </a:custGeom>
          <a:ln w="9525" cap="flat">
            <a:solidFill>
              <a:srgbClr val="0A193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="" xmlns:a16="http://schemas.microsoft.com/office/drawing/2014/main" id="{7A648074-008A-430F-A013-1D410A0A3077}"/>
              </a:ext>
            </a:extLst>
          </p:cNvPr>
          <p:cNvSpPr/>
          <p:nvPr/>
        </p:nvSpPr>
        <p:spPr>
          <a:xfrm>
            <a:off x="6852761" y="3025139"/>
            <a:ext cx="161925" cy="161925"/>
          </a:xfrm>
          <a:custGeom>
            <a:avLst/>
            <a:gdLst>
              <a:gd name="connsiteX0" fmla="*/ 159353 w 161925"/>
              <a:gd name="connsiteY0" fmla="*/ 83248 h 161925"/>
              <a:gd name="connsiteX1" fmla="*/ 83249 w 161925"/>
              <a:gd name="connsiteY1" fmla="*/ 159353 h 161925"/>
              <a:gd name="connsiteX2" fmla="*/ 7144 w 161925"/>
              <a:gd name="connsiteY2" fmla="*/ 83248 h 161925"/>
              <a:gd name="connsiteX3" fmla="*/ 83249 w 161925"/>
              <a:gd name="connsiteY3" fmla="*/ 7144 h 161925"/>
              <a:gd name="connsiteX4" fmla="*/ 159353 w 161925"/>
              <a:gd name="connsiteY4" fmla="*/ 83248 h 161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1925" h="161925">
                <a:moveTo>
                  <a:pt x="159353" y="83248"/>
                </a:moveTo>
                <a:cubicBezTo>
                  <a:pt x="159353" y="125280"/>
                  <a:pt x="125280" y="159353"/>
                  <a:pt x="83249" y="159353"/>
                </a:cubicBezTo>
                <a:cubicBezTo>
                  <a:pt x="41217" y="159353"/>
                  <a:pt x="7144" y="125280"/>
                  <a:pt x="7144" y="83248"/>
                </a:cubicBezTo>
                <a:cubicBezTo>
                  <a:pt x="7144" y="41217"/>
                  <a:pt x="41217" y="7144"/>
                  <a:pt x="83249" y="7144"/>
                </a:cubicBezTo>
                <a:cubicBezTo>
                  <a:pt x="125280" y="7144"/>
                  <a:pt x="159353" y="41217"/>
                  <a:pt x="159353" y="83248"/>
                </a:cubicBezTo>
                <a:close/>
              </a:path>
            </a:pathLst>
          </a:custGeom>
          <a:solidFill>
            <a:srgbClr val="0A193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="" xmlns:a16="http://schemas.microsoft.com/office/drawing/2014/main" id="{6D70BEF3-E980-4387-A602-E0A5D816CF60}"/>
              </a:ext>
            </a:extLst>
          </p:cNvPr>
          <p:cNvSpPr/>
          <p:nvPr/>
        </p:nvSpPr>
        <p:spPr>
          <a:xfrm>
            <a:off x="3260503" y="3101244"/>
            <a:ext cx="9525" cy="476250"/>
          </a:xfrm>
          <a:custGeom>
            <a:avLst/>
            <a:gdLst>
              <a:gd name="connsiteX0" fmla="*/ 7144 w 9525"/>
              <a:gd name="connsiteY0" fmla="*/ 478155 h 476250"/>
              <a:gd name="connsiteX1" fmla="*/ 7144 w 9525"/>
              <a:gd name="connsiteY1" fmla="*/ 7144 h 476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476250">
                <a:moveTo>
                  <a:pt x="7144" y="478155"/>
                </a:moveTo>
                <a:lnTo>
                  <a:pt x="7144" y="7144"/>
                </a:lnTo>
              </a:path>
            </a:pathLst>
          </a:custGeom>
          <a:ln w="9525" cap="flat">
            <a:solidFill>
              <a:srgbClr val="185ADB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="" xmlns:a16="http://schemas.microsoft.com/office/drawing/2014/main" id="{3F3E6E63-2111-487C-9A01-77B629F11DC1}"/>
              </a:ext>
            </a:extLst>
          </p:cNvPr>
          <p:cNvSpPr/>
          <p:nvPr/>
        </p:nvSpPr>
        <p:spPr>
          <a:xfrm>
            <a:off x="3184398" y="3025139"/>
            <a:ext cx="161925" cy="161925"/>
          </a:xfrm>
          <a:custGeom>
            <a:avLst/>
            <a:gdLst>
              <a:gd name="connsiteX0" fmla="*/ 159353 w 161925"/>
              <a:gd name="connsiteY0" fmla="*/ 83248 h 161925"/>
              <a:gd name="connsiteX1" fmla="*/ 83248 w 161925"/>
              <a:gd name="connsiteY1" fmla="*/ 159353 h 161925"/>
              <a:gd name="connsiteX2" fmla="*/ 7144 w 161925"/>
              <a:gd name="connsiteY2" fmla="*/ 83248 h 161925"/>
              <a:gd name="connsiteX3" fmla="*/ 83248 w 161925"/>
              <a:gd name="connsiteY3" fmla="*/ 7144 h 161925"/>
              <a:gd name="connsiteX4" fmla="*/ 159353 w 161925"/>
              <a:gd name="connsiteY4" fmla="*/ 83248 h 161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1925" h="161925">
                <a:moveTo>
                  <a:pt x="159353" y="83248"/>
                </a:moveTo>
                <a:cubicBezTo>
                  <a:pt x="159353" y="125280"/>
                  <a:pt x="125280" y="159353"/>
                  <a:pt x="83248" y="159353"/>
                </a:cubicBezTo>
                <a:cubicBezTo>
                  <a:pt x="41217" y="159353"/>
                  <a:pt x="7144" y="125280"/>
                  <a:pt x="7144" y="83248"/>
                </a:cubicBezTo>
                <a:cubicBezTo>
                  <a:pt x="7144" y="41217"/>
                  <a:pt x="41217" y="7144"/>
                  <a:pt x="83248" y="7144"/>
                </a:cubicBezTo>
                <a:cubicBezTo>
                  <a:pt x="125280" y="7144"/>
                  <a:pt x="159353" y="41217"/>
                  <a:pt x="159353" y="83248"/>
                </a:cubicBezTo>
                <a:close/>
              </a:path>
            </a:pathLst>
          </a:custGeom>
          <a:solidFill>
            <a:srgbClr val="185ADB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="" xmlns:a16="http://schemas.microsoft.com/office/drawing/2014/main" id="{DEB49542-D665-42C6-B140-C82F95AE3A45}"/>
              </a:ext>
            </a:extLst>
          </p:cNvPr>
          <p:cNvGrpSpPr/>
          <p:nvPr/>
        </p:nvGrpSpPr>
        <p:grpSpPr>
          <a:xfrm>
            <a:off x="607219" y="3711035"/>
            <a:ext cx="1724025" cy="352425"/>
            <a:chOff x="607219" y="3310985"/>
            <a:chExt cx="1724025" cy="352425"/>
          </a:xfrm>
        </p:grpSpPr>
        <p:sp>
          <p:nvSpPr>
            <p:cNvPr id="16" name="Freeform: Shape 15">
              <a:extLst>
                <a:ext uri="{FF2B5EF4-FFF2-40B4-BE49-F238E27FC236}">
                  <a16:creationId xmlns="" xmlns:a16="http://schemas.microsoft.com/office/drawing/2014/main" id="{810EED8B-C267-4AF1-9D8D-116BEA1E0F63}"/>
                </a:ext>
              </a:extLst>
            </p:cNvPr>
            <p:cNvSpPr/>
            <p:nvPr/>
          </p:nvSpPr>
          <p:spPr>
            <a:xfrm>
              <a:off x="607219" y="3310985"/>
              <a:ext cx="1724025" cy="352425"/>
            </a:xfrm>
            <a:custGeom>
              <a:avLst/>
              <a:gdLst>
                <a:gd name="connsiteX0" fmla="*/ 1725168 w 1724025"/>
                <a:gd name="connsiteY0" fmla="*/ 106394 h 352425"/>
                <a:gd name="connsiteX1" fmla="*/ 1625822 w 1724025"/>
                <a:gd name="connsiteY1" fmla="*/ 205740 h 352425"/>
                <a:gd name="connsiteX2" fmla="*/ 1113282 w 1724025"/>
                <a:gd name="connsiteY2" fmla="*/ 205740 h 352425"/>
                <a:gd name="connsiteX3" fmla="*/ 1043083 w 1724025"/>
                <a:gd name="connsiteY3" fmla="*/ 234791 h 352425"/>
                <a:gd name="connsiteX4" fmla="*/ 988981 w 1724025"/>
                <a:gd name="connsiteY4" fmla="*/ 288893 h 352425"/>
                <a:gd name="connsiteX5" fmla="*/ 769620 w 1724025"/>
                <a:gd name="connsiteY5" fmla="*/ 330708 h 352425"/>
                <a:gd name="connsiteX6" fmla="*/ 760476 w 1724025"/>
                <a:gd name="connsiteY6" fmla="*/ 326422 h 352425"/>
                <a:gd name="connsiteX7" fmla="*/ 708184 w 1724025"/>
                <a:gd name="connsiteY7" fmla="*/ 288893 h 352425"/>
                <a:gd name="connsiteX8" fmla="*/ 653987 w 1724025"/>
                <a:gd name="connsiteY8" fmla="*/ 234791 h 352425"/>
                <a:gd name="connsiteX9" fmla="*/ 614648 w 1724025"/>
                <a:gd name="connsiteY9" fmla="*/ 210693 h 352425"/>
                <a:gd name="connsiteX10" fmla="*/ 604076 w 1724025"/>
                <a:gd name="connsiteY10" fmla="*/ 207836 h 352425"/>
                <a:gd name="connsiteX11" fmla="*/ 583787 w 1724025"/>
                <a:gd name="connsiteY11" fmla="*/ 205740 h 352425"/>
                <a:gd name="connsiteX12" fmla="*/ 106394 w 1724025"/>
                <a:gd name="connsiteY12" fmla="*/ 205740 h 352425"/>
                <a:gd name="connsiteX13" fmla="*/ 74867 w 1724025"/>
                <a:gd name="connsiteY13" fmla="*/ 200597 h 352425"/>
                <a:gd name="connsiteX14" fmla="*/ 65246 w 1724025"/>
                <a:gd name="connsiteY14" fmla="*/ 196787 h 352425"/>
                <a:gd name="connsiteX15" fmla="*/ 36195 w 1724025"/>
                <a:gd name="connsiteY15" fmla="*/ 176594 h 352425"/>
                <a:gd name="connsiteX16" fmla="*/ 7144 w 1724025"/>
                <a:gd name="connsiteY16" fmla="*/ 106394 h 352425"/>
                <a:gd name="connsiteX17" fmla="*/ 106394 w 1724025"/>
                <a:gd name="connsiteY17" fmla="*/ 7144 h 352425"/>
                <a:gd name="connsiteX18" fmla="*/ 1625822 w 1724025"/>
                <a:gd name="connsiteY18" fmla="*/ 7144 h 352425"/>
                <a:gd name="connsiteX19" fmla="*/ 1629537 w 1724025"/>
                <a:gd name="connsiteY19" fmla="*/ 7239 h 352425"/>
                <a:gd name="connsiteX20" fmla="*/ 1641729 w 1724025"/>
                <a:gd name="connsiteY20" fmla="*/ 8382 h 352425"/>
                <a:gd name="connsiteX21" fmla="*/ 1725168 w 1724025"/>
                <a:gd name="connsiteY21" fmla="*/ 106394 h 352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724025" h="352425">
                  <a:moveTo>
                    <a:pt x="1725168" y="106394"/>
                  </a:moveTo>
                  <a:cubicBezTo>
                    <a:pt x="1725168" y="161258"/>
                    <a:pt x="1680686" y="205740"/>
                    <a:pt x="1625822" y="205740"/>
                  </a:cubicBezTo>
                  <a:lnTo>
                    <a:pt x="1113282" y="205740"/>
                  </a:lnTo>
                  <a:cubicBezTo>
                    <a:pt x="1086993" y="205740"/>
                    <a:pt x="1061657" y="216218"/>
                    <a:pt x="1043083" y="234791"/>
                  </a:cubicBezTo>
                  <a:lnTo>
                    <a:pt x="988981" y="288893"/>
                  </a:lnTo>
                  <a:cubicBezTo>
                    <a:pt x="929640" y="348234"/>
                    <a:pt x="842201" y="362236"/>
                    <a:pt x="769620" y="330708"/>
                  </a:cubicBezTo>
                  <a:cubicBezTo>
                    <a:pt x="766572" y="329375"/>
                    <a:pt x="763524" y="327946"/>
                    <a:pt x="760476" y="326422"/>
                  </a:cubicBezTo>
                  <a:cubicBezTo>
                    <a:pt x="741617" y="317183"/>
                    <a:pt x="723900" y="304610"/>
                    <a:pt x="708184" y="288893"/>
                  </a:cubicBezTo>
                  <a:lnTo>
                    <a:pt x="653987" y="234791"/>
                  </a:lnTo>
                  <a:cubicBezTo>
                    <a:pt x="642842" y="223647"/>
                    <a:pt x="629412" y="215456"/>
                    <a:pt x="614648" y="210693"/>
                  </a:cubicBezTo>
                  <a:cubicBezTo>
                    <a:pt x="611219" y="209550"/>
                    <a:pt x="607695" y="208598"/>
                    <a:pt x="604076" y="207836"/>
                  </a:cubicBezTo>
                  <a:cubicBezTo>
                    <a:pt x="597503" y="206502"/>
                    <a:pt x="590645" y="205740"/>
                    <a:pt x="583787" y="205740"/>
                  </a:cubicBezTo>
                  <a:lnTo>
                    <a:pt x="106394" y="205740"/>
                  </a:lnTo>
                  <a:cubicBezTo>
                    <a:pt x="95345" y="205740"/>
                    <a:pt x="84773" y="203930"/>
                    <a:pt x="74867" y="200597"/>
                  </a:cubicBezTo>
                  <a:cubicBezTo>
                    <a:pt x="71533" y="199549"/>
                    <a:pt x="68390" y="198216"/>
                    <a:pt x="65246" y="196787"/>
                  </a:cubicBezTo>
                  <a:cubicBezTo>
                    <a:pt x="54293" y="191834"/>
                    <a:pt x="44482" y="184976"/>
                    <a:pt x="36195" y="176594"/>
                  </a:cubicBezTo>
                  <a:cubicBezTo>
                    <a:pt x="18288" y="158687"/>
                    <a:pt x="7144" y="133826"/>
                    <a:pt x="7144" y="106394"/>
                  </a:cubicBezTo>
                  <a:cubicBezTo>
                    <a:pt x="7144" y="51626"/>
                    <a:pt x="51530" y="7144"/>
                    <a:pt x="106394" y="7144"/>
                  </a:cubicBezTo>
                  <a:lnTo>
                    <a:pt x="1625822" y="7144"/>
                  </a:lnTo>
                  <a:cubicBezTo>
                    <a:pt x="1627061" y="7144"/>
                    <a:pt x="1628299" y="7144"/>
                    <a:pt x="1629537" y="7239"/>
                  </a:cubicBezTo>
                  <a:cubicBezTo>
                    <a:pt x="1633633" y="7334"/>
                    <a:pt x="1637729" y="7811"/>
                    <a:pt x="1641729" y="8382"/>
                  </a:cubicBezTo>
                  <a:cubicBezTo>
                    <a:pt x="1689068" y="16002"/>
                    <a:pt x="1725168" y="57055"/>
                    <a:pt x="1725168" y="106394"/>
                  </a:cubicBezTo>
                  <a:close/>
                </a:path>
              </a:pathLst>
            </a:custGeom>
            <a:solidFill>
              <a:srgbClr val="0A19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="" xmlns:a16="http://schemas.microsoft.com/office/drawing/2014/main" id="{91F867CD-A07E-4F24-B8B3-B1AF11D50A59}"/>
                </a:ext>
              </a:extLst>
            </p:cNvPr>
            <p:cNvSpPr/>
            <p:nvPr/>
          </p:nvSpPr>
          <p:spPr>
            <a:xfrm>
              <a:off x="665321" y="3310985"/>
              <a:ext cx="1590675" cy="333375"/>
            </a:xfrm>
            <a:custGeom>
              <a:avLst/>
              <a:gdLst>
                <a:gd name="connsiteX0" fmla="*/ 210217 w 1590675"/>
                <a:gd name="connsiteY0" fmla="*/ 7144 h 333375"/>
                <a:gd name="connsiteX1" fmla="*/ 16764 w 1590675"/>
                <a:gd name="connsiteY1" fmla="*/ 200597 h 333375"/>
                <a:gd name="connsiteX2" fmla="*/ 7144 w 1590675"/>
                <a:gd name="connsiteY2" fmla="*/ 196787 h 333375"/>
                <a:gd name="connsiteX3" fmla="*/ 196787 w 1590675"/>
                <a:gd name="connsiteY3" fmla="*/ 7144 h 333375"/>
                <a:gd name="connsiteX4" fmla="*/ 210217 w 1590675"/>
                <a:gd name="connsiteY4" fmla="*/ 7144 h 333375"/>
                <a:gd name="connsiteX5" fmla="*/ 471678 w 1590675"/>
                <a:gd name="connsiteY5" fmla="*/ 7144 h 333375"/>
                <a:gd name="connsiteX6" fmla="*/ 273177 w 1590675"/>
                <a:gd name="connsiteY6" fmla="*/ 205740 h 333375"/>
                <a:gd name="connsiteX7" fmla="*/ 286512 w 1590675"/>
                <a:gd name="connsiteY7" fmla="*/ 205740 h 333375"/>
                <a:gd name="connsiteX8" fmla="*/ 485204 w 1590675"/>
                <a:gd name="connsiteY8" fmla="*/ 7144 h 333375"/>
                <a:gd name="connsiteX9" fmla="*/ 471678 w 1590675"/>
                <a:gd name="connsiteY9" fmla="*/ 7144 h 333375"/>
                <a:gd name="connsiteX10" fmla="*/ 746665 w 1590675"/>
                <a:gd name="connsiteY10" fmla="*/ 7144 h 333375"/>
                <a:gd name="connsiteX11" fmla="*/ 545973 w 1590675"/>
                <a:gd name="connsiteY11" fmla="*/ 207836 h 333375"/>
                <a:gd name="connsiteX12" fmla="*/ 556546 w 1590675"/>
                <a:gd name="connsiteY12" fmla="*/ 210693 h 333375"/>
                <a:gd name="connsiteX13" fmla="*/ 760190 w 1590675"/>
                <a:gd name="connsiteY13" fmla="*/ 7144 h 333375"/>
                <a:gd name="connsiteX14" fmla="*/ 746665 w 1590675"/>
                <a:gd name="connsiteY14" fmla="*/ 7144 h 333375"/>
                <a:gd name="connsiteX15" fmla="*/ 1021556 w 1590675"/>
                <a:gd name="connsiteY15" fmla="*/ 7144 h 333375"/>
                <a:gd name="connsiteX16" fmla="*/ 702374 w 1590675"/>
                <a:gd name="connsiteY16" fmla="*/ 326422 h 333375"/>
                <a:gd name="connsiteX17" fmla="*/ 711518 w 1590675"/>
                <a:gd name="connsiteY17" fmla="*/ 330708 h 333375"/>
                <a:gd name="connsiteX18" fmla="*/ 1035082 w 1590675"/>
                <a:gd name="connsiteY18" fmla="*/ 7144 h 333375"/>
                <a:gd name="connsiteX19" fmla="*/ 1021556 w 1590675"/>
                <a:gd name="connsiteY19" fmla="*/ 7144 h 333375"/>
                <a:gd name="connsiteX20" fmla="*/ 1296543 w 1590675"/>
                <a:gd name="connsiteY20" fmla="*/ 7144 h 333375"/>
                <a:gd name="connsiteX21" fmla="*/ 1097947 w 1590675"/>
                <a:gd name="connsiteY21" fmla="*/ 205740 h 333375"/>
                <a:gd name="connsiteX22" fmla="*/ 1111377 w 1590675"/>
                <a:gd name="connsiteY22" fmla="*/ 205740 h 333375"/>
                <a:gd name="connsiteX23" fmla="*/ 1309973 w 1590675"/>
                <a:gd name="connsiteY23" fmla="*/ 7144 h 333375"/>
                <a:gd name="connsiteX24" fmla="*/ 1296543 w 1590675"/>
                <a:gd name="connsiteY24" fmla="*/ 7144 h 333375"/>
                <a:gd name="connsiteX25" fmla="*/ 1571435 w 1590675"/>
                <a:gd name="connsiteY25" fmla="*/ 7239 h 333375"/>
                <a:gd name="connsiteX26" fmla="*/ 1372934 w 1590675"/>
                <a:gd name="connsiteY26" fmla="*/ 205740 h 333375"/>
                <a:gd name="connsiteX27" fmla="*/ 1386269 w 1590675"/>
                <a:gd name="connsiteY27" fmla="*/ 205740 h 333375"/>
                <a:gd name="connsiteX28" fmla="*/ 1583627 w 1590675"/>
                <a:gd name="connsiteY28" fmla="*/ 8382 h 333375"/>
                <a:gd name="connsiteX29" fmla="*/ 1571435 w 1590675"/>
                <a:gd name="connsiteY29" fmla="*/ 7239 h 333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590675" h="333375">
                  <a:moveTo>
                    <a:pt x="210217" y="7144"/>
                  </a:moveTo>
                  <a:lnTo>
                    <a:pt x="16764" y="200597"/>
                  </a:lnTo>
                  <a:cubicBezTo>
                    <a:pt x="13430" y="199549"/>
                    <a:pt x="10287" y="198216"/>
                    <a:pt x="7144" y="196787"/>
                  </a:cubicBezTo>
                  <a:lnTo>
                    <a:pt x="196787" y="7144"/>
                  </a:lnTo>
                  <a:lnTo>
                    <a:pt x="210217" y="7144"/>
                  </a:lnTo>
                  <a:close/>
                  <a:moveTo>
                    <a:pt x="471678" y="7144"/>
                  </a:moveTo>
                  <a:lnTo>
                    <a:pt x="273177" y="205740"/>
                  </a:lnTo>
                  <a:lnTo>
                    <a:pt x="286512" y="205740"/>
                  </a:lnTo>
                  <a:lnTo>
                    <a:pt x="485204" y="7144"/>
                  </a:lnTo>
                  <a:lnTo>
                    <a:pt x="471678" y="7144"/>
                  </a:lnTo>
                  <a:close/>
                  <a:moveTo>
                    <a:pt x="746665" y="7144"/>
                  </a:moveTo>
                  <a:lnTo>
                    <a:pt x="545973" y="207836"/>
                  </a:lnTo>
                  <a:cubicBezTo>
                    <a:pt x="549593" y="208598"/>
                    <a:pt x="553117" y="209550"/>
                    <a:pt x="556546" y="210693"/>
                  </a:cubicBezTo>
                  <a:lnTo>
                    <a:pt x="760190" y="7144"/>
                  </a:lnTo>
                  <a:lnTo>
                    <a:pt x="746665" y="7144"/>
                  </a:lnTo>
                  <a:close/>
                  <a:moveTo>
                    <a:pt x="1021556" y="7144"/>
                  </a:moveTo>
                  <a:lnTo>
                    <a:pt x="702374" y="326422"/>
                  </a:lnTo>
                  <a:cubicBezTo>
                    <a:pt x="705422" y="327946"/>
                    <a:pt x="708470" y="329375"/>
                    <a:pt x="711518" y="330708"/>
                  </a:cubicBezTo>
                  <a:lnTo>
                    <a:pt x="1035082" y="7144"/>
                  </a:lnTo>
                  <a:lnTo>
                    <a:pt x="1021556" y="7144"/>
                  </a:lnTo>
                  <a:close/>
                  <a:moveTo>
                    <a:pt x="1296543" y="7144"/>
                  </a:moveTo>
                  <a:lnTo>
                    <a:pt x="1097947" y="205740"/>
                  </a:lnTo>
                  <a:lnTo>
                    <a:pt x="1111377" y="205740"/>
                  </a:lnTo>
                  <a:lnTo>
                    <a:pt x="1309973" y="7144"/>
                  </a:lnTo>
                  <a:lnTo>
                    <a:pt x="1296543" y="7144"/>
                  </a:lnTo>
                  <a:close/>
                  <a:moveTo>
                    <a:pt x="1571435" y="7239"/>
                  </a:moveTo>
                  <a:lnTo>
                    <a:pt x="1372934" y="205740"/>
                  </a:lnTo>
                  <a:lnTo>
                    <a:pt x="1386269" y="205740"/>
                  </a:lnTo>
                  <a:lnTo>
                    <a:pt x="1583627" y="8382"/>
                  </a:lnTo>
                  <a:cubicBezTo>
                    <a:pt x="1579626" y="7811"/>
                    <a:pt x="1575530" y="7334"/>
                    <a:pt x="1571435" y="7239"/>
                  </a:cubicBez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="" xmlns:a16="http://schemas.microsoft.com/office/drawing/2014/main" id="{48F407FE-5EA3-46A5-A2ED-1CF6E61014ED}"/>
              </a:ext>
            </a:extLst>
          </p:cNvPr>
          <p:cNvGrpSpPr/>
          <p:nvPr/>
        </p:nvGrpSpPr>
        <p:grpSpPr>
          <a:xfrm>
            <a:off x="2432590" y="3569684"/>
            <a:ext cx="1724025" cy="352425"/>
            <a:chOff x="2432590" y="3169634"/>
            <a:chExt cx="1724025" cy="352425"/>
          </a:xfrm>
        </p:grpSpPr>
        <p:sp>
          <p:nvSpPr>
            <p:cNvPr id="17" name="Freeform: Shape 16">
              <a:extLst>
                <a:ext uri="{FF2B5EF4-FFF2-40B4-BE49-F238E27FC236}">
                  <a16:creationId xmlns="" xmlns:a16="http://schemas.microsoft.com/office/drawing/2014/main" id="{44EE44B3-E019-403D-B99C-B39AC319D215}"/>
                </a:ext>
              </a:extLst>
            </p:cNvPr>
            <p:cNvSpPr/>
            <p:nvPr/>
          </p:nvSpPr>
          <p:spPr>
            <a:xfrm>
              <a:off x="2432590" y="3169634"/>
              <a:ext cx="1724025" cy="352425"/>
            </a:xfrm>
            <a:custGeom>
              <a:avLst/>
              <a:gdLst>
                <a:gd name="connsiteX0" fmla="*/ 1725168 w 1724025"/>
                <a:gd name="connsiteY0" fmla="*/ 247745 h 352425"/>
                <a:gd name="connsiteX1" fmla="*/ 1625918 w 1724025"/>
                <a:gd name="connsiteY1" fmla="*/ 347091 h 352425"/>
                <a:gd name="connsiteX2" fmla="*/ 106490 w 1724025"/>
                <a:gd name="connsiteY2" fmla="*/ 347091 h 352425"/>
                <a:gd name="connsiteX3" fmla="*/ 82105 w 1724025"/>
                <a:gd name="connsiteY3" fmla="*/ 344043 h 352425"/>
                <a:gd name="connsiteX4" fmla="*/ 71818 w 1724025"/>
                <a:gd name="connsiteY4" fmla="*/ 340900 h 352425"/>
                <a:gd name="connsiteX5" fmla="*/ 36195 w 1724025"/>
                <a:gd name="connsiteY5" fmla="*/ 317945 h 352425"/>
                <a:gd name="connsiteX6" fmla="*/ 7144 w 1724025"/>
                <a:gd name="connsiteY6" fmla="*/ 247745 h 352425"/>
                <a:gd name="connsiteX7" fmla="*/ 106490 w 1724025"/>
                <a:gd name="connsiteY7" fmla="*/ 148495 h 352425"/>
                <a:gd name="connsiteX8" fmla="*/ 587407 w 1724025"/>
                <a:gd name="connsiteY8" fmla="*/ 148495 h 352425"/>
                <a:gd name="connsiteX9" fmla="*/ 657606 w 1724025"/>
                <a:gd name="connsiteY9" fmla="*/ 119444 h 352425"/>
                <a:gd name="connsiteX10" fmla="*/ 711708 w 1724025"/>
                <a:gd name="connsiteY10" fmla="*/ 65342 h 352425"/>
                <a:gd name="connsiteX11" fmla="*/ 936689 w 1724025"/>
                <a:gd name="connsiteY11" fmla="*/ 26003 h 352425"/>
                <a:gd name="connsiteX12" fmla="*/ 945642 w 1724025"/>
                <a:gd name="connsiteY12" fmla="*/ 30480 h 352425"/>
                <a:gd name="connsiteX13" fmla="*/ 992505 w 1724025"/>
                <a:gd name="connsiteY13" fmla="*/ 65342 h 352425"/>
                <a:gd name="connsiteX14" fmla="*/ 1046702 w 1724025"/>
                <a:gd name="connsiteY14" fmla="*/ 119444 h 352425"/>
                <a:gd name="connsiteX15" fmla="*/ 1092136 w 1724025"/>
                <a:gd name="connsiteY15" fmla="*/ 145352 h 352425"/>
                <a:gd name="connsiteX16" fmla="*/ 1103471 w 1724025"/>
                <a:gd name="connsiteY16" fmla="*/ 147542 h 352425"/>
                <a:gd name="connsiteX17" fmla="*/ 1116902 w 1724025"/>
                <a:gd name="connsiteY17" fmla="*/ 148495 h 352425"/>
                <a:gd name="connsiteX18" fmla="*/ 1625918 w 1724025"/>
                <a:gd name="connsiteY18" fmla="*/ 148495 h 352425"/>
                <a:gd name="connsiteX19" fmla="*/ 1638205 w 1724025"/>
                <a:gd name="connsiteY19" fmla="*/ 149257 h 352425"/>
                <a:gd name="connsiteX20" fmla="*/ 1649540 w 1724025"/>
                <a:gd name="connsiteY20" fmla="*/ 151352 h 352425"/>
                <a:gd name="connsiteX21" fmla="*/ 1696117 w 1724025"/>
                <a:gd name="connsiteY21" fmla="*/ 177546 h 352425"/>
                <a:gd name="connsiteX22" fmla="*/ 1725168 w 1724025"/>
                <a:gd name="connsiteY22" fmla="*/ 247745 h 352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724025" h="352425">
                  <a:moveTo>
                    <a:pt x="1725168" y="247745"/>
                  </a:moveTo>
                  <a:cubicBezTo>
                    <a:pt x="1725168" y="302609"/>
                    <a:pt x="1680686" y="347091"/>
                    <a:pt x="1625918" y="347091"/>
                  </a:cubicBezTo>
                  <a:lnTo>
                    <a:pt x="106490" y="347091"/>
                  </a:lnTo>
                  <a:cubicBezTo>
                    <a:pt x="98108" y="347091"/>
                    <a:pt x="89916" y="346043"/>
                    <a:pt x="82105" y="344043"/>
                  </a:cubicBezTo>
                  <a:cubicBezTo>
                    <a:pt x="78581" y="343186"/>
                    <a:pt x="75152" y="342138"/>
                    <a:pt x="71818" y="340900"/>
                  </a:cubicBezTo>
                  <a:cubicBezTo>
                    <a:pt x="58293" y="335852"/>
                    <a:pt x="46196" y="327946"/>
                    <a:pt x="36195" y="317945"/>
                  </a:cubicBezTo>
                  <a:cubicBezTo>
                    <a:pt x="18288" y="300037"/>
                    <a:pt x="7144" y="275177"/>
                    <a:pt x="7144" y="247745"/>
                  </a:cubicBezTo>
                  <a:cubicBezTo>
                    <a:pt x="7144" y="192977"/>
                    <a:pt x="51625" y="148495"/>
                    <a:pt x="106490" y="148495"/>
                  </a:cubicBezTo>
                  <a:lnTo>
                    <a:pt x="587407" y="148495"/>
                  </a:lnTo>
                  <a:cubicBezTo>
                    <a:pt x="613696" y="148495"/>
                    <a:pt x="638937" y="138017"/>
                    <a:pt x="657606" y="119444"/>
                  </a:cubicBezTo>
                  <a:lnTo>
                    <a:pt x="711708" y="65342"/>
                  </a:lnTo>
                  <a:cubicBezTo>
                    <a:pt x="772573" y="4477"/>
                    <a:pt x="863060" y="-8668"/>
                    <a:pt x="936689" y="26003"/>
                  </a:cubicBezTo>
                  <a:cubicBezTo>
                    <a:pt x="939736" y="27432"/>
                    <a:pt x="942689" y="28861"/>
                    <a:pt x="945642" y="30480"/>
                  </a:cubicBezTo>
                  <a:cubicBezTo>
                    <a:pt x="962501" y="39434"/>
                    <a:pt x="978313" y="51054"/>
                    <a:pt x="992505" y="65342"/>
                  </a:cubicBezTo>
                  <a:lnTo>
                    <a:pt x="1046702" y="119444"/>
                  </a:lnTo>
                  <a:cubicBezTo>
                    <a:pt x="1059370" y="132112"/>
                    <a:pt x="1074992" y="140970"/>
                    <a:pt x="1092136" y="145352"/>
                  </a:cubicBezTo>
                  <a:cubicBezTo>
                    <a:pt x="1095851" y="146304"/>
                    <a:pt x="1099661" y="147066"/>
                    <a:pt x="1103471" y="147542"/>
                  </a:cubicBezTo>
                  <a:cubicBezTo>
                    <a:pt x="1107948" y="148209"/>
                    <a:pt x="1112425" y="148495"/>
                    <a:pt x="1116902" y="148495"/>
                  </a:cubicBezTo>
                  <a:lnTo>
                    <a:pt x="1625918" y="148495"/>
                  </a:lnTo>
                  <a:cubicBezTo>
                    <a:pt x="1630109" y="148495"/>
                    <a:pt x="1634204" y="148781"/>
                    <a:pt x="1638205" y="149257"/>
                  </a:cubicBezTo>
                  <a:cubicBezTo>
                    <a:pt x="1642015" y="149733"/>
                    <a:pt x="1645825" y="150400"/>
                    <a:pt x="1649540" y="151352"/>
                  </a:cubicBezTo>
                  <a:cubicBezTo>
                    <a:pt x="1667447" y="155734"/>
                    <a:pt x="1683449" y="164973"/>
                    <a:pt x="1696117" y="177546"/>
                  </a:cubicBezTo>
                  <a:cubicBezTo>
                    <a:pt x="1714024" y="195548"/>
                    <a:pt x="1725168" y="220409"/>
                    <a:pt x="1725168" y="247745"/>
                  </a:cubicBezTo>
                  <a:close/>
                </a:path>
              </a:pathLst>
            </a:custGeom>
            <a:solidFill>
              <a:srgbClr val="185AD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="" xmlns:a16="http://schemas.microsoft.com/office/drawing/2014/main" id="{4842293B-2D2E-4E8C-836F-BFE16BCAB487}"/>
                </a:ext>
              </a:extLst>
            </p:cNvPr>
            <p:cNvSpPr/>
            <p:nvPr/>
          </p:nvSpPr>
          <p:spPr>
            <a:xfrm>
              <a:off x="2497264" y="3188493"/>
              <a:ext cx="1590675" cy="333375"/>
            </a:xfrm>
            <a:custGeom>
              <a:avLst/>
              <a:gdLst>
                <a:gd name="connsiteX0" fmla="*/ 212979 w 1590675"/>
                <a:gd name="connsiteY0" fmla="*/ 129635 h 333375"/>
                <a:gd name="connsiteX1" fmla="*/ 17431 w 1590675"/>
                <a:gd name="connsiteY1" fmla="*/ 325184 h 333375"/>
                <a:gd name="connsiteX2" fmla="*/ 7144 w 1590675"/>
                <a:gd name="connsiteY2" fmla="*/ 322040 h 333375"/>
                <a:gd name="connsiteX3" fmla="*/ 199644 w 1590675"/>
                <a:gd name="connsiteY3" fmla="*/ 129635 h 333375"/>
                <a:gd name="connsiteX4" fmla="*/ 212979 w 1590675"/>
                <a:gd name="connsiteY4" fmla="*/ 129635 h 333375"/>
                <a:gd name="connsiteX5" fmla="*/ 474536 w 1590675"/>
                <a:gd name="connsiteY5" fmla="*/ 129635 h 333375"/>
                <a:gd name="connsiteX6" fmla="*/ 275939 w 1590675"/>
                <a:gd name="connsiteY6" fmla="*/ 328231 h 333375"/>
                <a:gd name="connsiteX7" fmla="*/ 289370 w 1590675"/>
                <a:gd name="connsiteY7" fmla="*/ 328231 h 333375"/>
                <a:gd name="connsiteX8" fmla="*/ 487966 w 1590675"/>
                <a:gd name="connsiteY8" fmla="*/ 129635 h 333375"/>
                <a:gd name="connsiteX9" fmla="*/ 474536 w 1590675"/>
                <a:gd name="connsiteY9" fmla="*/ 129635 h 333375"/>
                <a:gd name="connsiteX10" fmla="*/ 872014 w 1590675"/>
                <a:gd name="connsiteY10" fmla="*/ 7144 h 333375"/>
                <a:gd name="connsiteX11" fmla="*/ 550831 w 1590675"/>
                <a:gd name="connsiteY11" fmla="*/ 328231 h 333375"/>
                <a:gd name="connsiteX12" fmla="*/ 564356 w 1590675"/>
                <a:gd name="connsiteY12" fmla="*/ 328231 h 333375"/>
                <a:gd name="connsiteX13" fmla="*/ 880967 w 1590675"/>
                <a:gd name="connsiteY13" fmla="*/ 11621 h 333375"/>
                <a:gd name="connsiteX14" fmla="*/ 872014 w 1590675"/>
                <a:gd name="connsiteY14" fmla="*/ 7144 h 333375"/>
                <a:gd name="connsiteX15" fmla="*/ 1027462 w 1590675"/>
                <a:gd name="connsiteY15" fmla="*/ 126492 h 333375"/>
                <a:gd name="connsiteX16" fmla="*/ 825818 w 1590675"/>
                <a:gd name="connsiteY16" fmla="*/ 328231 h 333375"/>
                <a:gd name="connsiteX17" fmla="*/ 839248 w 1590675"/>
                <a:gd name="connsiteY17" fmla="*/ 328231 h 333375"/>
                <a:gd name="connsiteX18" fmla="*/ 1038797 w 1590675"/>
                <a:gd name="connsiteY18" fmla="*/ 128683 h 333375"/>
                <a:gd name="connsiteX19" fmla="*/ 1027462 w 1590675"/>
                <a:gd name="connsiteY19" fmla="*/ 126492 h 333375"/>
                <a:gd name="connsiteX20" fmla="*/ 1299305 w 1590675"/>
                <a:gd name="connsiteY20" fmla="*/ 129635 h 333375"/>
                <a:gd name="connsiteX21" fmla="*/ 1100709 w 1590675"/>
                <a:gd name="connsiteY21" fmla="*/ 328231 h 333375"/>
                <a:gd name="connsiteX22" fmla="*/ 1114235 w 1590675"/>
                <a:gd name="connsiteY22" fmla="*/ 328231 h 333375"/>
                <a:gd name="connsiteX23" fmla="*/ 1312831 w 1590675"/>
                <a:gd name="connsiteY23" fmla="*/ 129635 h 333375"/>
                <a:gd name="connsiteX24" fmla="*/ 1299305 w 1590675"/>
                <a:gd name="connsiteY24" fmla="*/ 129635 h 333375"/>
                <a:gd name="connsiteX25" fmla="*/ 1573530 w 1590675"/>
                <a:gd name="connsiteY25" fmla="*/ 130397 h 333375"/>
                <a:gd name="connsiteX26" fmla="*/ 1375696 w 1590675"/>
                <a:gd name="connsiteY26" fmla="*/ 328231 h 333375"/>
                <a:gd name="connsiteX27" fmla="*/ 1389126 w 1590675"/>
                <a:gd name="connsiteY27" fmla="*/ 328231 h 333375"/>
                <a:gd name="connsiteX28" fmla="*/ 1584865 w 1590675"/>
                <a:gd name="connsiteY28" fmla="*/ 132493 h 333375"/>
                <a:gd name="connsiteX29" fmla="*/ 1573530 w 1590675"/>
                <a:gd name="connsiteY29" fmla="*/ 130397 h 333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590675" h="333375">
                  <a:moveTo>
                    <a:pt x="212979" y="129635"/>
                  </a:moveTo>
                  <a:lnTo>
                    <a:pt x="17431" y="325184"/>
                  </a:lnTo>
                  <a:cubicBezTo>
                    <a:pt x="13907" y="324326"/>
                    <a:pt x="10478" y="323279"/>
                    <a:pt x="7144" y="322040"/>
                  </a:cubicBezTo>
                  <a:lnTo>
                    <a:pt x="199644" y="129635"/>
                  </a:lnTo>
                  <a:lnTo>
                    <a:pt x="212979" y="129635"/>
                  </a:lnTo>
                  <a:close/>
                  <a:moveTo>
                    <a:pt x="474536" y="129635"/>
                  </a:moveTo>
                  <a:lnTo>
                    <a:pt x="275939" y="328231"/>
                  </a:lnTo>
                  <a:lnTo>
                    <a:pt x="289370" y="328231"/>
                  </a:lnTo>
                  <a:lnTo>
                    <a:pt x="487966" y="129635"/>
                  </a:lnTo>
                  <a:lnTo>
                    <a:pt x="474536" y="129635"/>
                  </a:lnTo>
                  <a:close/>
                  <a:moveTo>
                    <a:pt x="872014" y="7144"/>
                  </a:moveTo>
                  <a:lnTo>
                    <a:pt x="550831" y="328231"/>
                  </a:lnTo>
                  <a:lnTo>
                    <a:pt x="564356" y="328231"/>
                  </a:lnTo>
                  <a:lnTo>
                    <a:pt x="880967" y="11621"/>
                  </a:lnTo>
                  <a:cubicBezTo>
                    <a:pt x="878014" y="10001"/>
                    <a:pt x="875062" y="8572"/>
                    <a:pt x="872014" y="7144"/>
                  </a:cubicBezTo>
                  <a:close/>
                  <a:moveTo>
                    <a:pt x="1027462" y="126492"/>
                  </a:moveTo>
                  <a:lnTo>
                    <a:pt x="825818" y="328231"/>
                  </a:lnTo>
                  <a:lnTo>
                    <a:pt x="839248" y="328231"/>
                  </a:lnTo>
                  <a:lnTo>
                    <a:pt x="1038797" y="128683"/>
                  </a:lnTo>
                  <a:cubicBezTo>
                    <a:pt x="1034987" y="128206"/>
                    <a:pt x="1031177" y="127445"/>
                    <a:pt x="1027462" y="126492"/>
                  </a:cubicBezTo>
                  <a:close/>
                  <a:moveTo>
                    <a:pt x="1299305" y="129635"/>
                  </a:moveTo>
                  <a:lnTo>
                    <a:pt x="1100709" y="328231"/>
                  </a:lnTo>
                  <a:lnTo>
                    <a:pt x="1114235" y="328231"/>
                  </a:lnTo>
                  <a:lnTo>
                    <a:pt x="1312831" y="129635"/>
                  </a:lnTo>
                  <a:lnTo>
                    <a:pt x="1299305" y="129635"/>
                  </a:lnTo>
                  <a:close/>
                  <a:moveTo>
                    <a:pt x="1573530" y="130397"/>
                  </a:moveTo>
                  <a:lnTo>
                    <a:pt x="1375696" y="328231"/>
                  </a:lnTo>
                  <a:lnTo>
                    <a:pt x="1389126" y="328231"/>
                  </a:lnTo>
                  <a:lnTo>
                    <a:pt x="1584865" y="132493"/>
                  </a:lnTo>
                  <a:cubicBezTo>
                    <a:pt x="1581150" y="131540"/>
                    <a:pt x="1577340" y="130873"/>
                    <a:pt x="1573530" y="130397"/>
                  </a:cubicBez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="" xmlns:a16="http://schemas.microsoft.com/office/drawing/2014/main" id="{AF5F4B9E-F78F-44EC-8C39-BE900DB2F85F}"/>
              </a:ext>
            </a:extLst>
          </p:cNvPr>
          <p:cNvGrpSpPr/>
          <p:nvPr/>
        </p:nvGrpSpPr>
        <p:grpSpPr>
          <a:xfrm>
            <a:off x="4258056" y="3711035"/>
            <a:ext cx="1724025" cy="352425"/>
            <a:chOff x="4258056" y="3310985"/>
            <a:chExt cx="1724025" cy="352425"/>
          </a:xfrm>
        </p:grpSpPr>
        <p:sp>
          <p:nvSpPr>
            <p:cNvPr id="18" name="Freeform: Shape 17">
              <a:extLst>
                <a:ext uri="{FF2B5EF4-FFF2-40B4-BE49-F238E27FC236}">
                  <a16:creationId xmlns="" xmlns:a16="http://schemas.microsoft.com/office/drawing/2014/main" id="{90331DD0-31B0-43CF-9E38-9DAF313B931B}"/>
                </a:ext>
              </a:extLst>
            </p:cNvPr>
            <p:cNvSpPr/>
            <p:nvPr/>
          </p:nvSpPr>
          <p:spPr>
            <a:xfrm>
              <a:off x="4258056" y="3310985"/>
              <a:ext cx="1724025" cy="352425"/>
            </a:xfrm>
            <a:custGeom>
              <a:avLst/>
              <a:gdLst>
                <a:gd name="connsiteX0" fmla="*/ 1725073 w 1724025"/>
                <a:gd name="connsiteY0" fmla="*/ 106394 h 352425"/>
                <a:gd name="connsiteX1" fmla="*/ 1625822 w 1724025"/>
                <a:gd name="connsiteY1" fmla="*/ 205740 h 352425"/>
                <a:gd name="connsiteX2" fmla="*/ 1120330 w 1724025"/>
                <a:gd name="connsiteY2" fmla="*/ 205740 h 352425"/>
                <a:gd name="connsiteX3" fmla="*/ 1050131 w 1724025"/>
                <a:gd name="connsiteY3" fmla="*/ 234791 h 352425"/>
                <a:gd name="connsiteX4" fmla="*/ 996029 w 1724025"/>
                <a:gd name="connsiteY4" fmla="*/ 288893 h 352425"/>
                <a:gd name="connsiteX5" fmla="*/ 784955 w 1724025"/>
                <a:gd name="connsiteY5" fmla="*/ 334042 h 352425"/>
                <a:gd name="connsiteX6" fmla="*/ 775335 w 1724025"/>
                <a:gd name="connsiteY6" fmla="*/ 330137 h 352425"/>
                <a:gd name="connsiteX7" fmla="*/ 715232 w 1724025"/>
                <a:gd name="connsiteY7" fmla="*/ 288893 h 352425"/>
                <a:gd name="connsiteX8" fmla="*/ 661035 w 1724025"/>
                <a:gd name="connsiteY8" fmla="*/ 234791 h 352425"/>
                <a:gd name="connsiteX9" fmla="*/ 630174 w 1724025"/>
                <a:gd name="connsiteY9" fmla="*/ 213932 h 352425"/>
                <a:gd name="connsiteX10" fmla="*/ 620363 w 1724025"/>
                <a:gd name="connsiteY10" fmla="*/ 210217 h 352425"/>
                <a:gd name="connsiteX11" fmla="*/ 590836 w 1724025"/>
                <a:gd name="connsiteY11" fmla="*/ 205740 h 352425"/>
                <a:gd name="connsiteX12" fmla="*/ 106394 w 1724025"/>
                <a:gd name="connsiteY12" fmla="*/ 205740 h 352425"/>
                <a:gd name="connsiteX13" fmla="*/ 89821 w 1724025"/>
                <a:gd name="connsiteY13" fmla="*/ 204311 h 352425"/>
                <a:gd name="connsiteX14" fmla="*/ 78867 w 1724025"/>
                <a:gd name="connsiteY14" fmla="*/ 201835 h 352425"/>
                <a:gd name="connsiteX15" fmla="*/ 36195 w 1724025"/>
                <a:gd name="connsiteY15" fmla="*/ 176594 h 352425"/>
                <a:gd name="connsiteX16" fmla="*/ 7144 w 1724025"/>
                <a:gd name="connsiteY16" fmla="*/ 106394 h 352425"/>
                <a:gd name="connsiteX17" fmla="*/ 106394 w 1724025"/>
                <a:gd name="connsiteY17" fmla="*/ 7144 h 352425"/>
                <a:gd name="connsiteX18" fmla="*/ 1625822 w 1724025"/>
                <a:gd name="connsiteY18" fmla="*/ 7144 h 352425"/>
                <a:gd name="connsiteX19" fmla="*/ 1646206 w 1724025"/>
                <a:gd name="connsiteY19" fmla="*/ 9239 h 352425"/>
                <a:gd name="connsiteX20" fmla="*/ 1656778 w 1724025"/>
                <a:gd name="connsiteY20" fmla="*/ 12097 h 352425"/>
                <a:gd name="connsiteX21" fmla="*/ 1725073 w 1724025"/>
                <a:gd name="connsiteY21" fmla="*/ 106394 h 352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724025" h="352425">
                  <a:moveTo>
                    <a:pt x="1725073" y="106394"/>
                  </a:moveTo>
                  <a:cubicBezTo>
                    <a:pt x="1725073" y="161258"/>
                    <a:pt x="1680686" y="205740"/>
                    <a:pt x="1625822" y="205740"/>
                  </a:cubicBezTo>
                  <a:lnTo>
                    <a:pt x="1120330" y="205740"/>
                  </a:lnTo>
                  <a:cubicBezTo>
                    <a:pt x="1094042" y="205740"/>
                    <a:pt x="1068800" y="216218"/>
                    <a:pt x="1050131" y="234791"/>
                  </a:cubicBezTo>
                  <a:lnTo>
                    <a:pt x="996029" y="288893"/>
                  </a:lnTo>
                  <a:cubicBezTo>
                    <a:pt x="938974" y="346043"/>
                    <a:pt x="855821" y="361093"/>
                    <a:pt x="784955" y="334042"/>
                  </a:cubicBezTo>
                  <a:cubicBezTo>
                    <a:pt x="781717" y="332899"/>
                    <a:pt x="778478" y="331566"/>
                    <a:pt x="775335" y="330137"/>
                  </a:cubicBezTo>
                  <a:cubicBezTo>
                    <a:pt x="753523" y="320516"/>
                    <a:pt x="733139" y="306800"/>
                    <a:pt x="715232" y="288893"/>
                  </a:cubicBezTo>
                  <a:lnTo>
                    <a:pt x="661035" y="234791"/>
                  </a:lnTo>
                  <a:cubicBezTo>
                    <a:pt x="652177" y="225933"/>
                    <a:pt x="641604" y="218789"/>
                    <a:pt x="630174" y="213932"/>
                  </a:cubicBezTo>
                  <a:cubicBezTo>
                    <a:pt x="627031" y="212503"/>
                    <a:pt x="623697" y="211265"/>
                    <a:pt x="620363" y="210217"/>
                  </a:cubicBezTo>
                  <a:cubicBezTo>
                    <a:pt x="610933" y="207359"/>
                    <a:pt x="600932" y="205740"/>
                    <a:pt x="590836" y="205740"/>
                  </a:cubicBezTo>
                  <a:lnTo>
                    <a:pt x="106394" y="205740"/>
                  </a:lnTo>
                  <a:cubicBezTo>
                    <a:pt x="100774" y="205740"/>
                    <a:pt x="95250" y="205264"/>
                    <a:pt x="89821" y="204311"/>
                  </a:cubicBezTo>
                  <a:cubicBezTo>
                    <a:pt x="86106" y="203740"/>
                    <a:pt x="82391" y="202883"/>
                    <a:pt x="78867" y="201835"/>
                  </a:cubicBezTo>
                  <a:cubicBezTo>
                    <a:pt x="62484" y="197168"/>
                    <a:pt x="47911" y="188309"/>
                    <a:pt x="36195" y="176594"/>
                  </a:cubicBezTo>
                  <a:cubicBezTo>
                    <a:pt x="18193" y="158687"/>
                    <a:pt x="7144" y="133826"/>
                    <a:pt x="7144" y="106394"/>
                  </a:cubicBezTo>
                  <a:cubicBezTo>
                    <a:pt x="7144" y="51626"/>
                    <a:pt x="51530" y="7144"/>
                    <a:pt x="106394" y="7144"/>
                  </a:cubicBezTo>
                  <a:lnTo>
                    <a:pt x="1625822" y="7144"/>
                  </a:lnTo>
                  <a:cubicBezTo>
                    <a:pt x="1632776" y="7144"/>
                    <a:pt x="1639633" y="7906"/>
                    <a:pt x="1646206" y="9239"/>
                  </a:cubicBezTo>
                  <a:cubicBezTo>
                    <a:pt x="1649825" y="10001"/>
                    <a:pt x="1653349" y="10954"/>
                    <a:pt x="1656778" y="12097"/>
                  </a:cubicBezTo>
                  <a:cubicBezTo>
                    <a:pt x="1696498" y="25051"/>
                    <a:pt x="1725073" y="62389"/>
                    <a:pt x="1725073" y="106394"/>
                  </a:cubicBezTo>
                  <a:close/>
                </a:path>
              </a:pathLst>
            </a:custGeom>
            <a:solidFill>
              <a:srgbClr val="FFC94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="" xmlns:a16="http://schemas.microsoft.com/office/drawing/2014/main" id="{05FE14AF-18AB-4C69-A6F1-7E08E9DA4246}"/>
                </a:ext>
              </a:extLst>
            </p:cNvPr>
            <p:cNvSpPr/>
            <p:nvPr/>
          </p:nvSpPr>
          <p:spPr>
            <a:xfrm>
              <a:off x="4329779" y="3310985"/>
              <a:ext cx="1590675" cy="333375"/>
            </a:xfrm>
            <a:custGeom>
              <a:avLst/>
              <a:gdLst>
                <a:gd name="connsiteX0" fmla="*/ 215265 w 1590675"/>
                <a:gd name="connsiteY0" fmla="*/ 7144 h 333375"/>
                <a:gd name="connsiteX1" fmla="*/ 18097 w 1590675"/>
                <a:gd name="connsiteY1" fmla="*/ 204311 h 333375"/>
                <a:gd name="connsiteX2" fmla="*/ 7144 w 1590675"/>
                <a:gd name="connsiteY2" fmla="*/ 201835 h 333375"/>
                <a:gd name="connsiteX3" fmla="*/ 201835 w 1590675"/>
                <a:gd name="connsiteY3" fmla="*/ 7144 h 333375"/>
                <a:gd name="connsiteX4" fmla="*/ 215265 w 1590675"/>
                <a:gd name="connsiteY4" fmla="*/ 7144 h 333375"/>
                <a:gd name="connsiteX5" fmla="*/ 476726 w 1590675"/>
                <a:gd name="connsiteY5" fmla="*/ 7144 h 333375"/>
                <a:gd name="connsiteX6" fmla="*/ 278225 w 1590675"/>
                <a:gd name="connsiteY6" fmla="*/ 205740 h 333375"/>
                <a:gd name="connsiteX7" fmla="*/ 291655 w 1590675"/>
                <a:gd name="connsiteY7" fmla="*/ 205740 h 333375"/>
                <a:gd name="connsiteX8" fmla="*/ 490252 w 1590675"/>
                <a:gd name="connsiteY8" fmla="*/ 7144 h 333375"/>
                <a:gd name="connsiteX9" fmla="*/ 476726 w 1590675"/>
                <a:gd name="connsiteY9" fmla="*/ 7144 h 333375"/>
                <a:gd name="connsiteX10" fmla="*/ 751713 w 1590675"/>
                <a:gd name="connsiteY10" fmla="*/ 7144 h 333375"/>
                <a:gd name="connsiteX11" fmla="*/ 548640 w 1590675"/>
                <a:gd name="connsiteY11" fmla="*/ 210217 h 333375"/>
                <a:gd name="connsiteX12" fmla="*/ 558451 w 1590675"/>
                <a:gd name="connsiteY12" fmla="*/ 213932 h 333375"/>
                <a:gd name="connsiteX13" fmla="*/ 765238 w 1590675"/>
                <a:gd name="connsiteY13" fmla="*/ 7144 h 333375"/>
                <a:gd name="connsiteX14" fmla="*/ 751713 w 1590675"/>
                <a:gd name="connsiteY14" fmla="*/ 7144 h 333375"/>
                <a:gd name="connsiteX15" fmla="*/ 1026604 w 1590675"/>
                <a:gd name="connsiteY15" fmla="*/ 7144 h 333375"/>
                <a:gd name="connsiteX16" fmla="*/ 703612 w 1590675"/>
                <a:gd name="connsiteY16" fmla="*/ 330137 h 333375"/>
                <a:gd name="connsiteX17" fmla="*/ 713232 w 1590675"/>
                <a:gd name="connsiteY17" fmla="*/ 334042 h 333375"/>
                <a:gd name="connsiteX18" fmla="*/ 1040130 w 1590675"/>
                <a:gd name="connsiteY18" fmla="*/ 7144 h 333375"/>
                <a:gd name="connsiteX19" fmla="*/ 1026604 w 1590675"/>
                <a:gd name="connsiteY19" fmla="*/ 7144 h 333375"/>
                <a:gd name="connsiteX20" fmla="*/ 1301591 w 1590675"/>
                <a:gd name="connsiteY20" fmla="*/ 7144 h 333375"/>
                <a:gd name="connsiteX21" fmla="*/ 1102995 w 1590675"/>
                <a:gd name="connsiteY21" fmla="*/ 205740 h 333375"/>
                <a:gd name="connsiteX22" fmla="*/ 1116520 w 1590675"/>
                <a:gd name="connsiteY22" fmla="*/ 205740 h 333375"/>
                <a:gd name="connsiteX23" fmla="*/ 1315117 w 1590675"/>
                <a:gd name="connsiteY23" fmla="*/ 7144 h 333375"/>
                <a:gd name="connsiteX24" fmla="*/ 1301591 w 1590675"/>
                <a:gd name="connsiteY24" fmla="*/ 7144 h 333375"/>
                <a:gd name="connsiteX25" fmla="*/ 1574482 w 1590675"/>
                <a:gd name="connsiteY25" fmla="*/ 9239 h 333375"/>
                <a:gd name="connsiteX26" fmla="*/ 1377982 w 1590675"/>
                <a:gd name="connsiteY26" fmla="*/ 205740 h 333375"/>
                <a:gd name="connsiteX27" fmla="*/ 1391412 w 1590675"/>
                <a:gd name="connsiteY27" fmla="*/ 205740 h 333375"/>
                <a:gd name="connsiteX28" fmla="*/ 1585055 w 1590675"/>
                <a:gd name="connsiteY28" fmla="*/ 12097 h 333375"/>
                <a:gd name="connsiteX29" fmla="*/ 1574482 w 1590675"/>
                <a:gd name="connsiteY29" fmla="*/ 9239 h 333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590675" h="333375">
                  <a:moveTo>
                    <a:pt x="215265" y="7144"/>
                  </a:moveTo>
                  <a:lnTo>
                    <a:pt x="18097" y="204311"/>
                  </a:lnTo>
                  <a:cubicBezTo>
                    <a:pt x="14383" y="203740"/>
                    <a:pt x="10668" y="202883"/>
                    <a:pt x="7144" y="201835"/>
                  </a:cubicBezTo>
                  <a:lnTo>
                    <a:pt x="201835" y="7144"/>
                  </a:lnTo>
                  <a:lnTo>
                    <a:pt x="215265" y="7144"/>
                  </a:lnTo>
                  <a:close/>
                  <a:moveTo>
                    <a:pt x="476726" y="7144"/>
                  </a:moveTo>
                  <a:lnTo>
                    <a:pt x="278225" y="205740"/>
                  </a:lnTo>
                  <a:lnTo>
                    <a:pt x="291655" y="205740"/>
                  </a:lnTo>
                  <a:lnTo>
                    <a:pt x="490252" y="7144"/>
                  </a:lnTo>
                  <a:lnTo>
                    <a:pt x="476726" y="7144"/>
                  </a:lnTo>
                  <a:close/>
                  <a:moveTo>
                    <a:pt x="751713" y="7144"/>
                  </a:moveTo>
                  <a:lnTo>
                    <a:pt x="548640" y="210217"/>
                  </a:lnTo>
                  <a:cubicBezTo>
                    <a:pt x="551974" y="211265"/>
                    <a:pt x="555307" y="212503"/>
                    <a:pt x="558451" y="213932"/>
                  </a:cubicBezTo>
                  <a:lnTo>
                    <a:pt x="765238" y="7144"/>
                  </a:lnTo>
                  <a:lnTo>
                    <a:pt x="751713" y="7144"/>
                  </a:lnTo>
                  <a:close/>
                  <a:moveTo>
                    <a:pt x="1026604" y="7144"/>
                  </a:moveTo>
                  <a:lnTo>
                    <a:pt x="703612" y="330137"/>
                  </a:lnTo>
                  <a:cubicBezTo>
                    <a:pt x="706755" y="331566"/>
                    <a:pt x="709993" y="332899"/>
                    <a:pt x="713232" y="334042"/>
                  </a:cubicBezTo>
                  <a:lnTo>
                    <a:pt x="1040130" y="7144"/>
                  </a:lnTo>
                  <a:lnTo>
                    <a:pt x="1026604" y="7144"/>
                  </a:lnTo>
                  <a:close/>
                  <a:moveTo>
                    <a:pt x="1301591" y="7144"/>
                  </a:moveTo>
                  <a:lnTo>
                    <a:pt x="1102995" y="205740"/>
                  </a:lnTo>
                  <a:lnTo>
                    <a:pt x="1116520" y="205740"/>
                  </a:lnTo>
                  <a:lnTo>
                    <a:pt x="1315117" y="7144"/>
                  </a:lnTo>
                  <a:lnTo>
                    <a:pt x="1301591" y="7144"/>
                  </a:lnTo>
                  <a:close/>
                  <a:moveTo>
                    <a:pt x="1574482" y="9239"/>
                  </a:moveTo>
                  <a:lnTo>
                    <a:pt x="1377982" y="205740"/>
                  </a:lnTo>
                  <a:lnTo>
                    <a:pt x="1391412" y="205740"/>
                  </a:lnTo>
                  <a:lnTo>
                    <a:pt x="1585055" y="12097"/>
                  </a:lnTo>
                  <a:cubicBezTo>
                    <a:pt x="1581626" y="10954"/>
                    <a:pt x="1578102" y="10001"/>
                    <a:pt x="1574482" y="9239"/>
                  </a:cubicBez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="" xmlns:a16="http://schemas.microsoft.com/office/drawing/2014/main" id="{4BE4F3E9-3A42-4C0A-A7FF-EA24D70BA7E4}"/>
              </a:ext>
            </a:extLst>
          </p:cNvPr>
          <p:cNvGrpSpPr/>
          <p:nvPr/>
        </p:nvGrpSpPr>
        <p:grpSpPr>
          <a:xfrm>
            <a:off x="6083522" y="3569662"/>
            <a:ext cx="1724025" cy="352425"/>
            <a:chOff x="6083522" y="3169612"/>
            <a:chExt cx="1724025" cy="352425"/>
          </a:xfrm>
        </p:grpSpPr>
        <p:sp>
          <p:nvSpPr>
            <p:cNvPr id="19" name="Freeform: Shape 18">
              <a:extLst>
                <a:ext uri="{FF2B5EF4-FFF2-40B4-BE49-F238E27FC236}">
                  <a16:creationId xmlns="" xmlns:a16="http://schemas.microsoft.com/office/drawing/2014/main" id="{B6F05E87-2958-4B10-A529-DD9C8DF8BD12}"/>
                </a:ext>
              </a:extLst>
            </p:cNvPr>
            <p:cNvSpPr/>
            <p:nvPr/>
          </p:nvSpPr>
          <p:spPr>
            <a:xfrm>
              <a:off x="6083522" y="3169612"/>
              <a:ext cx="1724025" cy="352425"/>
            </a:xfrm>
            <a:custGeom>
              <a:avLst/>
              <a:gdLst>
                <a:gd name="connsiteX0" fmla="*/ 1725168 w 1724025"/>
                <a:gd name="connsiteY0" fmla="*/ 247767 h 352425"/>
                <a:gd name="connsiteX1" fmla="*/ 1625822 w 1724025"/>
                <a:gd name="connsiteY1" fmla="*/ 347112 h 352425"/>
                <a:gd name="connsiteX2" fmla="*/ 106394 w 1724025"/>
                <a:gd name="connsiteY2" fmla="*/ 347112 h 352425"/>
                <a:gd name="connsiteX3" fmla="*/ 98107 w 1724025"/>
                <a:gd name="connsiteY3" fmla="*/ 346732 h 352425"/>
                <a:gd name="connsiteX4" fmla="*/ 86392 w 1724025"/>
                <a:gd name="connsiteY4" fmla="*/ 345112 h 352425"/>
                <a:gd name="connsiteX5" fmla="*/ 86296 w 1724025"/>
                <a:gd name="connsiteY5" fmla="*/ 345112 h 352425"/>
                <a:gd name="connsiteX6" fmla="*/ 36195 w 1724025"/>
                <a:gd name="connsiteY6" fmla="*/ 317966 h 352425"/>
                <a:gd name="connsiteX7" fmla="*/ 7144 w 1724025"/>
                <a:gd name="connsiteY7" fmla="*/ 247767 h 352425"/>
                <a:gd name="connsiteX8" fmla="*/ 106394 w 1724025"/>
                <a:gd name="connsiteY8" fmla="*/ 148516 h 352425"/>
                <a:gd name="connsiteX9" fmla="*/ 594265 w 1724025"/>
                <a:gd name="connsiteY9" fmla="*/ 148516 h 352425"/>
                <a:gd name="connsiteX10" fmla="*/ 664464 w 1724025"/>
                <a:gd name="connsiteY10" fmla="*/ 119465 h 352425"/>
                <a:gd name="connsiteX11" fmla="*/ 718661 w 1724025"/>
                <a:gd name="connsiteY11" fmla="*/ 65268 h 352425"/>
                <a:gd name="connsiteX12" fmla="*/ 951452 w 1724025"/>
                <a:gd name="connsiteY12" fmla="*/ 29835 h 352425"/>
                <a:gd name="connsiteX13" fmla="*/ 960120 w 1724025"/>
                <a:gd name="connsiteY13" fmla="*/ 34692 h 352425"/>
                <a:gd name="connsiteX14" fmla="*/ 999458 w 1724025"/>
                <a:gd name="connsiteY14" fmla="*/ 65268 h 352425"/>
                <a:gd name="connsiteX15" fmla="*/ 1053656 w 1724025"/>
                <a:gd name="connsiteY15" fmla="*/ 119465 h 352425"/>
                <a:gd name="connsiteX16" fmla="*/ 1108805 w 1724025"/>
                <a:gd name="connsiteY16" fmla="*/ 147373 h 352425"/>
                <a:gd name="connsiteX17" fmla="*/ 1121188 w 1724025"/>
                <a:gd name="connsiteY17" fmla="*/ 148421 h 352425"/>
                <a:gd name="connsiteX18" fmla="*/ 1123855 w 1724025"/>
                <a:gd name="connsiteY18" fmla="*/ 148516 h 352425"/>
                <a:gd name="connsiteX19" fmla="*/ 1625822 w 1724025"/>
                <a:gd name="connsiteY19" fmla="*/ 148516 h 352425"/>
                <a:gd name="connsiteX20" fmla="*/ 1653635 w 1724025"/>
                <a:gd name="connsiteY20" fmla="*/ 152517 h 352425"/>
                <a:gd name="connsiteX21" fmla="*/ 1663542 w 1724025"/>
                <a:gd name="connsiteY21" fmla="*/ 155946 h 352425"/>
                <a:gd name="connsiteX22" fmla="*/ 1696022 w 1724025"/>
                <a:gd name="connsiteY22" fmla="*/ 177567 h 352425"/>
                <a:gd name="connsiteX23" fmla="*/ 1725168 w 1724025"/>
                <a:gd name="connsiteY23" fmla="*/ 247767 h 352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724025" h="352425">
                  <a:moveTo>
                    <a:pt x="1725168" y="247767"/>
                  </a:moveTo>
                  <a:cubicBezTo>
                    <a:pt x="1725168" y="302631"/>
                    <a:pt x="1680686" y="347112"/>
                    <a:pt x="1625822" y="347112"/>
                  </a:cubicBezTo>
                  <a:lnTo>
                    <a:pt x="106394" y="347112"/>
                  </a:lnTo>
                  <a:cubicBezTo>
                    <a:pt x="103632" y="347112"/>
                    <a:pt x="100775" y="347017"/>
                    <a:pt x="98107" y="346732"/>
                  </a:cubicBezTo>
                  <a:cubicBezTo>
                    <a:pt x="94107" y="346446"/>
                    <a:pt x="90201" y="345874"/>
                    <a:pt x="86392" y="345112"/>
                  </a:cubicBezTo>
                  <a:lnTo>
                    <a:pt x="86296" y="345112"/>
                  </a:lnTo>
                  <a:cubicBezTo>
                    <a:pt x="66960" y="341112"/>
                    <a:pt x="49720" y="331492"/>
                    <a:pt x="36195" y="317966"/>
                  </a:cubicBezTo>
                  <a:cubicBezTo>
                    <a:pt x="18288" y="300059"/>
                    <a:pt x="7144" y="275199"/>
                    <a:pt x="7144" y="247767"/>
                  </a:cubicBezTo>
                  <a:cubicBezTo>
                    <a:pt x="7144" y="192998"/>
                    <a:pt x="51625" y="148516"/>
                    <a:pt x="106394" y="148516"/>
                  </a:cubicBezTo>
                  <a:lnTo>
                    <a:pt x="594265" y="148516"/>
                  </a:lnTo>
                  <a:cubicBezTo>
                    <a:pt x="620649" y="148516"/>
                    <a:pt x="645890" y="138039"/>
                    <a:pt x="664464" y="119465"/>
                  </a:cubicBezTo>
                  <a:lnTo>
                    <a:pt x="718661" y="65268"/>
                  </a:lnTo>
                  <a:cubicBezTo>
                    <a:pt x="781717" y="2308"/>
                    <a:pt x="876491" y="-9504"/>
                    <a:pt x="951452" y="29835"/>
                  </a:cubicBezTo>
                  <a:cubicBezTo>
                    <a:pt x="954310" y="31359"/>
                    <a:pt x="957263" y="32978"/>
                    <a:pt x="960120" y="34692"/>
                  </a:cubicBezTo>
                  <a:cubicBezTo>
                    <a:pt x="974217" y="42979"/>
                    <a:pt x="987361" y="53171"/>
                    <a:pt x="999458" y="65268"/>
                  </a:cubicBezTo>
                  <a:lnTo>
                    <a:pt x="1053656" y="119465"/>
                  </a:lnTo>
                  <a:cubicBezTo>
                    <a:pt x="1068610" y="134419"/>
                    <a:pt x="1088041" y="144230"/>
                    <a:pt x="1108805" y="147373"/>
                  </a:cubicBezTo>
                  <a:cubicBezTo>
                    <a:pt x="1112901" y="148040"/>
                    <a:pt x="1116997" y="148326"/>
                    <a:pt x="1121188" y="148421"/>
                  </a:cubicBezTo>
                  <a:cubicBezTo>
                    <a:pt x="1122045" y="148516"/>
                    <a:pt x="1122998" y="148516"/>
                    <a:pt x="1123855" y="148516"/>
                  </a:cubicBezTo>
                  <a:lnTo>
                    <a:pt x="1625822" y="148516"/>
                  </a:lnTo>
                  <a:cubicBezTo>
                    <a:pt x="1635443" y="148516"/>
                    <a:pt x="1644777" y="149945"/>
                    <a:pt x="1653635" y="152517"/>
                  </a:cubicBezTo>
                  <a:cubicBezTo>
                    <a:pt x="1657064" y="153469"/>
                    <a:pt x="1660303" y="154612"/>
                    <a:pt x="1663542" y="155946"/>
                  </a:cubicBezTo>
                  <a:cubicBezTo>
                    <a:pt x="1675829" y="160994"/>
                    <a:pt x="1686877" y="168424"/>
                    <a:pt x="1696022" y="177567"/>
                  </a:cubicBezTo>
                  <a:cubicBezTo>
                    <a:pt x="1714024" y="195570"/>
                    <a:pt x="1725168" y="220430"/>
                    <a:pt x="1725168" y="247767"/>
                  </a:cubicBezTo>
                  <a:close/>
                </a:path>
              </a:pathLst>
            </a:custGeom>
            <a:solidFill>
              <a:srgbClr val="0A19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="" xmlns:a16="http://schemas.microsoft.com/office/drawing/2014/main" id="{0D558F8D-A2C3-4C6B-936A-42024079E781}"/>
                </a:ext>
              </a:extLst>
            </p:cNvPr>
            <p:cNvSpPr/>
            <p:nvPr/>
          </p:nvSpPr>
          <p:spPr>
            <a:xfrm>
              <a:off x="6162770" y="3192303"/>
              <a:ext cx="1590675" cy="323850"/>
            </a:xfrm>
            <a:custGeom>
              <a:avLst/>
              <a:gdLst>
                <a:gd name="connsiteX0" fmla="*/ 217075 w 1590675"/>
                <a:gd name="connsiteY0" fmla="*/ 125825 h 323850"/>
                <a:gd name="connsiteX1" fmla="*/ 18859 w 1590675"/>
                <a:gd name="connsiteY1" fmla="*/ 324041 h 323850"/>
                <a:gd name="connsiteX2" fmla="*/ 7144 w 1590675"/>
                <a:gd name="connsiteY2" fmla="*/ 322421 h 323850"/>
                <a:gd name="connsiteX3" fmla="*/ 203645 w 1590675"/>
                <a:gd name="connsiteY3" fmla="*/ 125825 h 323850"/>
                <a:gd name="connsiteX4" fmla="*/ 217075 w 1590675"/>
                <a:gd name="connsiteY4" fmla="*/ 125825 h 323850"/>
                <a:gd name="connsiteX5" fmla="*/ 478536 w 1590675"/>
                <a:gd name="connsiteY5" fmla="*/ 125825 h 323850"/>
                <a:gd name="connsiteX6" fmla="*/ 280035 w 1590675"/>
                <a:gd name="connsiteY6" fmla="*/ 324421 h 323850"/>
                <a:gd name="connsiteX7" fmla="*/ 293370 w 1590675"/>
                <a:gd name="connsiteY7" fmla="*/ 324421 h 323850"/>
                <a:gd name="connsiteX8" fmla="*/ 492061 w 1590675"/>
                <a:gd name="connsiteY8" fmla="*/ 125825 h 323850"/>
                <a:gd name="connsiteX9" fmla="*/ 478536 w 1590675"/>
                <a:gd name="connsiteY9" fmla="*/ 125825 h 323850"/>
                <a:gd name="connsiteX10" fmla="*/ 872204 w 1590675"/>
                <a:gd name="connsiteY10" fmla="*/ 7144 h 323850"/>
                <a:gd name="connsiteX11" fmla="*/ 554927 w 1590675"/>
                <a:gd name="connsiteY11" fmla="*/ 324421 h 323850"/>
                <a:gd name="connsiteX12" fmla="*/ 568357 w 1590675"/>
                <a:gd name="connsiteY12" fmla="*/ 324421 h 323850"/>
                <a:gd name="connsiteX13" fmla="*/ 880872 w 1590675"/>
                <a:gd name="connsiteY13" fmla="*/ 12002 h 323850"/>
                <a:gd name="connsiteX14" fmla="*/ 872204 w 1590675"/>
                <a:gd name="connsiteY14" fmla="*/ 7144 h 323850"/>
                <a:gd name="connsiteX15" fmla="*/ 1029557 w 1590675"/>
                <a:gd name="connsiteY15" fmla="*/ 124682 h 323850"/>
                <a:gd name="connsiteX16" fmla="*/ 829913 w 1590675"/>
                <a:gd name="connsiteY16" fmla="*/ 324421 h 323850"/>
                <a:gd name="connsiteX17" fmla="*/ 843248 w 1590675"/>
                <a:gd name="connsiteY17" fmla="*/ 324421 h 323850"/>
                <a:gd name="connsiteX18" fmla="*/ 1041940 w 1590675"/>
                <a:gd name="connsiteY18" fmla="*/ 125730 h 323850"/>
                <a:gd name="connsiteX19" fmla="*/ 1029557 w 1590675"/>
                <a:gd name="connsiteY19" fmla="*/ 124682 h 323850"/>
                <a:gd name="connsiteX20" fmla="*/ 1303401 w 1590675"/>
                <a:gd name="connsiteY20" fmla="*/ 125825 h 323850"/>
                <a:gd name="connsiteX21" fmla="*/ 1104805 w 1590675"/>
                <a:gd name="connsiteY21" fmla="*/ 324421 h 323850"/>
                <a:gd name="connsiteX22" fmla="*/ 1118330 w 1590675"/>
                <a:gd name="connsiteY22" fmla="*/ 324421 h 323850"/>
                <a:gd name="connsiteX23" fmla="*/ 1316927 w 1590675"/>
                <a:gd name="connsiteY23" fmla="*/ 125825 h 323850"/>
                <a:gd name="connsiteX24" fmla="*/ 1303401 w 1590675"/>
                <a:gd name="connsiteY24" fmla="*/ 125825 h 323850"/>
                <a:gd name="connsiteX25" fmla="*/ 1574387 w 1590675"/>
                <a:gd name="connsiteY25" fmla="*/ 129826 h 323850"/>
                <a:gd name="connsiteX26" fmla="*/ 1379791 w 1590675"/>
                <a:gd name="connsiteY26" fmla="*/ 324421 h 323850"/>
                <a:gd name="connsiteX27" fmla="*/ 1393127 w 1590675"/>
                <a:gd name="connsiteY27" fmla="*/ 324421 h 323850"/>
                <a:gd name="connsiteX28" fmla="*/ 1584293 w 1590675"/>
                <a:gd name="connsiteY28" fmla="*/ 133255 h 323850"/>
                <a:gd name="connsiteX29" fmla="*/ 1574387 w 1590675"/>
                <a:gd name="connsiteY29" fmla="*/ 129826 h 32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590675" h="323850">
                  <a:moveTo>
                    <a:pt x="217075" y="125825"/>
                  </a:moveTo>
                  <a:lnTo>
                    <a:pt x="18859" y="324041"/>
                  </a:lnTo>
                  <a:cubicBezTo>
                    <a:pt x="14859" y="323755"/>
                    <a:pt x="10953" y="323183"/>
                    <a:pt x="7144" y="322421"/>
                  </a:cubicBezTo>
                  <a:lnTo>
                    <a:pt x="203645" y="125825"/>
                  </a:lnTo>
                  <a:lnTo>
                    <a:pt x="217075" y="125825"/>
                  </a:lnTo>
                  <a:close/>
                  <a:moveTo>
                    <a:pt x="478536" y="125825"/>
                  </a:moveTo>
                  <a:lnTo>
                    <a:pt x="280035" y="324421"/>
                  </a:lnTo>
                  <a:lnTo>
                    <a:pt x="293370" y="324421"/>
                  </a:lnTo>
                  <a:lnTo>
                    <a:pt x="492061" y="125825"/>
                  </a:lnTo>
                  <a:lnTo>
                    <a:pt x="478536" y="125825"/>
                  </a:lnTo>
                  <a:close/>
                  <a:moveTo>
                    <a:pt x="872204" y="7144"/>
                  </a:moveTo>
                  <a:lnTo>
                    <a:pt x="554927" y="324421"/>
                  </a:lnTo>
                  <a:lnTo>
                    <a:pt x="568357" y="324421"/>
                  </a:lnTo>
                  <a:lnTo>
                    <a:pt x="880872" y="12002"/>
                  </a:lnTo>
                  <a:cubicBezTo>
                    <a:pt x="878014" y="10287"/>
                    <a:pt x="875062" y="8668"/>
                    <a:pt x="872204" y="7144"/>
                  </a:cubicBezTo>
                  <a:close/>
                  <a:moveTo>
                    <a:pt x="1029557" y="124682"/>
                  </a:moveTo>
                  <a:lnTo>
                    <a:pt x="829913" y="324421"/>
                  </a:lnTo>
                  <a:lnTo>
                    <a:pt x="843248" y="324421"/>
                  </a:lnTo>
                  <a:lnTo>
                    <a:pt x="1041940" y="125730"/>
                  </a:lnTo>
                  <a:cubicBezTo>
                    <a:pt x="1037749" y="125635"/>
                    <a:pt x="1033653" y="125349"/>
                    <a:pt x="1029557" y="124682"/>
                  </a:cubicBezTo>
                  <a:close/>
                  <a:moveTo>
                    <a:pt x="1303401" y="125825"/>
                  </a:moveTo>
                  <a:lnTo>
                    <a:pt x="1104805" y="324421"/>
                  </a:lnTo>
                  <a:lnTo>
                    <a:pt x="1118330" y="324421"/>
                  </a:lnTo>
                  <a:lnTo>
                    <a:pt x="1316927" y="125825"/>
                  </a:lnTo>
                  <a:lnTo>
                    <a:pt x="1303401" y="125825"/>
                  </a:lnTo>
                  <a:close/>
                  <a:moveTo>
                    <a:pt x="1574387" y="129826"/>
                  </a:moveTo>
                  <a:lnTo>
                    <a:pt x="1379791" y="324421"/>
                  </a:lnTo>
                  <a:lnTo>
                    <a:pt x="1393127" y="324421"/>
                  </a:lnTo>
                  <a:lnTo>
                    <a:pt x="1584293" y="133255"/>
                  </a:lnTo>
                  <a:cubicBezTo>
                    <a:pt x="1581055" y="131921"/>
                    <a:pt x="1577816" y="130778"/>
                    <a:pt x="1574387" y="129826"/>
                  </a:cubicBez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="" xmlns:a16="http://schemas.microsoft.com/office/drawing/2014/main" id="{A996968D-7F10-41A4-8748-DDCD627B96EF}"/>
              </a:ext>
            </a:extLst>
          </p:cNvPr>
          <p:cNvGrpSpPr/>
          <p:nvPr/>
        </p:nvGrpSpPr>
        <p:grpSpPr>
          <a:xfrm>
            <a:off x="7908893" y="3711035"/>
            <a:ext cx="1724025" cy="352425"/>
            <a:chOff x="7908893" y="3310985"/>
            <a:chExt cx="1724025" cy="352425"/>
          </a:xfrm>
        </p:grpSpPr>
        <p:sp>
          <p:nvSpPr>
            <p:cNvPr id="20" name="Freeform: Shape 19">
              <a:extLst>
                <a:ext uri="{FF2B5EF4-FFF2-40B4-BE49-F238E27FC236}">
                  <a16:creationId xmlns="" xmlns:a16="http://schemas.microsoft.com/office/drawing/2014/main" id="{097C8203-C1C7-423F-A8E7-138698BA39BE}"/>
                </a:ext>
              </a:extLst>
            </p:cNvPr>
            <p:cNvSpPr/>
            <p:nvPr/>
          </p:nvSpPr>
          <p:spPr>
            <a:xfrm>
              <a:off x="7908893" y="3310985"/>
              <a:ext cx="1724025" cy="352425"/>
            </a:xfrm>
            <a:custGeom>
              <a:avLst/>
              <a:gdLst>
                <a:gd name="connsiteX0" fmla="*/ 1725168 w 1724025"/>
                <a:gd name="connsiteY0" fmla="*/ 106394 h 352425"/>
                <a:gd name="connsiteX1" fmla="*/ 1625918 w 1724025"/>
                <a:gd name="connsiteY1" fmla="*/ 205740 h 352425"/>
                <a:gd name="connsiteX2" fmla="*/ 1127379 w 1724025"/>
                <a:gd name="connsiteY2" fmla="*/ 205740 h 352425"/>
                <a:gd name="connsiteX3" fmla="*/ 1057180 w 1724025"/>
                <a:gd name="connsiteY3" fmla="*/ 234791 h 352425"/>
                <a:gd name="connsiteX4" fmla="*/ 1002982 w 1724025"/>
                <a:gd name="connsiteY4" fmla="*/ 288989 h 352425"/>
                <a:gd name="connsiteX5" fmla="*/ 800576 w 1724025"/>
                <a:gd name="connsiteY5" fmla="*/ 337090 h 352425"/>
                <a:gd name="connsiteX6" fmla="*/ 790575 w 1724025"/>
                <a:gd name="connsiteY6" fmla="*/ 333661 h 352425"/>
                <a:gd name="connsiteX7" fmla="*/ 722186 w 1724025"/>
                <a:gd name="connsiteY7" fmla="*/ 288989 h 352425"/>
                <a:gd name="connsiteX8" fmla="*/ 668083 w 1724025"/>
                <a:gd name="connsiteY8" fmla="*/ 234791 h 352425"/>
                <a:gd name="connsiteX9" fmla="*/ 645033 w 1724025"/>
                <a:gd name="connsiteY9" fmla="*/ 217742 h 352425"/>
                <a:gd name="connsiteX10" fmla="*/ 635984 w 1724025"/>
                <a:gd name="connsiteY10" fmla="*/ 213265 h 352425"/>
                <a:gd name="connsiteX11" fmla="*/ 597884 w 1724025"/>
                <a:gd name="connsiteY11" fmla="*/ 205740 h 352425"/>
                <a:gd name="connsiteX12" fmla="*/ 106489 w 1724025"/>
                <a:gd name="connsiteY12" fmla="*/ 205740 h 352425"/>
                <a:gd name="connsiteX13" fmla="*/ 94392 w 1724025"/>
                <a:gd name="connsiteY13" fmla="*/ 204978 h 352425"/>
                <a:gd name="connsiteX14" fmla="*/ 36195 w 1724025"/>
                <a:gd name="connsiteY14" fmla="*/ 176594 h 352425"/>
                <a:gd name="connsiteX15" fmla="*/ 7144 w 1724025"/>
                <a:gd name="connsiteY15" fmla="*/ 106394 h 352425"/>
                <a:gd name="connsiteX16" fmla="*/ 106489 w 1724025"/>
                <a:gd name="connsiteY16" fmla="*/ 7144 h 352425"/>
                <a:gd name="connsiteX17" fmla="*/ 1625918 w 1724025"/>
                <a:gd name="connsiteY17" fmla="*/ 7144 h 352425"/>
                <a:gd name="connsiteX18" fmla="*/ 1660684 w 1724025"/>
                <a:gd name="connsiteY18" fmla="*/ 13430 h 352425"/>
                <a:gd name="connsiteX19" fmla="*/ 1670018 w 1724025"/>
                <a:gd name="connsiteY19" fmla="*/ 17526 h 352425"/>
                <a:gd name="connsiteX20" fmla="*/ 1696117 w 1724025"/>
                <a:gd name="connsiteY20" fmla="*/ 36195 h 352425"/>
                <a:gd name="connsiteX21" fmla="*/ 1725168 w 1724025"/>
                <a:gd name="connsiteY21" fmla="*/ 106394 h 352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724025" h="352425">
                  <a:moveTo>
                    <a:pt x="1725168" y="106394"/>
                  </a:moveTo>
                  <a:cubicBezTo>
                    <a:pt x="1725168" y="161258"/>
                    <a:pt x="1680781" y="205740"/>
                    <a:pt x="1625918" y="205740"/>
                  </a:cubicBezTo>
                  <a:lnTo>
                    <a:pt x="1127379" y="205740"/>
                  </a:lnTo>
                  <a:cubicBezTo>
                    <a:pt x="1101090" y="205740"/>
                    <a:pt x="1075849" y="216218"/>
                    <a:pt x="1057180" y="234791"/>
                  </a:cubicBezTo>
                  <a:lnTo>
                    <a:pt x="1002982" y="288989"/>
                  </a:lnTo>
                  <a:cubicBezTo>
                    <a:pt x="948214" y="343758"/>
                    <a:pt x="869442" y="359855"/>
                    <a:pt x="800576" y="337090"/>
                  </a:cubicBezTo>
                  <a:cubicBezTo>
                    <a:pt x="797243" y="336137"/>
                    <a:pt x="793909" y="334899"/>
                    <a:pt x="790575" y="333661"/>
                  </a:cubicBezTo>
                  <a:cubicBezTo>
                    <a:pt x="765620" y="324041"/>
                    <a:pt x="742283" y="309086"/>
                    <a:pt x="722186" y="288989"/>
                  </a:cubicBezTo>
                  <a:lnTo>
                    <a:pt x="668083" y="234791"/>
                  </a:lnTo>
                  <a:cubicBezTo>
                    <a:pt x="661225" y="227933"/>
                    <a:pt x="653415" y="222218"/>
                    <a:pt x="645033" y="217742"/>
                  </a:cubicBezTo>
                  <a:cubicBezTo>
                    <a:pt x="642080" y="216027"/>
                    <a:pt x="639032" y="214599"/>
                    <a:pt x="635984" y="213265"/>
                  </a:cubicBezTo>
                  <a:cubicBezTo>
                    <a:pt x="623983" y="208407"/>
                    <a:pt x="611028" y="205740"/>
                    <a:pt x="597884" y="205740"/>
                  </a:cubicBezTo>
                  <a:lnTo>
                    <a:pt x="106489" y="205740"/>
                  </a:lnTo>
                  <a:cubicBezTo>
                    <a:pt x="102394" y="205740"/>
                    <a:pt x="98393" y="205454"/>
                    <a:pt x="94392" y="204978"/>
                  </a:cubicBezTo>
                  <a:cubicBezTo>
                    <a:pt x="71818" y="202311"/>
                    <a:pt x="51530" y="191929"/>
                    <a:pt x="36195" y="176594"/>
                  </a:cubicBezTo>
                  <a:cubicBezTo>
                    <a:pt x="18288" y="158687"/>
                    <a:pt x="7144" y="133826"/>
                    <a:pt x="7144" y="106394"/>
                  </a:cubicBezTo>
                  <a:cubicBezTo>
                    <a:pt x="7144" y="51626"/>
                    <a:pt x="51625" y="7144"/>
                    <a:pt x="106489" y="7144"/>
                  </a:cubicBezTo>
                  <a:lnTo>
                    <a:pt x="1625918" y="7144"/>
                  </a:lnTo>
                  <a:cubicBezTo>
                    <a:pt x="1638205" y="7144"/>
                    <a:pt x="1649920" y="9335"/>
                    <a:pt x="1660684" y="13430"/>
                  </a:cubicBezTo>
                  <a:cubicBezTo>
                    <a:pt x="1663922" y="14574"/>
                    <a:pt x="1666970" y="16002"/>
                    <a:pt x="1670018" y="17526"/>
                  </a:cubicBezTo>
                  <a:cubicBezTo>
                    <a:pt x="1679734" y="22289"/>
                    <a:pt x="1688496" y="28670"/>
                    <a:pt x="1696117" y="36195"/>
                  </a:cubicBezTo>
                  <a:cubicBezTo>
                    <a:pt x="1714119" y="54197"/>
                    <a:pt x="1725168" y="79058"/>
                    <a:pt x="1725168" y="106394"/>
                  </a:cubicBezTo>
                  <a:close/>
                </a:path>
              </a:pathLst>
            </a:custGeom>
            <a:solidFill>
              <a:srgbClr val="185AD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="" xmlns:a16="http://schemas.microsoft.com/office/drawing/2014/main" id="{A78B43B0-445E-4159-BD43-EAA103714C8F}"/>
                </a:ext>
              </a:extLst>
            </p:cNvPr>
            <p:cNvSpPr/>
            <p:nvPr/>
          </p:nvSpPr>
          <p:spPr>
            <a:xfrm>
              <a:off x="7996142" y="3310985"/>
              <a:ext cx="1581150" cy="342900"/>
            </a:xfrm>
            <a:custGeom>
              <a:avLst/>
              <a:gdLst>
                <a:gd name="connsiteX0" fmla="*/ 218504 w 1581150"/>
                <a:gd name="connsiteY0" fmla="*/ 7144 h 342900"/>
                <a:gd name="connsiteX1" fmla="*/ 19908 w 1581150"/>
                <a:gd name="connsiteY1" fmla="*/ 205740 h 342900"/>
                <a:gd name="connsiteX2" fmla="*/ 19241 w 1581150"/>
                <a:gd name="connsiteY2" fmla="*/ 205740 h 342900"/>
                <a:gd name="connsiteX3" fmla="*/ 7144 w 1581150"/>
                <a:gd name="connsiteY3" fmla="*/ 204978 h 342900"/>
                <a:gd name="connsiteX4" fmla="*/ 205074 w 1581150"/>
                <a:gd name="connsiteY4" fmla="*/ 7144 h 342900"/>
                <a:gd name="connsiteX5" fmla="*/ 218504 w 1581150"/>
                <a:gd name="connsiteY5" fmla="*/ 7144 h 342900"/>
                <a:gd name="connsiteX6" fmla="*/ 479965 w 1581150"/>
                <a:gd name="connsiteY6" fmla="*/ 7144 h 342900"/>
                <a:gd name="connsiteX7" fmla="*/ 281369 w 1581150"/>
                <a:gd name="connsiteY7" fmla="*/ 205740 h 342900"/>
                <a:gd name="connsiteX8" fmla="*/ 294799 w 1581150"/>
                <a:gd name="connsiteY8" fmla="*/ 205740 h 342900"/>
                <a:gd name="connsiteX9" fmla="*/ 493395 w 1581150"/>
                <a:gd name="connsiteY9" fmla="*/ 7144 h 342900"/>
                <a:gd name="connsiteX10" fmla="*/ 479965 w 1581150"/>
                <a:gd name="connsiteY10" fmla="*/ 7144 h 342900"/>
                <a:gd name="connsiteX11" fmla="*/ 754952 w 1581150"/>
                <a:gd name="connsiteY11" fmla="*/ 7144 h 342900"/>
                <a:gd name="connsiteX12" fmla="*/ 548735 w 1581150"/>
                <a:gd name="connsiteY12" fmla="*/ 213265 h 342900"/>
                <a:gd name="connsiteX13" fmla="*/ 557784 w 1581150"/>
                <a:gd name="connsiteY13" fmla="*/ 217742 h 342900"/>
                <a:gd name="connsiteX14" fmla="*/ 768382 w 1581150"/>
                <a:gd name="connsiteY14" fmla="*/ 7144 h 342900"/>
                <a:gd name="connsiteX15" fmla="*/ 754952 w 1581150"/>
                <a:gd name="connsiteY15" fmla="*/ 7144 h 342900"/>
                <a:gd name="connsiteX16" fmla="*/ 1029843 w 1581150"/>
                <a:gd name="connsiteY16" fmla="*/ 7144 h 342900"/>
                <a:gd name="connsiteX17" fmla="*/ 703326 w 1581150"/>
                <a:gd name="connsiteY17" fmla="*/ 333661 h 342900"/>
                <a:gd name="connsiteX18" fmla="*/ 713327 w 1581150"/>
                <a:gd name="connsiteY18" fmla="*/ 337090 h 342900"/>
                <a:gd name="connsiteX19" fmla="*/ 1043274 w 1581150"/>
                <a:gd name="connsiteY19" fmla="*/ 7144 h 342900"/>
                <a:gd name="connsiteX20" fmla="*/ 1029843 w 1581150"/>
                <a:gd name="connsiteY20" fmla="*/ 7144 h 342900"/>
                <a:gd name="connsiteX21" fmla="*/ 1304734 w 1581150"/>
                <a:gd name="connsiteY21" fmla="*/ 7144 h 342900"/>
                <a:gd name="connsiteX22" fmla="*/ 1106138 w 1581150"/>
                <a:gd name="connsiteY22" fmla="*/ 205740 h 342900"/>
                <a:gd name="connsiteX23" fmla="*/ 1119664 w 1581150"/>
                <a:gd name="connsiteY23" fmla="*/ 205740 h 342900"/>
                <a:gd name="connsiteX24" fmla="*/ 1318260 w 1581150"/>
                <a:gd name="connsiteY24" fmla="*/ 7144 h 342900"/>
                <a:gd name="connsiteX25" fmla="*/ 1304734 w 1581150"/>
                <a:gd name="connsiteY25" fmla="*/ 7144 h 342900"/>
                <a:gd name="connsiteX26" fmla="*/ 1573435 w 1581150"/>
                <a:gd name="connsiteY26" fmla="*/ 13430 h 342900"/>
                <a:gd name="connsiteX27" fmla="*/ 1381125 w 1581150"/>
                <a:gd name="connsiteY27" fmla="*/ 205740 h 342900"/>
                <a:gd name="connsiteX28" fmla="*/ 1394556 w 1581150"/>
                <a:gd name="connsiteY28" fmla="*/ 205740 h 342900"/>
                <a:gd name="connsiteX29" fmla="*/ 1582769 w 1581150"/>
                <a:gd name="connsiteY29" fmla="*/ 17526 h 342900"/>
                <a:gd name="connsiteX30" fmla="*/ 1573435 w 1581150"/>
                <a:gd name="connsiteY30" fmla="*/ 13430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581150" h="342900">
                  <a:moveTo>
                    <a:pt x="218504" y="7144"/>
                  </a:moveTo>
                  <a:lnTo>
                    <a:pt x="19908" y="205740"/>
                  </a:lnTo>
                  <a:lnTo>
                    <a:pt x="19241" y="205740"/>
                  </a:lnTo>
                  <a:cubicBezTo>
                    <a:pt x="15145" y="205740"/>
                    <a:pt x="11144" y="205454"/>
                    <a:pt x="7144" y="204978"/>
                  </a:cubicBezTo>
                  <a:lnTo>
                    <a:pt x="205074" y="7144"/>
                  </a:lnTo>
                  <a:lnTo>
                    <a:pt x="218504" y="7144"/>
                  </a:lnTo>
                  <a:close/>
                  <a:moveTo>
                    <a:pt x="479965" y="7144"/>
                  </a:moveTo>
                  <a:lnTo>
                    <a:pt x="281369" y="205740"/>
                  </a:lnTo>
                  <a:lnTo>
                    <a:pt x="294799" y="205740"/>
                  </a:lnTo>
                  <a:lnTo>
                    <a:pt x="493395" y="7144"/>
                  </a:lnTo>
                  <a:lnTo>
                    <a:pt x="479965" y="7144"/>
                  </a:lnTo>
                  <a:close/>
                  <a:moveTo>
                    <a:pt x="754952" y="7144"/>
                  </a:moveTo>
                  <a:lnTo>
                    <a:pt x="548735" y="213265"/>
                  </a:lnTo>
                  <a:cubicBezTo>
                    <a:pt x="551783" y="214599"/>
                    <a:pt x="554831" y="216027"/>
                    <a:pt x="557784" y="217742"/>
                  </a:cubicBezTo>
                  <a:lnTo>
                    <a:pt x="768382" y="7144"/>
                  </a:lnTo>
                  <a:lnTo>
                    <a:pt x="754952" y="7144"/>
                  </a:lnTo>
                  <a:close/>
                  <a:moveTo>
                    <a:pt x="1029843" y="7144"/>
                  </a:moveTo>
                  <a:lnTo>
                    <a:pt x="703326" y="333661"/>
                  </a:lnTo>
                  <a:cubicBezTo>
                    <a:pt x="706660" y="334899"/>
                    <a:pt x="709994" y="336137"/>
                    <a:pt x="713327" y="337090"/>
                  </a:cubicBezTo>
                  <a:lnTo>
                    <a:pt x="1043274" y="7144"/>
                  </a:lnTo>
                  <a:lnTo>
                    <a:pt x="1029843" y="7144"/>
                  </a:lnTo>
                  <a:close/>
                  <a:moveTo>
                    <a:pt x="1304734" y="7144"/>
                  </a:moveTo>
                  <a:lnTo>
                    <a:pt x="1106138" y="205740"/>
                  </a:lnTo>
                  <a:lnTo>
                    <a:pt x="1119664" y="205740"/>
                  </a:lnTo>
                  <a:lnTo>
                    <a:pt x="1318260" y="7144"/>
                  </a:lnTo>
                  <a:lnTo>
                    <a:pt x="1304734" y="7144"/>
                  </a:lnTo>
                  <a:close/>
                  <a:moveTo>
                    <a:pt x="1573435" y="13430"/>
                  </a:moveTo>
                  <a:lnTo>
                    <a:pt x="1381125" y="205740"/>
                  </a:lnTo>
                  <a:lnTo>
                    <a:pt x="1394556" y="205740"/>
                  </a:lnTo>
                  <a:lnTo>
                    <a:pt x="1582769" y="17526"/>
                  </a:lnTo>
                  <a:cubicBezTo>
                    <a:pt x="1579722" y="16002"/>
                    <a:pt x="1576674" y="14574"/>
                    <a:pt x="1573435" y="13430"/>
                  </a:cubicBez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="" xmlns:a16="http://schemas.microsoft.com/office/drawing/2014/main" id="{A3993FF5-2972-4CCB-AD52-0CE1C088AA69}"/>
              </a:ext>
            </a:extLst>
          </p:cNvPr>
          <p:cNvGrpSpPr/>
          <p:nvPr/>
        </p:nvGrpSpPr>
        <p:grpSpPr>
          <a:xfrm>
            <a:off x="9734359" y="3569640"/>
            <a:ext cx="1724025" cy="352425"/>
            <a:chOff x="9734359" y="3169590"/>
            <a:chExt cx="1724025" cy="352425"/>
          </a:xfrm>
        </p:grpSpPr>
        <p:sp>
          <p:nvSpPr>
            <p:cNvPr id="21" name="Freeform: Shape 20">
              <a:extLst>
                <a:ext uri="{FF2B5EF4-FFF2-40B4-BE49-F238E27FC236}">
                  <a16:creationId xmlns="" xmlns:a16="http://schemas.microsoft.com/office/drawing/2014/main" id="{B5C32AA6-2377-4D5F-B0AD-C08DBD596BFD}"/>
                </a:ext>
              </a:extLst>
            </p:cNvPr>
            <p:cNvSpPr/>
            <p:nvPr/>
          </p:nvSpPr>
          <p:spPr>
            <a:xfrm>
              <a:off x="9734359" y="3169590"/>
              <a:ext cx="1724025" cy="352425"/>
            </a:xfrm>
            <a:custGeom>
              <a:avLst/>
              <a:gdLst>
                <a:gd name="connsiteX0" fmla="*/ 1725168 w 1724025"/>
                <a:gd name="connsiteY0" fmla="*/ 247789 h 352425"/>
                <a:gd name="connsiteX1" fmla="*/ 1625823 w 1724025"/>
                <a:gd name="connsiteY1" fmla="*/ 347135 h 352425"/>
                <a:gd name="connsiteX2" fmla="*/ 106395 w 1724025"/>
                <a:gd name="connsiteY2" fmla="*/ 347135 h 352425"/>
                <a:gd name="connsiteX3" fmla="*/ 103061 w 1724025"/>
                <a:gd name="connsiteY3" fmla="*/ 347039 h 352425"/>
                <a:gd name="connsiteX4" fmla="*/ 36195 w 1724025"/>
                <a:gd name="connsiteY4" fmla="*/ 317988 h 352425"/>
                <a:gd name="connsiteX5" fmla="*/ 7144 w 1724025"/>
                <a:gd name="connsiteY5" fmla="*/ 247789 h 352425"/>
                <a:gd name="connsiteX6" fmla="*/ 106395 w 1724025"/>
                <a:gd name="connsiteY6" fmla="*/ 148538 h 352425"/>
                <a:gd name="connsiteX7" fmla="*/ 601313 w 1724025"/>
                <a:gd name="connsiteY7" fmla="*/ 148538 h 352425"/>
                <a:gd name="connsiteX8" fmla="*/ 671513 w 1724025"/>
                <a:gd name="connsiteY8" fmla="*/ 119487 h 352425"/>
                <a:gd name="connsiteX9" fmla="*/ 725710 w 1724025"/>
                <a:gd name="connsiteY9" fmla="*/ 65290 h 352425"/>
                <a:gd name="connsiteX10" fmla="*/ 965931 w 1724025"/>
                <a:gd name="connsiteY10" fmla="*/ 34048 h 352425"/>
                <a:gd name="connsiteX11" fmla="*/ 974313 w 1724025"/>
                <a:gd name="connsiteY11" fmla="*/ 39191 h 352425"/>
                <a:gd name="connsiteX12" fmla="*/ 1006507 w 1724025"/>
                <a:gd name="connsiteY12" fmla="*/ 65290 h 352425"/>
                <a:gd name="connsiteX13" fmla="*/ 1060704 w 1724025"/>
                <a:gd name="connsiteY13" fmla="*/ 119487 h 352425"/>
                <a:gd name="connsiteX14" fmla="*/ 1126427 w 1724025"/>
                <a:gd name="connsiteY14" fmla="*/ 148443 h 352425"/>
                <a:gd name="connsiteX15" fmla="*/ 1130903 w 1724025"/>
                <a:gd name="connsiteY15" fmla="*/ 148538 h 352425"/>
                <a:gd name="connsiteX16" fmla="*/ 1625823 w 1724025"/>
                <a:gd name="connsiteY16" fmla="*/ 148538 h 352425"/>
                <a:gd name="connsiteX17" fmla="*/ 1667256 w 1724025"/>
                <a:gd name="connsiteY17" fmla="*/ 157587 h 352425"/>
                <a:gd name="connsiteX18" fmla="*/ 1676114 w 1724025"/>
                <a:gd name="connsiteY18" fmla="*/ 162159 h 352425"/>
                <a:gd name="connsiteX19" fmla="*/ 1696117 w 1724025"/>
                <a:gd name="connsiteY19" fmla="*/ 177590 h 352425"/>
                <a:gd name="connsiteX20" fmla="*/ 1725168 w 1724025"/>
                <a:gd name="connsiteY20" fmla="*/ 247789 h 352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724025" h="352425">
                  <a:moveTo>
                    <a:pt x="1725168" y="247789"/>
                  </a:moveTo>
                  <a:cubicBezTo>
                    <a:pt x="1725168" y="302653"/>
                    <a:pt x="1680687" y="347135"/>
                    <a:pt x="1625823" y="347135"/>
                  </a:cubicBezTo>
                  <a:lnTo>
                    <a:pt x="106395" y="347135"/>
                  </a:lnTo>
                  <a:cubicBezTo>
                    <a:pt x="105252" y="347135"/>
                    <a:pt x="104204" y="347135"/>
                    <a:pt x="103061" y="347039"/>
                  </a:cubicBezTo>
                  <a:cubicBezTo>
                    <a:pt x="76962" y="346182"/>
                    <a:pt x="53436" y="335228"/>
                    <a:pt x="36195" y="317988"/>
                  </a:cubicBezTo>
                  <a:cubicBezTo>
                    <a:pt x="18193" y="300081"/>
                    <a:pt x="7144" y="275221"/>
                    <a:pt x="7144" y="247789"/>
                  </a:cubicBezTo>
                  <a:cubicBezTo>
                    <a:pt x="7144" y="193020"/>
                    <a:pt x="51531" y="148538"/>
                    <a:pt x="106395" y="148538"/>
                  </a:cubicBezTo>
                  <a:lnTo>
                    <a:pt x="601313" y="148538"/>
                  </a:lnTo>
                  <a:cubicBezTo>
                    <a:pt x="627698" y="148538"/>
                    <a:pt x="652939" y="138061"/>
                    <a:pt x="671513" y="119487"/>
                  </a:cubicBezTo>
                  <a:lnTo>
                    <a:pt x="725710" y="65290"/>
                  </a:lnTo>
                  <a:cubicBezTo>
                    <a:pt x="790861" y="139"/>
                    <a:pt x="889921" y="-10243"/>
                    <a:pt x="965931" y="34048"/>
                  </a:cubicBezTo>
                  <a:cubicBezTo>
                    <a:pt x="968787" y="35667"/>
                    <a:pt x="971550" y="37382"/>
                    <a:pt x="974313" y="39191"/>
                  </a:cubicBezTo>
                  <a:cubicBezTo>
                    <a:pt x="985742" y="46621"/>
                    <a:pt x="996505" y="55289"/>
                    <a:pt x="1006507" y="65290"/>
                  </a:cubicBezTo>
                  <a:lnTo>
                    <a:pt x="1060704" y="119487"/>
                  </a:lnTo>
                  <a:cubicBezTo>
                    <a:pt x="1078325" y="137013"/>
                    <a:pt x="1101757" y="147300"/>
                    <a:pt x="1126427" y="148443"/>
                  </a:cubicBezTo>
                  <a:cubicBezTo>
                    <a:pt x="1127951" y="148538"/>
                    <a:pt x="1129380" y="148538"/>
                    <a:pt x="1130903" y="148538"/>
                  </a:cubicBezTo>
                  <a:lnTo>
                    <a:pt x="1625823" y="148538"/>
                  </a:lnTo>
                  <a:cubicBezTo>
                    <a:pt x="1640586" y="148538"/>
                    <a:pt x="1654683" y="151777"/>
                    <a:pt x="1667256" y="157587"/>
                  </a:cubicBezTo>
                  <a:cubicBezTo>
                    <a:pt x="1670304" y="159016"/>
                    <a:pt x="1673257" y="160540"/>
                    <a:pt x="1676114" y="162159"/>
                  </a:cubicBezTo>
                  <a:cubicBezTo>
                    <a:pt x="1683448" y="166445"/>
                    <a:pt x="1690117" y="171684"/>
                    <a:pt x="1696117" y="177590"/>
                  </a:cubicBezTo>
                  <a:cubicBezTo>
                    <a:pt x="1714025" y="195592"/>
                    <a:pt x="1725168" y="220452"/>
                    <a:pt x="1725168" y="247789"/>
                  </a:cubicBezTo>
                  <a:close/>
                </a:path>
              </a:pathLst>
            </a:custGeom>
            <a:solidFill>
              <a:srgbClr val="FFC94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="" xmlns:a16="http://schemas.microsoft.com/office/drawing/2014/main" id="{8E4CDF62-6FA6-42A5-9012-5F2B6A241C46}"/>
                </a:ext>
              </a:extLst>
            </p:cNvPr>
            <p:cNvSpPr/>
            <p:nvPr/>
          </p:nvSpPr>
          <p:spPr>
            <a:xfrm>
              <a:off x="9830276" y="3196494"/>
              <a:ext cx="1581150" cy="323850"/>
            </a:xfrm>
            <a:custGeom>
              <a:avLst/>
              <a:gdLst>
                <a:gd name="connsiteX0" fmla="*/ 219076 w 1581150"/>
                <a:gd name="connsiteY0" fmla="*/ 121634 h 323850"/>
                <a:gd name="connsiteX1" fmla="*/ 20574 w 1581150"/>
                <a:gd name="connsiteY1" fmla="*/ 320230 h 323850"/>
                <a:gd name="connsiteX2" fmla="*/ 10478 w 1581150"/>
                <a:gd name="connsiteY2" fmla="*/ 320230 h 323850"/>
                <a:gd name="connsiteX3" fmla="*/ 7144 w 1581150"/>
                <a:gd name="connsiteY3" fmla="*/ 320135 h 323850"/>
                <a:gd name="connsiteX4" fmla="*/ 205740 w 1581150"/>
                <a:gd name="connsiteY4" fmla="*/ 121634 h 323850"/>
                <a:gd name="connsiteX5" fmla="*/ 219076 w 1581150"/>
                <a:gd name="connsiteY5" fmla="*/ 121634 h 323850"/>
                <a:gd name="connsiteX6" fmla="*/ 480536 w 1581150"/>
                <a:gd name="connsiteY6" fmla="*/ 121634 h 323850"/>
                <a:gd name="connsiteX7" fmla="*/ 282036 w 1581150"/>
                <a:gd name="connsiteY7" fmla="*/ 320230 h 323850"/>
                <a:gd name="connsiteX8" fmla="*/ 295465 w 1581150"/>
                <a:gd name="connsiteY8" fmla="*/ 320230 h 323850"/>
                <a:gd name="connsiteX9" fmla="*/ 494062 w 1581150"/>
                <a:gd name="connsiteY9" fmla="*/ 121634 h 323850"/>
                <a:gd name="connsiteX10" fmla="*/ 480536 w 1581150"/>
                <a:gd name="connsiteY10" fmla="*/ 121634 h 323850"/>
                <a:gd name="connsiteX11" fmla="*/ 870014 w 1581150"/>
                <a:gd name="connsiteY11" fmla="*/ 7144 h 323850"/>
                <a:gd name="connsiteX12" fmla="*/ 556927 w 1581150"/>
                <a:gd name="connsiteY12" fmla="*/ 320230 h 323850"/>
                <a:gd name="connsiteX13" fmla="*/ 570452 w 1581150"/>
                <a:gd name="connsiteY13" fmla="*/ 320230 h 323850"/>
                <a:gd name="connsiteX14" fmla="*/ 878396 w 1581150"/>
                <a:gd name="connsiteY14" fmla="*/ 12287 h 323850"/>
                <a:gd name="connsiteX15" fmla="*/ 870014 w 1581150"/>
                <a:gd name="connsiteY15" fmla="*/ 7144 h 323850"/>
                <a:gd name="connsiteX16" fmla="*/ 1034986 w 1581150"/>
                <a:gd name="connsiteY16" fmla="*/ 121634 h 323850"/>
                <a:gd name="connsiteX17" fmla="*/ 1030510 w 1581150"/>
                <a:gd name="connsiteY17" fmla="*/ 121539 h 323850"/>
                <a:gd name="connsiteX18" fmla="*/ 831914 w 1581150"/>
                <a:gd name="connsiteY18" fmla="*/ 320230 h 323850"/>
                <a:gd name="connsiteX19" fmla="*/ 845344 w 1581150"/>
                <a:gd name="connsiteY19" fmla="*/ 320230 h 323850"/>
                <a:gd name="connsiteX20" fmla="*/ 1043940 w 1581150"/>
                <a:gd name="connsiteY20" fmla="*/ 121634 h 323850"/>
                <a:gd name="connsiteX21" fmla="*/ 1034986 w 1581150"/>
                <a:gd name="connsiteY21" fmla="*/ 121634 h 323850"/>
                <a:gd name="connsiteX22" fmla="*/ 1305401 w 1581150"/>
                <a:gd name="connsiteY22" fmla="*/ 121634 h 323850"/>
                <a:gd name="connsiteX23" fmla="*/ 1106805 w 1581150"/>
                <a:gd name="connsiteY23" fmla="*/ 320230 h 323850"/>
                <a:gd name="connsiteX24" fmla="*/ 1120331 w 1581150"/>
                <a:gd name="connsiteY24" fmla="*/ 320230 h 323850"/>
                <a:gd name="connsiteX25" fmla="*/ 1318927 w 1581150"/>
                <a:gd name="connsiteY25" fmla="*/ 121634 h 323850"/>
                <a:gd name="connsiteX26" fmla="*/ 1305401 w 1581150"/>
                <a:gd name="connsiteY26" fmla="*/ 121634 h 323850"/>
                <a:gd name="connsiteX27" fmla="*/ 1571340 w 1581150"/>
                <a:gd name="connsiteY27" fmla="*/ 130683 h 323850"/>
                <a:gd name="connsiteX28" fmla="*/ 1381792 w 1581150"/>
                <a:gd name="connsiteY28" fmla="*/ 320230 h 323850"/>
                <a:gd name="connsiteX29" fmla="*/ 1395222 w 1581150"/>
                <a:gd name="connsiteY29" fmla="*/ 320230 h 323850"/>
                <a:gd name="connsiteX30" fmla="*/ 1580197 w 1581150"/>
                <a:gd name="connsiteY30" fmla="*/ 135255 h 323850"/>
                <a:gd name="connsiteX31" fmla="*/ 1571340 w 1581150"/>
                <a:gd name="connsiteY31" fmla="*/ 130683 h 32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581150" h="323850">
                  <a:moveTo>
                    <a:pt x="219076" y="121634"/>
                  </a:moveTo>
                  <a:lnTo>
                    <a:pt x="20574" y="320230"/>
                  </a:lnTo>
                  <a:lnTo>
                    <a:pt x="10478" y="320230"/>
                  </a:lnTo>
                  <a:cubicBezTo>
                    <a:pt x="9335" y="320230"/>
                    <a:pt x="8287" y="320230"/>
                    <a:pt x="7144" y="320135"/>
                  </a:cubicBezTo>
                  <a:lnTo>
                    <a:pt x="205740" y="121634"/>
                  </a:lnTo>
                  <a:lnTo>
                    <a:pt x="219076" y="121634"/>
                  </a:lnTo>
                  <a:close/>
                  <a:moveTo>
                    <a:pt x="480536" y="121634"/>
                  </a:moveTo>
                  <a:lnTo>
                    <a:pt x="282036" y="320230"/>
                  </a:lnTo>
                  <a:lnTo>
                    <a:pt x="295465" y="320230"/>
                  </a:lnTo>
                  <a:lnTo>
                    <a:pt x="494062" y="121634"/>
                  </a:lnTo>
                  <a:lnTo>
                    <a:pt x="480536" y="121634"/>
                  </a:lnTo>
                  <a:close/>
                  <a:moveTo>
                    <a:pt x="870014" y="7144"/>
                  </a:moveTo>
                  <a:lnTo>
                    <a:pt x="556927" y="320230"/>
                  </a:lnTo>
                  <a:lnTo>
                    <a:pt x="570452" y="320230"/>
                  </a:lnTo>
                  <a:lnTo>
                    <a:pt x="878396" y="12287"/>
                  </a:lnTo>
                  <a:cubicBezTo>
                    <a:pt x="875633" y="10478"/>
                    <a:pt x="872871" y="8763"/>
                    <a:pt x="870014" y="7144"/>
                  </a:cubicBezTo>
                  <a:close/>
                  <a:moveTo>
                    <a:pt x="1034986" y="121634"/>
                  </a:moveTo>
                  <a:cubicBezTo>
                    <a:pt x="1033463" y="121634"/>
                    <a:pt x="1032034" y="121634"/>
                    <a:pt x="1030510" y="121539"/>
                  </a:cubicBezTo>
                  <a:lnTo>
                    <a:pt x="831914" y="320230"/>
                  </a:lnTo>
                  <a:lnTo>
                    <a:pt x="845344" y="320230"/>
                  </a:lnTo>
                  <a:lnTo>
                    <a:pt x="1043940" y="121634"/>
                  </a:lnTo>
                  <a:lnTo>
                    <a:pt x="1034986" y="121634"/>
                  </a:lnTo>
                  <a:close/>
                  <a:moveTo>
                    <a:pt x="1305401" y="121634"/>
                  </a:moveTo>
                  <a:lnTo>
                    <a:pt x="1106805" y="320230"/>
                  </a:lnTo>
                  <a:lnTo>
                    <a:pt x="1120331" y="320230"/>
                  </a:lnTo>
                  <a:lnTo>
                    <a:pt x="1318927" y="121634"/>
                  </a:lnTo>
                  <a:lnTo>
                    <a:pt x="1305401" y="121634"/>
                  </a:lnTo>
                  <a:close/>
                  <a:moveTo>
                    <a:pt x="1571340" y="130683"/>
                  </a:moveTo>
                  <a:lnTo>
                    <a:pt x="1381792" y="320230"/>
                  </a:lnTo>
                  <a:lnTo>
                    <a:pt x="1395222" y="320230"/>
                  </a:lnTo>
                  <a:lnTo>
                    <a:pt x="1580197" y="135255"/>
                  </a:lnTo>
                  <a:cubicBezTo>
                    <a:pt x="1577340" y="133636"/>
                    <a:pt x="1574387" y="132112"/>
                    <a:pt x="1571340" y="130683"/>
                  </a:cubicBez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="" xmlns:a16="http://schemas.microsoft.com/office/drawing/2014/main" id="{EB3D1A66-A2D9-4297-9B2E-AD952518A657}"/>
              </a:ext>
            </a:extLst>
          </p:cNvPr>
          <p:cNvGrpSpPr/>
          <p:nvPr/>
        </p:nvGrpSpPr>
        <p:grpSpPr>
          <a:xfrm>
            <a:off x="238414" y="4653438"/>
            <a:ext cx="2480974" cy="984885"/>
            <a:chOff x="238414" y="4253388"/>
            <a:chExt cx="2480974" cy="984885"/>
          </a:xfrm>
        </p:grpSpPr>
        <p:sp>
          <p:nvSpPr>
            <p:cNvPr id="52" name="TextBox 51">
              <a:extLst>
                <a:ext uri="{FF2B5EF4-FFF2-40B4-BE49-F238E27FC236}">
                  <a16:creationId xmlns="" xmlns:a16="http://schemas.microsoft.com/office/drawing/2014/main" id="{6EDDD32E-DA81-4212-ADDB-0FE8D692E4CD}"/>
                </a:ext>
              </a:extLst>
            </p:cNvPr>
            <p:cNvSpPr txBox="1"/>
            <p:nvPr/>
          </p:nvSpPr>
          <p:spPr>
            <a:xfrm>
              <a:off x="528166" y="4253388"/>
              <a:ext cx="1903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accent1"/>
                  </a:solidFill>
                </a:rPr>
                <a:t>Heading Here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="" xmlns:a16="http://schemas.microsoft.com/office/drawing/2014/main" id="{4DFC7565-8BD3-4B0E-B404-2DB6CC7DEE87}"/>
                </a:ext>
              </a:extLst>
            </p:cNvPr>
            <p:cNvSpPr/>
            <p:nvPr/>
          </p:nvSpPr>
          <p:spPr>
            <a:xfrm>
              <a:off x="238414" y="4653498"/>
              <a:ext cx="2480974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/>
                <a:t>Write Your Text Here and Remove This Text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="" xmlns:a16="http://schemas.microsoft.com/office/drawing/2014/main" id="{5EA9A862-A880-4560-8839-285F8B6B8236}"/>
              </a:ext>
            </a:extLst>
          </p:cNvPr>
          <p:cNvGrpSpPr/>
          <p:nvPr/>
        </p:nvGrpSpPr>
        <p:grpSpPr>
          <a:xfrm>
            <a:off x="3866863" y="4653438"/>
            <a:ext cx="2480974" cy="984885"/>
            <a:chOff x="3866863" y="4253388"/>
            <a:chExt cx="2480974" cy="984885"/>
          </a:xfrm>
        </p:grpSpPr>
        <p:sp>
          <p:nvSpPr>
            <p:cNvPr id="56" name="TextBox 55">
              <a:extLst>
                <a:ext uri="{FF2B5EF4-FFF2-40B4-BE49-F238E27FC236}">
                  <a16:creationId xmlns="" xmlns:a16="http://schemas.microsoft.com/office/drawing/2014/main" id="{3DE2B03A-64D1-4E88-8AC3-15010126F2BA}"/>
                </a:ext>
              </a:extLst>
            </p:cNvPr>
            <p:cNvSpPr txBox="1"/>
            <p:nvPr/>
          </p:nvSpPr>
          <p:spPr>
            <a:xfrm>
              <a:off x="4156615" y="4253388"/>
              <a:ext cx="1903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accent3"/>
                  </a:solidFill>
                </a:rPr>
                <a:t>Heading Here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="" xmlns:a16="http://schemas.microsoft.com/office/drawing/2014/main" id="{7BDCBB09-D0B2-4074-82C7-6679F4BCCB8B}"/>
                </a:ext>
              </a:extLst>
            </p:cNvPr>
            <p:cNvSpPr/>
            <p:nvPr/>
          </p:nvSpPr>
          <p:spPr>
            <a:xfrm>
              <a:off x="3866863" y="4653498"/>
              <a:ext cx="2480974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/>
                <a:t>Write Your Text Here and Remove This Text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="" xmlns:a16="http://schemas.microsoft.com/office/drawing/2014/main" id="{F0FBC9B5-1948-4AA6-A896-5336DD40EA12}"/>
              </a:ext>
            </a:extLst>
          </p:cNvPr>
          <p:cNvGrpSpPr/>
          <p:nvPr/>
        </p:nvGrpSpPr>
        <p:grpSpPr>
          <a:xfrm>
            <a:off x="7578746" y="4653438"/>
            <a:ext cx="2480974" cy="984885"/>
            <a:chOff x="7578746" y="4253388"/>
            <a:chExt cx="2480974" cy="984885"/>
          </a:xfrm>
        </p:grpSpPr>
        <p:sp>
          <p:nvSpPr>
            <p:cNvPr id="64" name="TextBox 63">
              <a:extLst>
                <a:ext uri="{FF2B5EF4-FFF2-40B4-BE49-F238E27FC236}">
                  <a16:creationId xmlns="" xmlns:a16="http://schemas.microsoft.com/office/drawing/2014/main" id="{AAC2DBA7-1627-496C-87FD-91D1ADB2FBA0}"/>
                </a:ext>
              </a:extLst>
            </p:cNvPr>
            <p:cNvSpPr txBox="1"/>
            <p:nvPr/>
          </p:nvSpPr>
          <p:spPr>
            <a:xfrm>
              <a:off x="7868498" y="4253388"/>
              <a:ext cx="1903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accent2"/>
                  </a:solidFill>
                </a:rPr>
                <a:t>Heading Here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="" xmlns:a16="http://schemas.microsoft.com/office/drawing/2014/main" id="{468A8E0C-3800-4778-AB7D-68AD8DE3BFA4}"/>
                </a:ext>
              </a:extLst>
            </p:cNvPr>
            <p:cNvSpPr/>
            <p:nvPr/>
          </p:nvSpPr>
          <p:spPr>
            <a:xfrm>
              <a:off x="7578746" y="4653498"/>
              <a:ext cx="2480974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/>
                <a:t>Write Your Text Here and Remove This Text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="" xmlns:a16="http://schemas.microsoft.com/office/drawing/2014/main" id="{8C70044C-F957-40B1-AF9F-12ABD6E7DEC0}"/>
              </a:ext>
            </a:extLst>
          </p:cNvPr>
          <p:cNvGrpSpPr/>
          <p:nvPr/>
        </p:nvGrpSpPr>
        <p:grpSpPr>
          <a:xfrm>
            <a:off x="2036725" y="1890902"/>
            <a:ext cx="2480974" cy="984885"/>
            <a:chOff x="2036725" y="1490852"/>
            <a:chExt cx="2480974" cy="984885"/>
          </a:xfrm>
        </p:grpSpPr>
        <p:sp>
          <p:nvSpPr>
            <p:cNvPr id="66" name="TextBox 65">
              <a:extLst>
                <a:ext uri="{FF2B5EF4-FFF2-40B4-BE49-F238E27FC236}">
                  <a16:creationId xmlns="" xmlns:a16="http://schemas.microsoft.com/office/drawing/2014/main" id="{54B2D32F-C2CA-434D-8077-1019B3FB66DC}"/>
                </a:ext>
              </a:extLst>
            </p:cNvPr>
            <p:cNvSpPr txBox="1"/>
            <p:nvPr/>
          </p:nvSpPr>
          <p:spPr>
            <a:xfrm>
              <a:off x="2326477" y="1490852"/>
              <a:ext cx="1903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accent2"/>
                  </a:solidFill>
                </a:rPr>
                <a:t>Heading Here</a:t>
              </a:r>
            </a:p>
          </p:txBody>
        </p:sp>
        <p:sp>
          <p:nvSpPr>
            <p:cNvPr id="67" name="Rectangle 66">
              <a:extLst>
                <a:ext uri="{FF2B5EF4-FFF2-40B4-BE49-F238E27FC236}">
                  <a16:creationId xmlns="" xmlns:a16="http://schemas.microsoft.com/office/drawing/2014/main" id="{E2346D2C-A7BD-4FC3-97F6-C4028D4BBF75}"/>
                </a:ext>
              </a:extLst>
            </p:cNvPr>
            <p:cNvSpPr/>
            <p:nvPr/>
          </p:nvSpPr>
          <p:spPr>
            <a:xfrm>
              <a:off x="2036725" y="1890962"/>
              <a:ext cx="2480974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/>
                <a:t>Write Your Text Here and Remove This Text</a:t>
              </a: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="" xmlns:a16="http://schemas.microsoft.com/office/drawing/2014/main" id="{7BA23C28-4782-4415-A13B-894CE7A9ABCD}"/>
              </a:ext>
            </a:extLst>
          </p:cNvPr>
          <p:cNvGrpSpPr/>
          <p:nvPr/>
        </p:nvGrpSpPr>
        <p:grpSpPr>
          <a:xfrm>
            <a:off x="5665174" y="1890902"/>
            <a:ext cx="2480974" cy="984885"/>
            <a:chOff x="5665174" y="1490852"/>
            <a:chExt cx="2480974" cy="984885"/>
          </a:xfrm>
        </p:grpSpPr>
        <p:sp>
          <p:nvSpPr>
            <p:cNvPr id="68" name="TextBox 67">
              <a:extLst>
                <a:ext uri="{FF2B5EF4-FFF2-40B4-BE49-F238E27FC236}">
                  <a16:creationId xmlns="" xmlns:a16="http://schemas.microsoft.com/office/drawing/2014/main" id="{23B4B9DA-2889-4825-AB24-8552753AA365}"/>
                </a:ext>
              </a:extLst>
            </p:cNvPr>
            <p:cNvSpPr txBox="1"/>
            <p:nvPr/>
          </p:nvSpPr>
          <p:spPr>
            <a:xfrm>
              <a:off x="5954926" y="1490852"/>
              <a:ext cx="1903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accent1"/>
                  </a:solidFill>
                </a:rPr>
                <a:t>Heading Here</a:t>
              </a:r>
            </a:p>
          </p:txBody>
        </p:sp>
        <p:sp>
          <p:nvSpPr>
            <p:cNvPr id="69" name="Rectangle 68">
              <a:extLst>
                <a:ext uri="{FF2B5EF4-FFF2-40B4-BE49-F238E27FC236}">
                  <a16:creationId xmlns="" xmlns:a16="http://schemas.microsoft.com/office/drawing/2014/main" id="{BE8BCBE4-678E-43C6-A3C0-C270B0B7048E}"/>
                </a:ext>
              </a:extLst>
            </p:cNvPr>
            <p:cNvSpPr/>
            <p:nvPr/>
          </p:nvSpPr>
          <p:spPr>
            <a:xfrm>
              <a:off x="5665174" y="1890962"/>
              <a:ext cx="2480974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/>
                <a:t>Write Your Text Here and Remove This Text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="" xmlns:a16="http://schemas.microsoft.com/office/drawing/2014/main" id="{33E530F9-D433-428A-90E6-0AC11A0FA03A}"/>
              </a:ext>
            </a:extLst>
          </p:cNvPr>
          <p:cNvGrpSpPr/>
          <p:nvPr/>
        </p:nvGrpSpPr>
        <p:grpSpPr>
          <a:xfrm>
            <a:off x="9377057" y="1890902"/>
            <a:ext cx="2480974" cy="984885"/>
            <a:chOff x="9377057" y="1490852"/>
            <a:chExt cx="2480974" cy="984885"/>
          </a:xfrm>
        </p:grpSpPr>
        <p:sp>
          <p:nvSpPr>
            <p:cNvPr id="70" name="TextBox 69">
              <a:extLst>
                <a:ext uri="{FF2B5EF4-FFF2-40B4-BE49-F238E27FC236}">
                  <a16:creationId xmlns="" xmlns:a16="http://schemas.microsoft.com/office/drawing/2014/main" id="{6411A0A5-717C-4A38-B041-BA252C40E794}"/>
                </a:ext>
              </a:extLst>
            </p:cNvPr>
            <p:cNvSpPr txBox="1"/>
            <p:nvPr/>
          </p:nvSpPr>
          <p:spPr>
            <a:xfrm>
              <a:off x="9666809" y="1490852"/>
              <a:ext cx="1903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accent3"/>
                  </a:solidFill>
                </a:rPr>
                <a:t>Heading Here</a:t>
              </a:r>
            </a:p>
          </p:txBody>
        </p:sp>
        <p:sp>
          <p:nvSpPr>
            <p:cNvPr id="71" name="Rectangle 70">
              <a:extLst>
                <a:ext uri="{FF2B5EF4-FFF2-40B4-BE49-F238E27FC236}">
                  <a16:creationId xmlns="" xmlns:a16="http://schemas.microsoft.com/office/drawing/2014/main" id="{BC8E7C2D-1AAB-4192-A3CE-BEA732721EF8}"/>
                </a:ext>
              </a:extLst>
            </p:cNvPr>
            <p:cNvSpPr/>
            <p:nvPr/>
          </p:nvSpPr>
          <p:spPr>
            <a:xfrm>
              <a:off x="9377057" y="1890962"/>
              <a:ext cx="2480974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/>
                <a:t>Write Your Text Here and Remove This Text</a:t>
              </a:r>
            </a:p>
          </p:txBody>
        </p:sp>
      </p:grpSp>
      <p:sp>
        <p:nvSpPr>
          <p:cNvPr id="72" name="TextBox 71">
            <a:extLst>
              <a:ext uri="{FF2B5EF4-FFF2-40B4-BE49-F238E27FC236}">
                <a16:creationId xmlns="" xmlns:a16="http://schemas.microsoft.com/office/drawing/2014/main" id="{EE45155C-C309-41DF-A787-E675AC630EA5}"/>
              </a:ext>
            </a:extLst>
          </p:cNvPr>
          <p:cNvSpPr txBox="1"/>
          <p:nvPr/>
        </p:nvSpPr>
        <p:spPr>
          <a:xfrm>
            <a:off x="3560648" y="69933"/>
            <a:ext cx="531267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accent1"/>
                </a:solidFill>
                <a:latin typeface="+mj-lt"/>
              </a:rPr>
              <a:t>Timeline</a:t>
            </a:r>
            <a:r>
              <a:rPr lang="en-US" sz="6000" b="1" dirty="0">
                <a:solidFill>
                  <a:schemeClr val="accent2"/>
                </a:solidFill>
                <a:latin typeface="+mj-lt"/>
              </a:rPr>
              <a:t> Slide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Kaizen Group AI</a:t>
            </a:r>
            <a:endParaRPr lang="en-US"/>
          </a:p>
        </p:txBody>
      </p:sp>
      <p:sp>
        <p:nvSpPr>
          <p:cNvPr id="61" name="Slide Number Placeholder 6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83E7E-9DFE-4A1E-AEC2-D2E19E891C2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834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750"/>
                            </p:stCondLst>
                            <p:childTnLst>
                              <p:par>
                                <p:cTn id="80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2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750"/>
                            </p:stCondLst>
                            <p:childTnLst>
                              <p:par>
                                <p:cTn id="9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1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750"/>
                            </p:stCondLst>
                            <p:childTnLst>
                              <p:par>
                                <p:cTn id="118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0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2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750"/>
                            </p:stCondLst>
                            <p:childTnLst>
                              <p:par>
                                <p:cTn id="137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9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2" dur="5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4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750"/>
                            </p:stCondLst>
                            <p:childTnLst>
                              <p:par>
                                <p:cTn id="156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8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4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2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750"/>
                            </p:stCondLst>
                            <p:childTnLst>
                              <p:par>
                                <p:cTn id="17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7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0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8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47" grpId="0"/>
      <p:bldP spid="48" grpId="0"/>
      <p:bldP spid="49" grpId="0"/>
      <p:bldP spid="50" grpId="0"/>
      <p:bldP spid="51" grpId="0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7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="" xmlns:a16="http://schemas.microsoft.com/office/drawing/2014/main" id="{B7BE2118-7877-4DDA-B048-892DD96865E4}"/>
              </a:ext>
            </a:extLst>
          </p:cNvPr>
          <p:cNvSpPr/>
          <p:nvPr/>
        </p:nvSpPr>
        <p:spPr>
          <a:xfrm>
            <a:off x="1649540" y="3881533"/>
            <a:ext cx="228600" cy="381000"/>
          </a:xfrm>
          <a:custGeom>
            <a:avLst/>
            <a:gdLst>
              <a:gd name="connsiteX0" fmla="*/ 223076 w 228600"/>
              <a:gd name="connsiteY0" fmla="*/ 54769 h 381000"/>
              <a:gd name="connsiteX1" fmla="*/ 223076 w 228600"/>
              <a:gd name="connsiteY1" fmla="*/ 378714 h 381000"/>
              <a:gd name="connsiteX2" fmla="*/ 7144 w 228600"/>
              <a:gd name="connsiteY2" fmla="*/ 378714 h 381000"/>
              <a:gd name="connsiteX3" fmla="*/ 7144 w 228600"/>
              <a:gd name="connsiteY3" fmla="*/ 54769 h 381000"/>
              <a:gd name="connsiteX4" fmla="*/ 54769 w 228600"/>
              <a:gd name="connsiteY4" fmla="*/ 7144 h 381000"/>
              <a:gd name="connsiteX5" fmla="*/ 175451 w 228600"/>
              <a:gd name="connsiteY5" fmla="*/ 7144 h 381000"/>
              <a:gd name="connsiteX6" fmla="*/ 223076 w 228600"/>
              <a:gd name="connsiteY6" fmla="*/ 54769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8600" h="381000">
                <a:moveTo>
                  <a:pt x="223076" y="54769"/>
                </a:moveTo>
                <a:lnTo>
                  <a:pt x="223076" y="378714"/>
                </a:lnTo>
                <a:lnTo>
                  <a:pt x="7144" y="378714"/>
                </a:lnTo>
                <a:lnTo>
                  <a:pt x="7144" y="54769"/>
                </a:lnTo>
                <a:cubicBezTo>
                  <a:pt x="7144" y="28480"/>
                  <a:pt x="28480" y="7144"/>
                  <a:pt x="54769" y="7144"/>
                </a:cubicBezTo>
                <a:lnTo>
                  <a:pt x="175451" y="7144"/>
                </a:lnTo>
                <a:cubicBezTo>
                  <a:pt x="201740" y="7144"/>
                  <a:pt x="223076" y="28480"/>
                  <a:pt x="223076" y="54769"/>
                </a:cubicBezTo>
                <a:close/>
              </a:path>
            </a:pathLst>
          </a:custGeom>
          <a:solidFill>
            <a:srgbClr val="749CE9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="" xmlns:a16="http://schemas.microsoft.com/office/drawing/2014/main" id="{E0583C5A-7EA4-4EB1-8C76-339D13ED0943}"/>
              </a:ext>
            </a:extLst>
          </p:cNvPr>
          <p:cNvSpPr/>
          <p:nvPr/>
        </p:nvSpPr>
        <p:spPr>
          <a:xfrm>
            <a:off x="1865471" y="4253103"/>
            <a:ext cx="381000" cy="228600"/>
          </a:xfrm>
          <a:custGeom>
            <a:avLst/>
            <a:gdLst>
              <a:gd name="connsiteX0" fmla="*/ 331089 w 381000"/>
              <a:gd name="connsiteY0" fmla="*/ 223076 h 228600"/>
              <a:gd name="connsiteX1" fmla="*/ 7144 w 381000"/>
              <a:gd name="connsiteY1" fmla="*/ 223076 h 228600"/>
              <a:gd name="connsiteX2" fmla="*/ 7144 w 381000"/>
              <a:gd name="connsiteY2" fmla="*/ 7144 h 228600"/>
              <a:gd name="connsiteX3" fmla="*/ 331089 w 381000"/>
              <a:gd name="connsiteY3" fmla="*/ 7144 h 228600"/>
              <a:gd name="connsiteX4" fmla="*/ 378714 w 381000"/>
              <a:gd name="connsiteY4" fmla="*/ 54769 h 228600"/>
              <a:gd name="connsiteX5" fmla="*/ 378714 w 381000"/>
              <a:gd name="connsiteY5" fmla="*/ 175451 h 228600"/>
              <a:gd name="connsiteX6" fmla="*/ 331089 w 381000"/>
              <a:gd name="connsiteY6" fmla="*/ 223076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1000" h="228600">
                <a:moveTo>
                  <a:pt x="331089" y="223076"/>
                </a:moveTo>
                <a:lnTo>
                  <a:pt x="7144" y="223076"/>
                </a:lnTo>
                <a:lnTo>
                  <a:pt x="7144" y="7144"/>
                </a:lnTo>
                <a:lnTo>
                  <a:pt x="331089" y="7144"/>
                </a:lnTo>
                <a:cubicBezTo>
                  <a:pt x="357378" y="7144"/>
                  <a:pt x="378714" y="28480"/>
                  <a:pt x="378714" y="54769"/>
                </a:cubicBezTo>
                <a:lnTo>
                  <a:pt x="378714" y="175451"/>
                </a:lnTo>
                <a:cubicBezTo>
                  <a:pt x="378714" y="201740"/>
                  <a:pt x="357378" y="223076"/>
                  <a:pt x="331089" y="223076"/>
                </a:cubicBezTo>
                <a:close/>
              </a:path>
            </a:pathLst>
          </a:custGeom>
          <a:solidFill>
            <a:srgbClr val="749CE9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="" xmlns:a16="http://schemas.microsoft.com/office/drawing/2014/main" id="{C226DD4B-9D73-47B8-905C-CC34C1AC7A05}"/>
              </a:ext>
            </a:extLst>
          </p:cNvPr>
          <p:cNvSpPr/>
          <p:nvPr/>
        </p:nvSpPr>
        <p:spPr>
          <a:xfrm>
            <a:off x="7660672" y="1682650"/>
            <a:ext cx="228600" cy="381000"/>
          </a:xfrm>
          <a:custGeom>
            <a:avLst/>
            <a:gdLst>
              <a:gd name="connsiteX0" fmla="*/ 223075 w 228600"/>
              <a:gd name="connsiteY0" fmla="*/ 54769 h 381000"/>
              <a:gd name="connsiteX1" fmla="*/ 223075 w 228600"/>
              <a:gd name="connsiteY1" fmla="*/ 378714 h 381000"/>
              <a:gd name="connsiteX2" fmla="*/ 7144 w 228600"/>
              <a:gd name="connsiteY2" fmla="*/ 378714 h 381000"/>
              <a:gd name="connsiteX3" fmla="*/ 7144 w 228600"/>
              <a:gd name="connsiteY3" fmla="*/ 54769 h 381000"/>
              <a:gd name="connsiteX4" fmla="*/ 54769 w 228600"/>
              <a:gd name="connsiteY4" fmla="*/ 7144 h 381000"/>
              <a:gd name="connsiteX5" fmla="*/ 175450 w 228600"/>
              <a:gd name="connsiteY5" fmla="*/ 7144 h 381000"/>
              <a:gd name="connsiteX6" fmla="*/ 223075 w 228600"/>
              <a:gd name="connsiteY6" fmla="*/ 54769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8600" h="381000">
                <a:moveTo>
                  <a:pt x="223075" y="54769"/>
                </a:moveTo>
                <a:lnTo>
                  <a:pt x="223075" y="378714"/>
                </a:lnTo>
                <a:lnTo>
                  <a:pt x="7144" y="378714"/>
                </a:lnTo>
                <a:lnTo>
                  <a:pt x="7144" y="54769"/>
                </a:lnTo>
                <a:cubicBezTo>
                  <a:pt x="7144" y="28480"/>
                  <a:pt x="28480" y="7144"/>
                  <a:pt x="54769" y="7144"/>
                </a:cubicBezTo>
                <a:lnTo>
                  <a:pt x="175450" y="7144"/>
                </a:lnTo>
                <a:cubicBezTo>
                  <a:pt x="201739" y="7144"/>
                  <a:pt x="223075" y="28480"/>
                  <a:pt x="223075" y="54769"/>
                </a:cubicBezTo>
                <a:close/>
              </a:path>
            </a:pathLst>
          </a:custGeom>
          <a:solidFill>
            <a:srgbClr val="749CE9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="" xmlns:a16="http://schemas.microsoft.com/office/drawing/2014/main" id="{7C54F69F-F421-43A2-85C6-825544085754}"/>
              </a:ext>
            </a:extLst>
          </p:cNvPr>
          <p:cNvSpPr/>
          <p:nvPr/>
        </p:nvSpPr>
        <p:spPr>
          <a:xfrm>
            <a:off x="7876604" y="2054221"/>
            <a:ext cx="381000" cy="228600"/>
          </a:xfrm>
          <a:custGeom>
            <a:avLst/>
            <a:gdLst>
              <a:gd name="connsiteX0" fmla="*/ 331089 w 381000"/>
              <a:gd name="connsiteY0" fmla="*/ 223076 h 228600"/>
              <a:gd name="connsiteX1" fmla="*/ 7144 w 381000"/>
              <a:gd name="connsiteY1" fmla="*/ 223076 h 228600"/>
              <a:gd name="connsiteX2" fmla="*/ 7144 w 381000"/>
              <a:gd name="connsiteY2" fmla="*/ 7144 h 228600"/>
              <a:gd name="connsiteX3" fmla="*/ 331089 w 381000"/>
              <a:gd name="connsiteY3" fmla="*/ 7144 h 228600"/>
              <a:gd name="connsiteX4" fmla="*/ 378714 w 381000"/>
              <a:gd name="connsiteY4" fmla="*/ 54769 h 228600"/>
              <a:gd name="connsiteX5" fmla="*/ 378714 w 381000"/>
              <a:gd name="connsiteY5" fmla="*/ 175451 h 228600"/>
              <a:gd name="connsiteX6" fmla="*/ 331089 w 381000"/>
              <a:gd name="connsiteY6" fmla="*/ 223076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1000" h="228600">
                <a:moveTo>
                  <a:pt x="331089" y="223076"/>
                </a:moveTo>
                <a:lnTo>
                  <a:pt x="7144" y="223076"/>
                </a:lnTo>
                <a:lnTo>
                  <a:pt x="7144" y="7144"/>
                </a:lnTo>
                <a:lnTo>
                  <a:pt x="331089" y="7144"/>
                </a:lnTo>
                <a:cubicBezTo>
                  <a:pt x="357378" y="7144"/>
                  <a:pt x="378714" y="28480"/>
                  <a:pt x="378714" y="54769"/>
                </a:cubicBezTo>
                <a:lnTo>
                  <a:pt x="378714" y="175451"/>
                </a:lnTo>
                <a:cubicBezTo>
                  <a:pt x="378714" y="201740"/>
                  <a:pt x="357378" y="223076"/>
                  <a:pt x="331089" y="223076"/>
                </a:cubicBezTo>
                <a:close/>
              </a:path>
            </a:pathLst>
          </a:custGeom>
          <a:solidFill>
            <a:srgbClr val="749CE9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="" xmlns:a16="http://schemas.microsoft.com/office/drawing/2014/main" id="{9B5E4BD1-9BA5-4C43-B5CF-68FDEC0CBFD8}"/>
              </a:ext>
            </a:extLst>
          </p:cNvPr>
          <p:cNvSpPr/>
          <p:nvPr/>
        </p:nvSpPr>
        <p:spPr>
          <a:xfrm>
            <a:off x="7660672" y="3881533"/>
            <a:ext cx="228600" cy="381000"/>
          </a:xfrm>
          <a:custGeom>
            <a:avLst/>
            <a:gdLst>
              <a:gd name="connsiteX0" fmla="*/ 223075 w 228600"/>
              <a:gd name="connsiteY0" fmla="*/ 54769 h 381000"/>
              <a:gd name="connsiteX1" fmla="*/ 223075 w 228600"/>
              <a:gd name="connsiteY1" fmla="*/ 378714 h 381000"/>
              <a:gd name="connsiteX2" fmla="*/ 7144 w 228600"/>
              <a:gd name="connsiteY2" fmla="*/ 378714 h 381000"/>
              <a:gd name="connsiteX3" fmla="*/ 7144 w 228600"/>
              <a:gd name="connsiteY3" fmla="*/ 54769 h 381000"/>
              <a:gd name="connsiteX4" fmla="*/ 54769 w 228600"/>
              <a:gd name="connsiteY4" fmla="*/ 7144 h 381000"/>
              <a:gd name="connsiteX5" fmla="*/ 175450 w 228600"/>
              <a:gd name="connsiteY5" fmla="*/ 7144 h 381000"/>
              <a:gd name="connsiteX6" fmla="*/ 223075 w 228600"/>
              <a:gd name="connsiteY6" fmla="*/ 54769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8600" h="381000">
                <a:moveTo>
                  <a:pt x="223075" y="54769"/>
                </a:moveTo>
                <a:lnTo>
                  <a:pt x="223075" y="378714"/>
                </a:lnTo>
                <a:lnTo>
                  <a:pt x="7144" y="378714"/>
                </a:lnTo>
                <a:lnTo>
                  <a:pt x="7144" y="54769"/>
                </a:lnTo>
                <a:cubicBezTo>
                  <a:pt x="7144" y="28480"/>
                  <a:pt x="28480" y="7144"/>
                  <a:pt x="54769" y="7144"/>
                </a:cubicBezTo>
                <a:lnTo>
                  <a:pt x="175450" y="7144"/>
                </a:lnTo>
                <a:cubicBezTo>
                  <a:pt x="201739" y="7144"/>
                  <a:pt x="223075" y="28480"/>
                  <a:pt x="223075" y="54769"/>
                </a:cubicBezTo>
                <a:close/>
              </a:path>
            </a:pathLst>
          </a:custGeom>
          <a:solidFill>
            <a:srgbClr val="6C758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="" xmlns:a16="http://schemas.microsoft.com/office/drawing/2014/main" id="{38088EB3-3A07-4FC8-8435-4461EA619C84}"/>
              </a:ext>
            </a:extLst>
          </p:cNvPr>
          <p:cNvSpPr/>
          <p:nvPr/>
        </p:nvSpPr>
        <p:spPr>
          <a:xfrm>
            <a:off x="7876604" y="4253103"/>
            <a:ext cx="381000" cy="228600"/>
          </a:xfrm>
          <a:custGeom>
            <a:avLst/>
            <a:gdLst>
              <a:gd name="connsiteX0" fmla="*/ 331089 w 381000"/>
              <a:gd name="connsiteY0" fmla="*/ 223076 h 228600"/>
              <a:gd name="connsiteX1" fmla="*/ 7144 w 381000"/>
              <a:gd name="connsiteY1" fmla="*/ 223076 h 228600"/>
              <a:gd name="connsiteX2" fmla="*/ 7144 w 381000"/>
              <a:gd name="connsiteY2" fmla="*/ 7144 h 228600"/>
              <a:gd name="connsiteX3" fmla="*/ 331089 w 381000"/>
              <a:gd name="connsiteY3" fmla="*/ 7144 h 228600"/>
              <a:gd name="connsiteX4" fmla="*/ 378714 w 381000"/>
              <a:gd name="connsiteY4" fmla="*/ 54769 h 228600"/>
              <a:gd name="connsiteX5" fmla="*/ 378714 w 381000"/>
              <a:gd name="connsiteY5" fmla="*/ 175451 h 228600"/>
              <a:gd name="connsiteX6" fmla="*/ 331089 w 381000"/>
              <a:gd name="connsiteY6" fmla="*/ 223076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1000" h="228600">
                <a:moveTo>
                  <a:pt x="331089" y="223076"/>
                </a:moveTo>
                <a:lnTo>
                  <a:pt x="7144" y="223076"/>
                </a:lnTo>
                <a:lnTo>
                  <a:pt x="7144" y="7144"/>
                </a:lnTo>
                <a:lnTo>
                  <a:pt x="331089" y="7144"/>
                </a:lnTo>
                <a:cubicBezTo>
                  <a:pt x="357378" y="7144"/>
                  <a:pt x="378714" y="28480"/>
                  <a:pt x="378714" y="54769"/>
                </a:cubicBezTo>
                <a:lnTo>
                  <a:pt x="378714" y="175451"/>
                </a:lnTo>
                <a:cubicBezTo>
                  <a:pt x="378714" y="201740"/>
                  <a:pt x="357378" y="223076"/>
                  <a:pt x="331089" y="223076"/>
                </a:cubicBezTo>
                <a:close/>
              </a:path>
            </a:pathLst>
          </a:custGeom>
          <a:solidFill>
            <a:srgbClr val="6C758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="" xmlns:a16="http://schemas.microsoft.com/office/drawing/2014/main" id="{C65836B7-94E5-4E42-8E5C-79839A635B41}"/>
              </a:ext>
            </a:extLst>
          </p:cNvPr>
          <p:cNvSpPr/>
          <p:nvPr/>
        </p:nvSpPr>
        <p:spPr>
          <a:xfrm>
            <a:off x="1649540" y="1682650"/>
            <a:ext cx="228600" cy="381000"/>
          </a:xfrm>
          <a:custGeom>
            <a:avLst/>
            <a:gdLst>
              <a:gd name="connsiteX0" fmla="*/ 223076 w 228600"/>
              <a:gd name="connsiteY0" fmla="*/ 54769 h 381000"/>
              <a:gd name="connsiteX1" fmla="*/ 223076 w 228600"/>
              <a:gd name="connsiteY1" fmla="*/ 378714 h 381000"/>
              <a:gd name="connsiteX2" fmla="*/ 7144 w 228600"/>
              <a:gd name="connsiteY2" fmla="*/ 378714 h 381000"/>
              <a:gd name="connsiteX3" fmla="*/ 7144 w 228600"/>
              <a:gd name="connsiteY3" fmla="*/ 54769 h 381000"/>
              <a:gd name="connsiteX4" fmla="*/ 54769 w 228600"/>
              <a:gd name="connsiteY4" fmla="*/ 7144 h 381000"/>
              <a:gd name="connsiteX5" fmla="*/ 175451 w 228600"/>
              <a:gd name="connsiteY5" fmla="*/ 7144 h 381000"/>
              <a:gd name="connsiteX6" fmla="*/ 223076 w 228600"/>
              <a:gd name="connsiteY6" fmla="*/ 54769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8600" h="381000">
                <a:moveTo>
                  <a:pt x="223076" y="54769"/>
                </a:moveTo>
                <a:lnTo>
                  <a:pt x="223076" y="378714"/>
                </a:lnTo>
                <a:lnTo>
                  <a:pt x="7144" y="378714"/>
                </a:lnTo>
                <a:lnTo>
                  <a:pt x="7144" y="54769"/>
                </a:lnTo>
                <a:cubicBezTo>
                  <a:pt x="7144" y="28480"/>
                  <a:pt x="28480" y="7144"/>
                  <a:pt x="54769" y="7144"/>
                </a:cubicBezTo>
                <a:lnTo>
                  <a:pt x="175451" y="7144"/>
                </a:lnTo>
                <a:cubicBezTo>
                  <a:pt x="201740" y="7144"/>
                  <a:pt x="223076" y="28480"/>
                  <a:pt x="223076" y="54769"/>
                </a:cubicBezTo>
                <a:close/>
              </a:path>
            </a:pathLst>
          </a:custGeom>
          <a:solidFill>
            <a:srgbClr val="6C758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="" xmlns:a16="http://schemas.microsoft.com/office/drawing/2014/main" id="{D592D454-AB45-41D8-99DF-21CC630CB674}"/>
              </a:ext>
            </a:extLst>
          </p:cNvPr>
          <p:cNvSpPr/>
          <p:nvPr/>
        </p:nvSpPr>
        <p:spPr>
          <a:xfrm>
            <a:off x="1865471" y="2054221"/>
            <a:ext cx="381000" cy="228600"/>
          </a:xfrm>
          <a:custGeom>
            <a:avLst/>
            <a:gdLst>
              <a:gd name="connsiteX0" fmla="*/ 331089 w 381000"/>
              <a:gd name="connsiteY0" fmla="*/ 223076 h 228600"/>
              <a:gd name="connsiteX1" fmla="*/ 7144 w 381000"/>
              <a:gd name="connsiteY1" fmla="*/ 223076 h 228600"/>
              <a:gd name="connsiteX2" fmla="*/ 7144 w 381000"/>
              <a:gd name="connsiteY2" fmla="*/ 7144 h 228600"/>
              <a:gd name="connsiteX3" fmla="*/ 331089 w 381000"/>
              <a:gd name="connsiteY3" fmla="*/ 7144 h 228600"/>
              <a:gd name="connsiteX4" fmla="*/ 378714 w 381000"/>
              <a:gd name="connsiteY4" fmla="*/ 54769 h 228600"/>
              <a:gd name="connsiteX5" fmla="*/ 378714 w 381000"/>
              <a:gd name="connsiteY5" fmla="*/ 175451 h 228600"/>
              <a:gd name="connsiteX6" fmla="*/ 331089 w 381000"/>
              <a:gd name="connsiteY6" fmla="*/ 223076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1000" h="228600">
                <a:moveTo>
                  <a:pt x="331089" y="223076"/>
                </a:moveTo>
                <a:lnTo>
                  <a:pt x="7144" y="223076"/>
                </a:lnTo>
                <a:lnTo>
                  <a:pt x="7144" y="7144"/>
                </a:lnTo>
                <a:lnTo>
                  <a:pt x="331089" y="7144"/>
                </a:lnTo>
                <a:cubicBezTo>
                  <a:pt x="357378" y="7144"/>
                  <a:pt x="378714" y="28480"/>
                  <a:pt x="378714" y="54769"/>
                </a:cubicBezTo>
                <a:lnTo>
                  <a:pt x="378714" y="175451"/>
                </a:lnTo>
                <a:cubicBezTo>
                  <a:pt x="378714" y="201740"/>
                  <a:pt x="357378" y="223076"/>
                  <a:pt x="331089" y="223076"/>
                </a:cubicBezTo>
                <a:close/>
              </a:path>
            </a:pathLst>
          </a:custGeom>
          <a:solidFill>
            <a:srgbClr val="6C758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="" xmlns:a16="http://schemas.microsoft.com/office/drawing/2014/main" id="{23618B60-6742-42CD-8630-D0E701470D02}"/>
              </a:ext>
            </a:extLst>
          </p:cNvPr>
          <p:cNvSpPr/>
          <p:nvPr/>
        </p:nvSpPr>
        <p:spPr>
          <a:xfrm>
            <a:off x="459581" y="600837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="" xmlns:a16="http://schemas.microsoft.com/office/drawing/2014/main" id="{97024273-7C50-4A9E-A60A-F3F4C59D0624}"/>
              </a:ext>
            </a:extLst>
          </p:cNvPr>
          <p:cNvSpPr/>
          <p:nvPr/>
        </p:nvSpPr>
        <p:spPr>
          <a:xfrm>
            <a:off x="9744837" y="278606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="" xmlns:a16="http://schemas.microsoft.com/office/drawing/2014/main" id="{BE7C009C-0647-434B-AA11-C8DE9E7BC1B6}"/>
              </a:ext>
            </a:extLst>
          </p:cNvPr>
          <p:cNvSpPr/>
          <p:nvPr/>
        </p:nvSpPr>
        <p:spPr>
          <a:xfrm>
            <a:off x="11395805" y="3957733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3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="" xmlns:a16="http://schemas.microsoft.com/office/drawing/2014/main" id="{7DBE11F1-6C52-4572-839C-EA9AA33B0EF2}"/>
              </a:ext>
            </a:extLst>
          </p:cNvPr>
          <p:cNvSpPr/>
          <p:nvPr/>
        </p:nvSpPr>
        <p:spPr>
          <a:xfrm>
            <a:off x="6412135" y="5683091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3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3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="" xmlns:a16="http://schemas.microsoft.com/office/drawing/2014/main" id="{2323F6A3-4B2F-478B-A391-AFC8C5E05AE1}"/>
              </a:ext>
            </a:extLst>
          </p:cNvPr>
          <p:cNvSpPr/>
          <p:nvPr/>
        </p:nvSpPr>
        <p:spPr>
          <a:xfrm>
            <a:off x="11503438" y="6347555"/>
            <a:ext cx="228600" cy="228600"/>
          </a:xfrm>
          <a:custGeom>
            <a:avLst/>
            <a:gdLst>
              <a:gd name="connsiteX0" fmla="*/ 222219 w 228600"/>
              <a:gd name="connsiteY0" fmla="*/ 114681 h 228600"/>
              <a:gd name="connsiteX1" fmla="*/ 114681 w 228600"/>
              <a:gd name="connsiteY1" fmla="*/ 222218 h 228600"/>
              <a:gd name="connsiteX2" fmla="*/ 7143 w 228600"/>
              <a:gd name="connsiteY2" fmla="*/ 114681 h 228600"/>
              <a:gd name="connsiteX3" fmla="*/ 114681 w 228600"/>
              <a:gd name="connsiteY3" fmla="*/ 7144 h 228600"/>
              <a:gd name="connsiteX4" fmla="*/ 222219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9" y="114681"/>
                </a:moveTo>
                <a:cubicBezTo>
                  <a:pt x="222219" y="174072"/>
                  <a:pt x="174073" y="222218"/>
                  <a:pt x="114681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1" y="7144"/>
                </a:cubicBezTo>
                <a:cubicBezTo>
                  <a:pt x="174073" y="7144"/>
                  <a:pt x="222219" y="55290"/>
                  <a:pt x="222219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C8081C7F-7DF8-46BB-8076-60F8F0E3DF4B}"/>
              </a:ext>
            </a:extLst>
          </p:cNvPr>
          <p:cNvSpPr/>
          <p:nvPr/>
        </p:nvSpPr>
        <p:spPr>
          <a:xfrm>
            <a:off x="963073" y="3291774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="" xmlns:a16="http://schemas.microsoft.com/office/drawing/2014/main" id="{97D65805-77A7-4DA7-A789-6BFE4F813D70}"/>
              </a:ext>
            </a:extLst>
          </p:cNvPr>
          <p:cNvSpPr/>
          <p:nvPr/>
        </p:nvSpPr>
        <p:spPr>
          <a:xfrm>
            <a:off x="674751" y="5790629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="" xmlns:a16="http://schemas.microsoft.com/office/drawing/2014/main" id="{1C9ED32C-B027-4E72-9315-47F829B4CE33}"/>
              </a:ext>
            </a:extLst>
          </p:cNvPr>
          <p:cNvSpPr/>
          <p:nvPr/>
        </p:nvSpPr>
        <p:spPr>
          <a:xfrm>
            <a:off x="1070610" y="2054221"/>
            <a:ext cx="800100" cy="733425"/>
          </a:xfrm>
          <a:custGeom>
            <a:avLst/>
            <a:gdLst>
              <a:gd name="connsiteX0" fmla="*/ 7144 w 800100"/>
              <a:gd name="connsiteY0" fmla="*/ 7144 h 733425"/>
              <a:gd name="connsiteX1" fmla="*/ 802005 w 800100"/>
              <a:gd name="connsiteY1" fmla="*/ 7144 h 733425"/>
              <a:gd name="connsiteX2" fmla="*/ 802005 w 800100"/>
              <a:gd name="connsiteY2" fmla="*/ 732949 h 733425"/>
              <a:gd name="connsiteX3" fmla="*/ 7144 w 800100"/>
              <a:gd name="connsiteY3" fmla="*/ 732949 h 733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0100" h="733425">
                <a:moveTo>
                  <a:pt x="7144" y="7144"/>
                </a:moveTo>
                <a:lnTo>
                  <a:pt x="802005" y="7144"/>
                </a:lnTo>
                <a:lnTo>
                  <a:pt x="802005" y="732949"/>
                </a:lnTo>
                <a:lnTo>
                  <a:pt x="7144" y="732949"/>
                </a:lnTo>
                <a:close/>
              </a:path>
            </a:pathLst>
          </a:custGeom>
          <a:solidFill>
            <a:srgbClr val="0A193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="" xmlns:a16="http://schemas.microsoft.com/office/drawing/2014/main" id="{656B3B01-10C9-4908-8822-19B16E6BBA1E}"/>
              </a:ext>
            </a:extLst>
          </p:cNvPr>
          <p:cNvSpPr/>
          <p:nvPr/>
        </p:nvSpPr>
        <p:spPr>
          <a:xfrm>
            <a:off x="1070610" y="4253103"/>
            <a:ext cx="800100" cy="733425"/>
          </a:xfrm>
          <a:custGeom>
            <a:avLst/>
            <a:gdLst>
              <a:gd name="connsiteX0" fmla="*/ 7144 w 800100"/>
              <a:gd name="connsiteY0" fmla="*/ 7144 h 733425"/>
              <a:gd name="connsiteX1" fmla="*/ 802005 w 800100"/>
              <a:gd name="connsiteY1" fmla="*/ 7144 h 733425"/>
              <a:gd name="connsiteX2" fmla="*/ 802005 w 800100"/>
              <a:gd name="connsiteY2" fmla="*/ 732949 h 733425"/>
              <a:gd name="connsiteX3" fmla="*/ 7144 w 800100"/>
              <a:gd name="connsiteY3" fmla="*/ 732949 h 733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0100" h="733425">
                <a:moveTo>
                  <a:pt x="7144" y="7144"/>
                </a:moveTo>
                <a:lnTo>
                  <a:pt x="802005" y="7144"/>
                </a:lnTo>
                <a:lnTo>
                  <a:pt x="802005" y="732949"/>
                </a:lnTo>
                <a:lnTo>
                  <a:pt x="7144" y="732949"/>
                </a:lnTo>
                <a:close/>
              </a:path>
            </a:pathLst>
          </a:custGeom>
          <a:solidFill>
            <a:srgbClr val="185ADB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="" xmlns:a16="http://schemas.microsoft.com/office/drawing/2014/main" id="{573D6514-9DB0-4C00-90D7-8429250F930C}"/>
              </a:ext>
            </a:extLst>
          </p:cNvPr>
          <p:cNvSpPr/>
          <p:nvPr/>
        </p:nvSpPr>
        <p:spPr>
          <a:xfrm>
            <a:off x="7081742" y="2054221"/>
            <a:ext cx="800100" cy="733425"/>
          </a:xfrm>
          <a:custGeom>
            <a:avLst/>
            <a:gdLst>
              <a:gd name="connsiteX0" fmla="*/ 7144 w 800100"/>
              <a:gd name="connsiteY0" fmla="*/ 7144 h 733425"/>
              <a:gd name="connsiteX1" fmla="*/ 802005 w 800100"/>
              <a:gd name="connsiteY1" fmla="*/ 7144 h 733425"/>
              <a:gd name="connsiteX2" fmla="*/ 802005 w 800100"/>
              <a:gd name="connsiteY2" fmla="*/ 732949 h 733425"/>
              <a:gd name="connsiteX3" fmla="*/ 7144 w 800100"/>
              <a:gd name="connsiteY3" fmla="*/ 732949 h 733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0100" h="733425">
                <a:moveTo>
                  <a:pt x="7144" y="7144"/>
                </a:moveTo>
                <a:lnTo>
                  <a:pt x="802005" y="7144"/>
                </a:lnTo>
                <a:lnTo>
                  <a:pt x="802005" y="732949"/>
                </a:lnTo>
                <a:lnTo>
                  <a:pt x="7144" y="732949"/>
                </a:lnTo>
                <a:close/>
              </a:path>
            </a:pathLst>
          </a:custGeom>
          <a:solidFill>
            <a:srgbClr val="185ADB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="" xmlns:a16="http://schemas.microsoft.com/office/drawing/2014/main" id="{E6F09F79-E1EC-4BF4-8A2D-115DF92111D2}"/>
              </a:ext>
            </a:extLst>
          </p:cNvPr>
          <p:cNvSpPr/>
          <p:nvPr/>
        </p:nvSpPr>
        <p:spPr>
          <a:xfrm>
            <a:off x="7081742" y="4253103"/>
            <a:ext cx="800100" cy="733425"/>
          </a:xfrm>
          <a:custGeom>
            <a:avLst/>
            <a:gdLst>
              <a:gd name="connsiteX0" fmla="*/ 7144 w 800100"/>
              <a:gd name="connsiteY0" fmla="*/ 7144 h 733425"/>
              <a:gd name="connsiteX1" fmla="*/ 802005 w 800100"/>
              <a:gd name="connsiteY1" fmla="*/ 7144 h 733425"/>
              <a:gd name="connsiteX2" fmla="*/ 802005 w 800100"/>
              <a:gd name="connsiteY2" fmla="*/ 732949 h 733425"/>
              <a:gd name="connsiteX3" fmla="*/ 7144 w 800100"/>
              <a:gd name="connsiteY3" fmla="*/ 732949 h 733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0100" h="733425">
                <a:moveTo>
                  <a:pt x="7144" y="7144"/>
                </a:moveTo>
                <a:lnTo>
                  <a:pt x="802005" y="7144"/>
                </a:lnTo>
                <a:lnTo>
                  <a:pt x="802005" y="732949"/>
                </a:lnTo>
                <a:lnTo>
                  <a:pt x="7144" y="732949"/>
                </a:lnTo>
                <a:close/>
              </a:path>
            </a:pathLst>
          </a:custGeom>
          <a:solidFill>
            <a:srgbClr val="0A193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="" xmlns:a16="http://schemas.microsoft.com/office/drawing/2014/main" id="{F760AF56-66B8-4C93-8093-8487266953F3}"/>
              </a:ext>
            </a:extLst>
          </p:cNvPr>
          <p:cNvGrpSpPr/>
          <p:nvPr/>
        </p:nvGrpSpPr>
        <p:grpSpPr>
          <a:xfrm>
            <a:off x="2067306" y="2270026"/>
            <a:ext cx="3594634" cy="1406503"/>
            <a:chOff x="2067306" y="1206310"/>
            <a:chExt cx="2822194" cy="1406503"/>
          </a:xfrm>
        </p:grpSpPr>
        <p:sp>
          <p:nvSpPr>
            <p:cNvPr id="30" name="TextBox 29">
              <a:extLst>
                <a:ext uri="{FF2B5EF4-FFF2-40B4-BE49-F238E27FC236}">
                  <a16:creationId xmlns="" xmlns:a16="http://schemas.microsoft.com/office/drawing/2014/main" id="{3AB6B9B8-2B3E-4172-986E-69B5E69872A4}"/>
                </a:ext>
              </a:extLst>
            </p:cNvPr>
            <p:cNvSpPr txBox="1"/>
            <p:nvPr/>
          </p:nvSpPr>
          <p:spPr>
            <a:xfrm>
              <a:off x="2067306" y="1206310"/>
              <a:ext cx="198483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solidFill>
                    <a:schemeClr val="accent1"/>
                  </a:solidFill>
                </a:rPr>
                <a:t>Strengths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="" xmlns:a16="http://schemas.microsoft.com/office/drawing/2014/main" id="{6E3EBBE2-023F-4DD3-8643-CE7786A18B64}"/>
                </a:ext>
              </a:extLst>
            </p:cNvPr>
            <p:cNvSpPr/>
            <p:nvPr/>
          </p:nvSpPr>
          <p:spPr>
            <a:xfrm>
              <a:off x="2100191" y="1781816"/>
              <a:ext cx="278930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b="1" dirty="0">
                  <a:solidFill>
                    <a:schemeClr val="accent1"/>
                  </a:solidFill>
                </a:rPr>
                <a:t>Write Your Text Here and Remove This Text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="" xmlns:a16="http://schemas.microsoft.com/office/drawing/2014/main" id="{1D24E189-A7B2-43EF-A14F-31D202CD2D72}"/>
              </a:ext>
            </a:extLst>
          </p:cNvPr>
          <p:cNvGrpSpPr/>
          <p:nvPr/>
        </p:nvGrpSpPr>
        <p:grpSpPr>
          <a:xfrm>
            <a:off x="2067306" y="4447711"/>
            <a:ext cx="3594634" cy="1351912"/>
            <a:chOff x="2067306" y="4447711"/>
            <a:chExt cx="2822194" cy="1351912"/>
          </a:xfrm>
        </p:grpSpPr>
        <p:sp>
          <p:nvSpPr>
            <p:cNvPr id="31" name="TextBox 30">
              <a:extLst>
                <a:ext uri="{FF2B5EF4-FFF2-40B4-BE49-F238E27FC236}">
                  <a16:creationId xmlns="" xmlns:a16="http://schemas.microsoft.com/office/drawing/2014/main" id="{84C9A38A-C315-4814-AFB8-9B01A549AD58}"/>
                </a:ext>
              </a:extLst>
            </p:cNvPr>
            <p:cNvSpPr txBox="1"/>
            <p:nvPr/>
          </p:nvSpPr>
          <p:spPr>
            <a:xfrm>
              <a:off x="2067306" y="4447711"/>
              <a:ext cx="264207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solidFill>
                    <a:schemeClr val="accent2"/>
                  </a:solidFill>
                </a:rPr>
                <a:t>Weaknesses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="" xmlns:a16="http://schemas.microsoft.com/office/drawing/2014/main" id="{29A8F07E-71CE-464B-94A9-D4DEE4DD2818}"/>
                </a:ext>
              </a:extLst>
            </p:cNvPr>
            <p:cNvSpPr/>
            <p:nvPr/>
          </p:nvSpPr>
          <p:spPr>
            <a:xfrm>
              <a:off x="2100191" y="4968626"/>
              <a:ext cx="278930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b="1" dirty="0">
                  <a:solidFill>
                    <a:schemeClr val="accent1"/>
                  </a:solidFill>
                </a:rPr>
                <a:t>Write Your Text Here and Remove This Text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="" xmlns:a16="http://schemas.microsoft.com/office/drawing/2014/main" id="{120A3323-C821-4E06-B0DB-041C38F0FC9D}"/>
              </a:ext>
            </a:extLst>
          </p:cNvPr>
          <p:cNvGrpSpPr/>
          <p:nvPr/>
        </p:nvGrpSpPr>
        <p:grpSpPr>
          <a:xfrm>
            <a:off x="8105205" y="2270026"/>
            <a:ext cx="3698596" cy="1406503"/>
            <a:chOff x="8105204" y="1206310"/>
            <a:chExt cx="2903816" cy="1406503"/>
          </a:xfrm>
        </p:grpSpPr>
        <p:sp>
          <p:nvSpPr>
            <p:cNvPr id="34" name="TextBox 33">
              <a:extLst>
                <a:ext uri="{FF2B5EF4-FFF2-40B4-BE49-F238E27FC236}">
                  <a16:creationId xmlns="" xmlns:a16="http://schemas.microsoft.com/office/drawing/2014/main" id="{3379DABB-601D-4773-95DE-0F616B45E359}"/>
                </a:ext>
              </a:extLst>
            </p:cNvPr>
            <p:cNvSpPr txBox="1"/>
            <p:nvPr/>
          </p:nvSpPr>
          <p:spPr>
            <a:xfrm>
              <a:off x="8105204" y="1206310"/>
              <a:ext cx="284565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solidFill>
                    <a:schemeClr val="accent2"/>
                  </a:solidFill>
                </a:rPr>
                <a:t>Opportunities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="" xmlns:a16="http://schemas.microsoft.com/office/drawing/2014/main" id="{E4CB7DC0-10BF-4EB1-8626-DE59702AF74B}"/>
                </a:ext>
              </a:extLst>
            </p:cNvPr>
            <p:cNvSpPr/>
            <p:nvPr/>
          </p:nvSpPr>
          <p:spPr>
            <a:xfrm>
              <a:off x="8163370" y="1781816"/>
              <a:ext cx="2845650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b="1" dirty="0">
                  <a:solidFill>
                    <a:schemeClr val="accent1"/>
                  </a:solidFill>
                </a:rPr>
                <a:t>Write Your Text Here and Remove This Text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="" xmlns:a16="http://schemas.microsoft.com/office/drawing/2014/main" id="{17DB6614-2B2B-48EE-B8D9-DE5CA0149C5B}"/>
              </a:ext>
            </a:extLst>
          </p:cNvPr>
          <p:cNvGrpSpPr/>
          <p:nvPr/>
        </p:nvGrpSpPr>
        <p:grpSpPr>
          <a:xfrm>
            <a:off x="8105203" y="4447711"/>
            <a:ext cx="3698594" cy="1351912"/>
            <a:chOff x="8105204" y="4447711"/>
            <a:chExt cx="2903815" cy="1351912"/>
          </a:xfrm>
        </p:grpSpPr>
        <p:sp>
          <p:nvSpPr>
            <p:cNvPr id="35" name="TextBox 34">
              <a:extLst>
                <a:ext uri="{FF2B5EF4-FFF2-40B4-BE49-F238E27FC236}">
                  <a16:creationId xmlns="" xmlns:a16="http://schemas.microsoft.com/office/drawing/2014/main" id="{D130C7BC-EEFA-4946-81F0-1199189B3A12}"/>
                </a:ext>
              </a:extLst>
            </p:cNvPr>
            <p:cNvSpPr txBox="1"/>
            <p:nvPr/>
          </p:nvSpPr>
          <p:spPr>
            <a:xfrm>
              <a:off x="8105204" y="4447711"/>
              <a:ext cx="157447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solidFill>
                    <a:schemeClr val="accent1"/>
                  </a:solidFill>
                </a:rPr>
                <a:t>Threats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="" xmlns:a16="http://schemas.microsoft.com/office/drawing/2014/main" id="{D19F7FB9-AF0C-4A10-BD77-FD99DD94E906}"/>
                </a:ext>
              </a:extLst>
            </p:cNvPr>
            <p:cNvSpPr/>
            <p:nvPr/>
          </p:nvSpPr>
          <p:spPr>
            <a:xfrm>
              <a:off x="8163369" y="4968626"/>
              <a:ext cx="2845650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b="1" dirty="0">
                  <a:solidFill>
                    <a:schemeClr val="accent1"/>
                  </a:solidFill>
                </a:rPr>
                <a:t>Write Your Text Here and Remove This Text</a:t>
              </a: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="" xmlns:a16="http://schemas.microsoft.com/office/drawing/2014/main" id="{81B956C3-ADE0-4665-8815-CAF0B77F1DAC}"/>
              </a:ext>
            </a:extLst>
          </p:cNvPr>
          <p:cNvSpPr txBox="1"/>
          <p:nvPr/>
        </p:nvSpPr>
        <p:spPr>
          <a:xfrm>
            <a:off x="1214821" y="1979418"/>
            <a:ext cx="5052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</a:rPr>
              <a:t>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C5325C70-B400-4BF6-BB34-4781ACF3AD48}"/>
              </a:ext>
            </a:extLst>
          </p:cNvPr>
          <p:cNvSpPr txBox="1"/>
          <p:nvPr/>
        </p:nvSpPr>
        <p:spPr>
          <a:xfrm>
            <a:off x="1143055" y="4196822"/>
            <a:ext cx="648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</a:rPr>
              <a:t>W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="" xmlns:a16="http://schemas.microsoft.com/office/drawing/2014/main" id="{BA7FDD4C-D67A-4B06-B260-21C034B5F120}"/>
              </a:ext>
            </a:extLst>
          </p:cNvPr>
          <p:cNvSpPr txBox="1"/>
          <p:nvPr/>
        </p:nvSpPr>
        <p:spPr>
          <a:xfrm>
            <a:off x="7159473" y="1988244"/>
            <a:ext cx="6360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</a:rPr>
              <a:t>O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520A0190-94AE-40BF-8CB0-1EB21F0A3E6F}"/>
              </a:ext>
            </a:extLst>
          </p:cNvPr>
          <p:cNvSpPr txBox="1"/>
          <p:nvPr/>
        </p:nvSpPr>
        <p:spPr>
          <a:xfrm>
            <a:off x="7261073" y="4196821"/>
            <a:ext cx="4328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83E809BF-1706-489B-A18D-BC1D49C9279B}"/>
              </a:ext>
            </a:extLst>
          </p:cNvPr>
          <p:cNvSpPr txBox="1"/>
          <p:nvPr/>
        </p:nvSpPr>
        <p:spPr>
          <a:xfrm>
            <a:off x="2544715" y="69933"/>
            <a:ext cx="710257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accent1"/>
                </a:solidFill>
                <a:latin typeface="+mj-lt"/>
              </a:rPr>
              <a:t>SWOT </a:t>
            </a:r>
            <a:r>
              <a:rPr lang="en-US" sz="6000" b="1" dirty="0">
                <a:solidFill>
                  <a:schemeClr val="accent2"/>
                </a:solidFill>
                <a:latin typeface="+mj-lt"/>
              </a:rPr>
              <a:t>Analysis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Kaizen Group AI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83E7E-9DFE-4A1E-AEC2-D2E19E891C2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420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250"/>
                            </p:stCondLst>
                            <p:childTnLst>
                              <p:par>
                                <p:cTn id="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7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250"/>
                            </p:stCondLst>
                            <p:childTnLst>
                              <p:par>
                                <p:cTn id="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"/>
                            </p:stCondLst>
                            <p:childTnLst>
                              <p:par>
                                <p:cTn id="92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9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250"/>
                            </p:stCondLst>
                            <p:childTnLst>
                              <p:par>
                                <p:cTn id="10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500"/>
                            </p:stCondLst>
                            <p:childTnLst>
                              <p:par>
                                <p:cTn id="11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250"/>
                            </p:stCondLst>
                            <p:childTnLst>
                              <p:par>
                                <p:cTn id="1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3" grpId="0" animBg="1"/>
      <p:bldP spid="24" grpId="0" animBg="1"/>
      <p:bldP spid="27" grpId="0" animBg="1"/>
      <p:bldP spid="28" grpId="0" animBg="1"/>
      <p:bldP spid="15" grpId="0" animBg="1"/>
      <p:bldP spid="16" grpId="0" animBg="1"/>
      <p:bldP spid="6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8" grpId="0" animBg="1"/>
      <p:bldP spid="22" grpId="0" animBg="1"/>
      <p:bldP spid="26" grpId="0" animBg="1"/>
      <p:bldP spid="38" grpId="0"/>
      <p:bldP spid="42" grpId="0"/>
      <p:bldP spid="43" grpId="0"/>
      <p:bldP spid="44" grpId="0"/>
      <p:bldP spid="4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="" xmlns:a16="http://schemas.microsoft.com/office/drawing/2014/main" id="{9330C096-4BF2-4751-AABE-1C16EDDEE3CC}"/>
              </a:ext>
            </a:extLst>
          </p:cNvPr>
          <p:cNvSpPr/>
          <p:nvPr/>
        </p:nvSpPr>
        <p:spPr>
          <a:xfrm>
            <a:off x="531018" y="857154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="" xmlns:a16="http://schemas.microsoft.com/office/drawing/2014/main" id="{0AD43E9E-A8CE-454F-B667-431ACEB09134}"/>
              </a:ext>
            </a:extLst>
          </p:cNvPr>
          <p:cNvSpPr/>
          <p:nvPr/>
        </p:nvSpPr>
        <p:spPr>
          <a:xfrm>
            <a:off x="2521267" y="3709796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="" xmlns:a16="http://schemas.microsoft.com/office/drawing/2014/main" id="{F4ED03B5-E9D4-4D4D-A4F3-F9EB1A56CF15}"/>
              </a:ext>
            </a:extLst>
          </p:cNvPr>
          <p:cNvSpPr/>
          <p:nvPr/>
        </p:nvSpPr>
        <p:spPr>
          <a:xfrm>
            <a:off x="5626322" y="5846730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3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3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="" xmlns:a16="http://schemas.microsoft.com/office/drawing/2014/main" id="{FB62447E-F0B6-4477-9AB6-7F7DA5615C83}"/>
              </a:ext>
            </a:extLst>
          </p:cNvPr>
          <p:cNvSpPr/>
          <p:nvPr/>
        </p:nvSpPr>
        <p:spPr>
          <a:xfrm>
            <a:off x="531018" y="5211508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3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89"/>
                  <a:pt x="55290" y="7143"/>
                  <a:pt x="114681" y="7143"/>
                </a:cubicBezTo>
                <a:cubicBezTo>
                  <a:pt x="174072" y="7143"/>
                  <a:pt x="222218" y="55289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="" xmlns:a16="http://schemas.microsoft.com/office/drawing/2014/main" id="{3E7B4396-4012-4E95-A680-29F516CC50BF}"/>
              </a:ext>
            </a:extLst>
          </p:cNvPr>
          <p:cNvSpPr/>
          <p:nvPr/>
        </p:nvSpPr>
        <p:spPr>
          <a:xfrm>
            <a:off x="8882253" y="3602164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="" xmlns:a16="http://schemas.microsoft.com/office/drawing/2014/main" id="{4DF77C46-7B43-45B4-98E8-1A9E383DE0D5}"/>
              </a:ext>
            </a:extLst>
          </p:cNvPr>
          <p:cNvSpPr/>
          <p:nvPr/>
        </p:nvSpPr>
        <p:spPr>
          <a:xfrm>
            <a:off x="11430476" y="1306544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3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="" xmlns:a16="http://schemas.microsoft.com/office/drawing/2014/main" id="{893FB46B-D3E6-4552-83FD-6C0E434B51D7}"/>
              </a:ext>
            </a:extLst>
          </p:cNvPr>
          <p:cNvSpPr/>
          <p:nvPr/>
        </p:nvSpPr>
        <p:spPr>
          <a:xfrm>
            <a:off x="11242262" y="6132099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3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="" xmlns:a16="http://schemas.microsoft.com/office/drawing/2014/main" id="{DC07A76C-E57C-44FA-9139-7CFC2A42EB79}"/>
              </a:ext>
            </a:extLst>
          </p:cNvPr>
          <p:cNvSpPr/>
          <p:nvPr/>
        </p:nvSpPr>
        <p:spPr>
          <a:xfrm>
            <a:off x="7141368" y="492918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3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3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8E0F3C79-33D3-43F0-9DAF-C8BFEB432DDF}"/>
              </a:ext>
            </a:extLst>
          </p:cNvPr>
          <p:cNvSpPr/>
          <p:nvPr/>
        </p:nvSpPr>
        <p:spPr>
          <a:xfrm>
            <a:off x="4731829" y="1409223"/>
            <a:ext cx="2714625" cy="3600450"/>
          </a:xfrm>
          <a:custGeom>
            <a:avLst/>
            <a:gdLst>
              <a:gd name="connsiteX0" fmla="*/ 1969294 w 2714625"/>
              <a:gd name="connsiteY0" fmla="*/ 3597021 h 3600450"/>
              <a:gd name="connsiteX1" fmla="*/ 747331 w 2714625"/>
              <a:gd name="connsiteY1" fmla="*/ 3597021 h 3600450"/>
              <a:gd name="connsiteX2" fmla="*/ 7144 w 2714625"/>
              <a:gd name="connsiteY2" fmla="*/ 2856833 h 3600450"/>
              <a:gd name="connsiteX3" fmla="*/ 7144 w 2714625"/>
              <a:gd name="connsiteY3" fmla="*/ 747332 h 3600450"/>
              <a:gd name="connsiteX4" fmla="*/ 747331 w 2714625"/>
              <a:gd name="connsiteY4" fmla="*/ 7144 h 3600450"/>
              <a:gd name="connsiteX5" fmla="*/ 1969294 w 2714625"/>
              <a:gd name="connsiteY5" fmla="*/ 7144 h 3600450"/>
              <a:gd name="connsiteX6" fmla="*/ 2709482 w 2714625"/>
              <a:gd name="connsiteY6" fmla="*/ 747332 h 3600450"/>
              <a:gd name="connsiteX7" fmla="*/ 2709482 w 2714625"/>
              <a:gd name="connsiteY7" fmla="*/ 2856833 h 3600450"/>
              <a:gd name="connsiteX8" fmla="*/ 1969294 w 2714625"/>
              <a:gd name="connsiteY8" fmla="*/ 3597021 h 3600450"/>
              <a:gd name="connsiteX9" fmla="*/ 747331 w 2714625"/>
              <a:gd name="connsiteY9" fmla="*/ 16764 h 3600450"/>
              <a:gd name="connsiteX10" fmla="*/ 16669 w 2714625"/>
              <a:gd name="connsiteY10" fmla="*/ 747427 h 3600450"/>
              <a:gd name="connsiteX11" fmla="*/ 16669 w 2714625"/>
              <a:gd name="connsiteY11" fmla="*/ 2856929 h 3600450"/>
              <a:gd name="connsiteX12" fmla="*/ 747331 w 2714625"/>
              <a:gd name="connsiteY12" fmla="*/ 3587591 h 3600450"/>
              <a:gd name="connsiteX13" fmla="*/ 1969294 w 2714625"/>
              <a:gd name="connsiteY13" fmla="*/ 3587591 h 3600450"/>
              <a:gd name="connsiteX14" fmla="*/ 2699957 w 2714625"/>
              <a:gd name="connsiteY14" fmla="*/ 2856929 h 3600450"/>
              <a:gd name="connsiteX15" fmla="*/ 2699957 w 2714625"/>
              <a:gd name="connsiteY15" fmla="*/ 747332 h 3600450"/>
              <a:gd name="connsiteX16" fmla="*/ 1969294 w 2714625"/>
              <a:gd name="connsiteY16" fmla="*/ 16669 h 3600450"/>
              <a:gd name="connsiteX17" fmla="*/ 747331 w 2714625"/>
              <a:gd name="connsiteY17" fmla="*/ 16669 h 3600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714625" h="3600450">
                <a:moveTo>
                  <a:pt x="1969294" y="3597021"/>
                </a:moveTo>
                <a:lnTo>
                  <a:pt x="747331" y="3597021"/>
                </a:lnTo>
                <a:cubicBezTo>
                  <a:pt x="339185" y="3597021"/>
                  <a:pt x="7144" y="3264980"/>
                  <a:pt x="7144" y="2856833"/>
                </a:cubicBezTo>
                <a:lnTo>
                  <a:pt x="7144" y="747332"/>
                </a:lnTo>
                <a:cubicBezTo>
                  <a:pt x="7144" y="339185"/>
                  <a:pt x="339185" y="7144"/>
                  <a:pt x="747331" y="7144"/>
                </a:cubicBezTo>
                <a:lnTo>
                  <a:pt x="1969294" y="7144"/>
                </a:lnTo>
                <a:cubicBezTo>
                  <a:pt x="2377440" y="7144"/>
                  <a:pt x="2709482" y="339185"/>
                  <a:pt x="2709482" y="747332"/>
                </a:cubicBezTo>
                <a:lnTo>
                  <a:pt x="2709482" y="2856833"/>
                </a:lnTo>
                <a:cubicBezTo>
                  <a:pt x="2709482" y="3264980"/>
                  <a:pt x="2377440" y="3597021"/>
                  <a:pt x="1969294" y="3597021"/>
                </a:cubicBezTo>
                <a:close/>
                <a:moveTo>
                  <a:pt x="747331" y="16764"/>
                </a:moveTo>
                <a:cubicBezTo>
                  <a:pt x="344424" y="16764"/>
                  <a:pt x="16669" y="344519"/>
                  <a:pt x="16669" y="747427"/>
                </a:cubicBezTo>
                <a:lnTo>
                  <a:pt x="16669" y="2856929"/>
                </a:lnTo>
                <a:cubicBezTo>
                  <a:pt x="16669" y="3259836"/>
                  <a:pt x="344424" y="3587591"/>
                  <a:pt x="747331" y="3587591"/>
                </a:cubicBezTo>
                <a:lnTo>
                  <a:pt x="1969294" y="3587591"/>
                </a:lnTo>
                <a:cubicBezTo>
                  <a:pt x="2372202" y="3587591"/>
                  <a:pt x="2699957" y="3259836"/>
                  <a:pt x="2699957" y="2856929"/>
                </a:cubicBezTo>
                <a:lnTo>
                  <a:pt x="2699957" y="747332"/>
                </a:lnTo>
                <a:cubicBezTo>
                  <a:pt x="2699957" y="344424"/>
                  <a:pt x="2372202" y="16669"/>
                  <a:pt x="1969294" y="16669"/>
                </a:cubicBezTo>
                <a:lnTo>
                  <a:pt x="747331" y="16669"/>
                </a:lnTo>
                <a:close/>
              </a:path>
            </a:pathLst>
          </a:custGeom>
          <a:solidFill>
            <a:srgbClr val="0A193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="" xmlns:a16="http://schemas.microsoft.com/office/drawing/2014/main" id="{9BCA0504-B226-438C-A886-902BEC414BA4}"/>
              </a:ext>
            </a:extLst>
          </p:cNvPr>
          <p:cNvSpPr/>
          <p:nvPr/>
        </p:nvSpPr>
        <p:spPr>
          <a:xfrm>
            <a:off x="4460081" y="1197006"/>
            <a:ext cx="923925" cy="923925"/>
          </a:xfrm>
          <a:custGeom>
            <a:avLst/>
            <a:gdLst>
              <a:gd name="connsiteX0" fmla="*/ 921163 w 923925"/>
              <a:gd name="connsiteY0" fmla="*/ 464153 h 923925"/>
              <a:gd name="connsiteX1" fmla="*/ 464153 w 923925"/>
              <a:gd name="connsiteY1" fmla="*/ 921163 h 923925"/>
              <a:gd name="connsiteX2" fmla="*/ 7143 w 923925"/>
              <a:gd name="connsiteY2" fmla="*/ 464153 h 923925"/>
              <a:gd name="connsiteX3" fmla="*/ 464153 w 923925"/>
              <a:gd name="connsiteY3" fmla="*/ 7144 h 923925"/>
              <a:gd name="connsiteX4" fmla="*/ 921163 w 923925"/>
              <a:gd name="connsiteY4" fmla="*/ 464153 h 923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3925" h="923925">
                <a:moveTo>
                  <a:pt x="921163" y="464153"/>
                </a:moveTo>
                <a:cubicBezTo>
                  <a:pt x="921163" y="716553"/>
                  <a:pt x="716553" y="921163"/>
                  <a:pt x="464153" y="921163"/>
                </a:cubicBezTo>
                <a:cubicBezTo>
                  <a:pt x="211754" y="921163"/>
                  <a:pt x="7143" y="716553"/>
                  <a:pt x="7143" y="464153"/>
                </a:cubicBezTo>
                <a:cubicBezTo>
                  <a:pt x="7143" y="211754"/>
                  <a:pt x="211754" y="7144"/>
                  <a:pt x="464153" y="7144"/>
                </a:cubicBezTo>
                <a:cubicBezTo>
                  <a:pt x="716553" y="7144"/>
                  <a:pt x="921163" y="211754"/>
                  <a:pt x="921163" y="464153"/>
                </a:cubicBezTo>
                <a:close/>
              </a:path>
            </a:pathLst>
          </a:custGeom>
          <a:solidFill>
            <a:srgbClr val="185ADB"/>
          </a:solidFill>
          <a:ln w="9525" cap="flat">
            <a:noFill/>
            <a:prstDash val="solid"/>
            <a:miter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="" xmlns:a16="http://schemas.microsoft.com/office/drawing/2014/main" id="{80CA1936-8DCC-413C-8442-A75220BC23FC}"/>
              </a:ext>
            </a:extLst>
          </p:cNvPr>
          <p:cNvSpPr/>
          <p:nvPr/>
        </p:nvSpPr>
        <p:spPr>
          <a:xfrm>
            <a:off x="4460081" y="4297394"/>
            <a:ext cx="923925" cy="923925"/>
          </a:xfrm>
          <a:custGeom>
            <a:avLst/>
            <a:gdLst>
              <a:gd name="connsiteX0" fmla="*/ 921163 w 923925"/>
              <a:gd name="connsiteY0" fmla="*/ 464153 h 923925"/>
              <a:gd name="connsiteX1" fmla="*/ 464153 w 923925"/>
              <a:gd name="connsiteY1" fmla="*/ 921163 h 923925"/>
              <a:gd name="connsiteX2" fmla="*/ 7143 w 923925"/>
              <a:gd name="connsiteY2" fmla="*/ 464153 h 923925"/>
              <a:gd name="connsiteX3" fmla="*/ 464153 w 923925"/>
              <a:gd name="connsiteY3" fmla="*/ 7144 h 923925"/>
              <a:gd name="connsiteX4" fmla="*/ 921163 w 923925"/>
              <a:gd name="connsiteY4" fmla="*/ 464153 h 923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3925" h="923925">
                <a:moveTo>
                  <a:pt x="921163" y="464153"/>
                </a:moveTo>
                <a:cubicBezTo>
                  <a:pt x="921163" y="716553"/>
                  <a:pt x="716553" y="921163"/>
                  <a:pt x="464153" y="921163"/>
                </a:cubicBezTo>
                <a:cubicBezTo>
                  <a:pt x="211754" y="921163"/>
                  <a:pt x="7143" y="716553"/>
                  <a:pt x="7143" y="464153"/>
                </a:cubicBezTo>
                <a:cubicBezTo>
                  <a:pt x="7143" y="211754"/>
                  <a:pt x="211754" y="7144"/>
                  <a:pt x="464153" y="7144"/>
                </a:cubicBezTo>
                <a:cubicBezTo>
                  <a:pt x="716553" y="7144"/>
                  <a:pt x="921163" y="211754"/>
                  <a:pt x="921163" y="464153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="" xmlns:a16="http://schemas.microsoft.com/office/drawing/2014/main" id="{8FC952C0-5B7D-49A1-8564-9322BDAE219C}"/>
              </a:ext>
            </a:extLst>
          </p:cNvPr>
          <p:cNvSpPr/>
          <p:nvPr/>
        </p:nvSpPr>
        <p:spPr>
          <a:xfrm>
            <a:off x="6791896" y="1197006"/>
            <a:ext cx="923925" cy="923925"/>
          </a:xfrm>
          <a:custGeom>
            <a:avLst/>
            <a:gdLst>
              <a:gd name="connsiteX0" fmla="*/ 921163 w 923925"/>
              <a:gd name="connsiteY0" fmla="*/ 464153 h 923925"/>
              <a:gd name="connsiteX1" fmla="*/ 464154 w 923925"/>
              <a:gd name="connsiteY1" fmla="*/ 921163 h 923925"/>
              <a:gd name="connsiteX2" fmla="*/ 7144 w 923925"/>
              <a:gd name="connsiteY2" fmla="*/ 464153 h 923925"/>
              <a:gd name="connsiteX3" fmla="*/ 464154 w 923925"/>
              <a:gd name="connsiteY3" fmla="*/ 7144 h 923925"/>
              <a:gd name="connsiteX4" fmla="*/ 921163 w 923925"/>
              <a:gd name="connsiteY4" fmla="*/ 464153 h 923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3925" h="923925">
                <a:moveTo>
                  <a:pt x="921163" y="464153"/>
                </a:moveTo>
                <a:cubicBezTo>
                  <a:pt x="921163" y="716553"/>
                  <a:pt x="716553" y="921163"/>
                  <a:pt x="464154" y="921163"/>
                </a:cubicBezTo>
                <a:cubicBezTo>
                  <a:pt x="211755" y="921163"/>
                  <a:pt x="7144" y="716553"/>
                  <a:pt x="7144" y="464153"/>
                </a:cubicBezTo>
                <a:cubicBezTo>
                  <a:pt x="7144" y="211754"/>
                  <a:pt x="211755" y="7144"/>
                  <a:pt x="464154" y="7144"/>
                </a:cubicBezTo>
                <a:cubicBezTo>
                  <a:pt x="716553" y="7144"/>
                  <a:pt x="921163" y="211754"/>
                  <a:pt x="921163" y="464153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="" xmlns:a16="http://schemas.microsoft.com/office/drawing/2014/main" id="{50A7474D-5C9E-432F-A931-A0019663C97F}"/>
              </a:ext>
            </a:extLst>
          </p:cNvPr>
          <p:cNvSpPr/>
          <p:nvPr/>
        </p:nvSpPr>
        <p:spPr>
          <a:xfrm>
            <a:off x="6791896" y="4297394"/>
            <a:ext cx="923925" cy="923925"/>
          </a:xfrm>
          <a:custGeom>
            <a:avLst/>
            <a:gdLst>
              <a:gd name="connsiteX0" fmla="*/ 921163 w 923925"/>
              <a:gd name="connsiteY0" fmla="*/ 464153 h 923925"/>
              <a:gd name="connsiteX1" fmla="*/ 464154 w 923925"/>
              <a:gd name="connsiteY1" fmla="*/ 921163 h 923925"/>
              <a:gd name="connsiteX2" fmla="*/ 7144 w 923925"/>
              <a:gd name="connsiteY2" fmla="*/ 464153 h 923925"/>
              <a:gd name="connsiteX3" fmla="*/ 464154 w 923925"/>
              <a:gd name="connsiteY3" fmla="*/ 7144 h 923925"/>
              <a:gd name="connsiteX4" fmla="*/ 921163 w 923925"/>
              <a:gd name="connsiteY4" fmla="*/ 464153 h 923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3925" h="923925">
                <a:moveTo>
                  <a:pt x="921163" y="464153"/>
                </a:moveTo>
                <a:cubicBezTo>
                  <a:pt x="921163" y="716553"/>
                  <a:pt x="716553" y="921163"/>
                  <a:pt x="464154" y="921163"/>
                </a:cubicBezTo>
                <a:cubicBezTo>
                  <a:pt x="211755" y="921163"/>
                  <a:pt x="7144" y="716553"/>
                  <a:pt x="7144" y="464153"/>
                </a:cubicBezTo>
                <a:cubicBezTo>
                  <a:pt x="7144" y="211754"/>
                  <a:pt x="211755" y="7144"/>
                  <a:pt x="464154" y="7144"/>
                </a:cubicBezTo>
                <a:cubicBezTo>
                  <a:pt x="716553" y="7144"/>
                  <a:pt x="921163" y="211754"/>
                  <a:pt x="921163" y="464153"/>
                </a:cubicBezTo>
                <a:close/>
              </a:path>
            </a:pathLst>
          </a:custGeom>
          <a:solidFill>
            <a:srgbClr val="185ADB"/>
          </a:solidFill>
          <a:ln w="9525" cap="flat">
            <a:noFill/>
            <a:prstDash val="solid"/>
            <a:miter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rtlCol="0" anchor="ctr"/>
          <a:lstStyle/>
          <a:p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CAF2F056-8659-418C-81A0-7E9586647791}"/>
              </a:ext>
            </a:extLst>
          </p:cNvPr>
          <p:cNvGrpSpPr/>
          <p:nvPr/>
        </p:nvGrpSpPr>
        <p:grpSpPr>
          <a:xfrm>
            <a:off x="1625600" y="4456602"/>
            <a:ext cx="2667255" cy="1192371"/>
            <a:chOff x="1625600" y="4456602"/>
            <a:chExt cx="2667255" cy="1192371"/>
          </a:xfrm>
        </p:grpSpPr>
        <p:sp>
          <p:nvSpPr>
            <p:cNvPr id="271" name="TextBox 270">
              <a:extLst>
                <a:ext uri="{FF2B5EF4-FFF2-40B4-BE49-F238E27FC236}">
                  <a16:creationId xmlns="" xmlns:a16="http://schemas.microsoft.com/office/drawing/2014/main" id="{FC36D6E9-0824-4B51-A3A8-0C56842E2ACD}"/>
                </a:ext>
              </a:extLst>
            </p:cNvPr>
            <p:cNvSpPr txBox="1"/>
            <p:nvPr/>
          </p:nvSpPr>
          <p:spPr>
            <a:xfrm>
              <a:off x="2845022" y="4456602"/>
              <a:ext cx="144783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2800" b="1" dirty="0">
                  <a:solidFill>
                    <a:schemeClr val="accent3"/>
                  </a:solidFill>
                </a:rPr>
                <a:t>Interest</a:t>
              </a:r>
            </a:p>
          </p:txBody>
        </p:sp>
        <p:sp>
          <p:nvSpPr>
            <p:cNvPr id="272" name="TextBox 271">
              <a:extLst>
                <a:ext uri="{FF2B5EF4-FFF2-40B4-BE49-F238E27FC236}">
                  <a16:creationId xmlns="" xmlns:a16="http://schemas.microsoft.com/office/drawing/2014/main" id="{889357D7-6F10-4932-841A-9DBDCBB17CA9}"/>
                </a:ext>
              </a:extLst>
            </p:cNvPr>
            <p:cNvSpPr txBox="1"/>
            <p:nvPr/>
          </p:nvSpPr>
          <p:spPr>
            <a:xfrm>
              <a:off x="1625600" y="5002642"/>
              <a:ext cx="266725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accent1"/>
                  </a:solidFill>
                </a:rPr>
                <a:t>Write Your Text Here and Remove This Text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="" xmlns:a16="http://schemas.microsoft.com/office/drawing/2014/main" id="{0FBA4482-AAA7-4D81-8EE6-7518E0C34F0F}"/>
              </a:ext>
            </a:extLst>
          </p:cNvPr>
          <p:cNvGrpSpPr/>
          <p:nvPr/>
        </p:nvGrpSpPr>
        <p:grpSpPr>
          <a:xfrm>
            <a:off x="1625600" y="1332138"/>
            <a:ext cx="2667255" cy="1192371"/>
            <a:chOff x="1625600" y="1332138"/>
            <a:chExt cx="2667255" cy="1192371"/>
          </a:xfrm>
        </p:grpSpPr>
        <p:sp>
          <p:nvSpPr>
            <p:cNvPr id="273" name="TextBox 272">
              <a:extLst>
                <a:ext uri="{FF2B5EF4-FFF2-40B4-BE49-F238E27FC236}">
                  <a16:creationId xmlns="" xmlns:a16="http://schemas.microsoft.com/office/drawing/2014/main" id="{9E5638C1-42A6-4AC9-9A47-7658E5B7836E}"/>
                </a:ext>
              </a:extLst>
            </p:cNvPr>
            <p:cNvSpPr txBox="1"/>
            <p:nvPr/>
          </p:nvSpPr>
          <p:spPr>
            <a:xfrm>
              <a:off x="2545261" y="1332138"/>
              <a:ext cx="174759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2800" b="1" dirty="0">
                  <a:solidFill>
                    <a:schemeClr val="accent2"/>
                  </a:solidFill>
                </a:rPr>
                <a:t>Attention</a:t>
              </a:r>
            </a:p>
          </p:txBody>
        </p:sp>
        <p:sp>
          <p:nvSpPr>
            <p:cNvPr id="274" name="TextBox 273">
              <a:extLst>
                <a:ext uri="{FF2B5EF4-FFF2-40B4-BE49-F238E27FC236}">
                  <a16:creationId xmlns="" xmlns:a16="http://schemas.microsoft.com/office/drawing/2014/main" id="{E2A21944-AEA1-4AE9-BD86-B0B2AF00AEDD}"/>
                </a:ext>
              </a:extLst>
            </p:cNvPr>
            <p:cNvSpPr txBox="1"/>
            <p:nvPr/>
          </p:nvSpPr>
          <p:spPr>
            <a:xfrm>
              <a:off x="1625600" y="1878178"/>
              <a:ext cx="266725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accent1"/>
                  </a:solidFill>
                </a:rPr>
                <a:t>Write Your Text Here and Remove This Text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="" xmlns:a16="http://schemas.microsoft.com/office/drawing/2014/main" id="{2BE3A6EA-E1D5-40BB-83E8-B64FCA3AB031}"/>
              </a:ext>
            </a:extLst>
          </p:cNvPr>
          <p:cNvGrpSpPr/>
          <p:nvPr/>
        </p:nvGrpSpPr>
        <p:grpSpPr>
          <a:xfrm>
            <a:off x="7832502" y="4456602"/>
            <a:ext cx="2667255" cy="1192371"/>
            <a:chOff x="7832502" y="4456602"/>
            <a:chExt cx="2667255" cy="1192371"/>
          </a:xfrm>
        </p:grpSpPr>
        <p:sp>
          <p:nvSpPr>
            <p:cNvPr id="275" name="TextBox 274">
              <a:extLst>
                <a:ext uri="{FF2B5EF4-FFF2-40B4-BE49-F238E27FC236}">
                  <a16:creationId xmlns="" xmlns:a16="http://schemas.microsoft.com/office/drawing/2014/main" id="{182519EC-0AF0-4B3C-B254-0BBE6255C9AD}"/>
                </a:ext>
              </a:extLst>
            </p:cNvPr>
            <p:cNvSpPr txBox="1"/>
            <p:nvPr/>
          </p:nvSpPr>
          <p:spPr>
            <a:xfrm>
              <a:off x="7832502" y="4456602"/>
              <a:ext cx="131799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chemeClr val="accent2"/>
                  </a:solidFill>
                </a:rPr>
                <a:t>Action</a:t>
              </a:r>
            </a:p>
          </p:txBody>
        </p:sp>
        <p:sp>
          <p:nvSpPr>
            <p:cNvPr id="276" name="TextBox 275">
              <a:extLst>
                <a:ext uri="{FF2B5EF4-FFF2-40B4-BE49-F238E27FC236}">
                  <a16:creationId xmlns="" xmlns:a16="http://schemas.microsoft.com/office/drawing/2014/main" id="{D3A885EB-0B7A-4E1B-88BD-B074DF845381}"/>
                </a:ext>
              </a:extLst>
            </p:cNvPr>
            <p:cNvSpPr txBox="1"/>
            <p:nvPr/>
          </p:nvSpPr>
          <p:spPr>
            <a:xfrm>
              <a:off x="7832502" y="5002642"/>
              <a:ext cx="266725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1"/>
                  </a:solidFill>
                </a:rPr>
                <a:t>Write Your Text Here and Remove This Text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="" xmlns:a16="http://schemas.microsoft.com/office/drawing/2014/main" id="{4EAA0032-7B99-4939-85FB-222CDD231596}"/>
              </a:ext>
            </a:extLst>
          </p:cNvPr>
          <p:cNvGrpSpPr/>
          <p:nvPr/>
        </p:nvGrpSpPr>
        <p:grpSpPr>
          <a:xfrm>
            <a:off x="7832502" y="1332138"/>
            <a:ext cx="2667255" cy="1192371"/>
            <a:chOff x="7832502" y="1332138"/>
            <a:chExt cx="2667255" cy="1192371"/>
          </a:xfrm>
        </p:grpSpPr>
        <p:sp>
          <p:nvSpPr>
            <p:cNvPr id="277" name="TextBox 276">
              <a:extLst>
                <a:ext uri="{FF2B5EF4-FFF2-40B4-BE49-F238E27FC236}">
                  <a16:creationId xmlns="" xmlns:a16="http://schemas.microsoft.com/office/drawing/2014/main" id="{1911E0F2-970F-4E9C-AA54-3CB98D27A14F}"/>
                </a:ext>
              </a:extLst>
            </p:cNvPr>
            <p:cNvSpPr txBox="1"/>
            <p:nvPr/>
          </p:nvSpPr>
          <p:spPr>
            <a:xfrm>
              <a:off x="7832502" y="1332138"/>
              <a:ext cx="125547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chemeClr val="accent3"/>
                  </a:solidFill>
                </a:rPr>
                <a:t>Desire</a:t>
              </a:r>
            </a:p>
          </p:txBody>
        </p:sp>
        <p:sp>
          <p:nvSpPr>
            <p:cNvPr id="278" name="TextBox 277">
              <a:extLst>
                <a:ext uri="{FF2B5EF4-FFF2-40B4-BE49-F238E27FC236}">
                  <a16:creationId xmlns="" xmlns:a16="http://schemas.microsoft.com/office/drawing/2014/main" id="{8F8C0C27-3299-4937-AEA0-EF73DFDEB832}"/>
                </a:ext>
              </a:extLst>
            </p:cNvPr>
            <p:cNvSpPr txBox="1"/>
            <p:nvPr/>
          </p:nvSpPr>
          <p:spPr>
            <a:xfrm>
              <a:off x="7832502" y="1878178"/>
              <a:ext cx="266725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1"/>
                  </a:solidFill>
                </a:rPr>
                <a:t>Write Your Text Here and Remove This Text</a:t>
              </a: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6656C7F1-800C-435D-B326-78E4FCC4D3AE}"/>
              </a:ext>
            </a:extLst>
          </p:cNvPr>
          <p:cNvSpPr txBox="1"/>
          <p:nvPr/>
        </p:nvSpPr>
        <p:spPr>
          <a:xfrm>
            <a:off x="5044270" y="2485887"/>
            <a:ext cx="210346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 dirty="0"/>
              <a:t>AIDA</a:t>
            </a:r>
            <a:br>
              <a:rPr lang="en-US" sz="4400" b="1" dirty="0"/>
            </a:br>
            <a:r>
              <a:rPr lang="en-US" sz="4400" b="1" dirty="0"/>
              <a:t>MODEL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F08FD0B4-A28E-49E4-AF5A-6931CF851CBF}"/>
              </a:ext>
            </a:extLst>
          </p:cNvPr>
          <p:cNvSpPr txBox="1"/>
          <p:nvPr/>
        </p:nvSpPr>
        <p:spPr>
          <a:xfrm>
            <a:off x="4617152" y="1214629"/>
            <a:ext cx="6399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1A9C5767-01CA-4E6E-BCAF-DCC42958F7B6}"/>
              </a:ext>
            </a:extLst>
          </p:cNvPr>
          <p:cNvSpPr txBox="1"/>
          <p:nvPr/>
        </p:nvSpPr>
        <p:spPr>
          <a:xfrm>
            <a:off x="4759017" y="4343857"/>
            <a:ext cx="3561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</a:rPr>
              <a:t>I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="" xmlns:a16="http://schemas.microsoft.com/office/drawing/2014/main" id="{DAFC547F-E857-4183-9EA4-CBD6B8EBC7ED}"/>
              </a:ext>
            </a:extLst>
          </p:cNvPr>
          <p:cNvSpPr txBox="1"/>
          <p:nvPr/>
        </p:nvSpPr>
        <p:spPr>
          <a:xfrm>
            <a:off x="6941218" y="1214629"/>
            <a:ext cx="6399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1856E501-FE39-4797-86A8-1BF60C7093B6}"/>
              </a:ext>
            </a:extLst>
          </p:cNvPr>
          <p:cNvSpPr txBox="1"/>
          <p:nvPr/>
        </p:nvSpPr>
        <p:spPr>
          <a:xfrm>
            <a:off x="6941218" y="4343857"/>
            <a:ext cx="6399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Kaizen Group AI</a:t>
            </a: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83E7E-9DFE-4A1E-AEC2-D2E19E891C2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924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25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7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32" grpId="0"/>
      <p:bldP spid="33" grpId="0"/>
      <p:bldP spid="42" grpId="0"/>
      <p:bldP spid="43" grpId="0"/>
      <p:bldP spid="4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="" xmlns:a16="http://schemas.microsoft.com/office/drawing/2014/main" id="{FB3B6680-8091-49D8-9194-DC39695FA9C6}"/>
              </a:ext>
            </a:extLst>
          </p:cNvPr>
          <p:cNvSpPr/>
          <p:nvPr/>
        </p:nvSpPr>
        <p:spPr>
          <a:xfrm>
            <a:off x="1585055" y="1396079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="" xmlns:a16="http://schemas.microsoft.com/office/drawing/2014/main" id="{74D2F300-1220-4BAF-A534-7BDC3FE5FE5C}"/>
              </a:ext>
            </a:extLst>
          </p:cNvPr>
          <p:cNvSpPr/>
          <p:nvPr/>
        </p:nvSpPr>
        <p:spPr>
          <a:xfrm>
            <a:off x="10202513" y="6458045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0 w 228600"/>
              <a:gd name="connsiteY1" fmla="*/ 222218 h 228600"/>
              <a:gd name="connsiteX2" fmla="*/ 7143 w 228600"/>
              <a:gd name="connsiteY2" fmla="*/ 114681 h 228600"/>
              <a:gd name="connsiteX3" fmla="*/ 114680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0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0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64D90A04-D055-47B3-8270-342ECCD6870D}"/>
              </a:ext>
            </a:extLst>
          </p:cNvPr>
          <p:cNvSpPr/>
          <p:nvPr/>
        </p:nvSpPr>
        <p:spPr>
          <a:xfrm>
            <a:off x="11647074" y="169068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3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="" xmlns:a16="http://schemas.microsoft.com/office/drawing/2014/main" id="{5842367B-0181-4A47-B5AC-17765E880880}"/>
              </a:ext>
            </a:extLst>
          </p:cNvPr>
          <p:cNvSpPr/>
          <p:nvPr/>
        </p:nvSpPr>
        <p:spPr>
          <a:xfrm>
            <a:off x="9269634" y="912113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3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3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="" xmlns:a16="http://schemas.microsoft.com/office/drawing/2014/main" id="{DEDC7519-7107-4C62-A556-53602F40DCEA}"/>
              </a:ext>
            </a:extLst>
          </p:cNvPr>
          <p:cNvSpPr/>
          <p:nvPr/>
        </p:nvSpPr>
        <p:spPr>
          <a:xfrm>
            <a:off x="1025175" y="5846064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="" xmlns:a16="http://schemas.microsoft.com/office/drawing/2014/main" id="{43E43D68-3ECE-4365-9F38-468817A6CFBD}"/>
              </a:ext>
            </a:extLst>
          </p:cNvPr>
          <p:cNvSpPr/>
          <p:nvPr/>
        </p:nvSpPr>
        <p:spPr>
          <a:xfrm>
            <a:off x="7402544" y="5738526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="" xmlns:a16="http://schemas.microsoft.com/office/drawing/2014/main" id="{6C4B6033-71DF-4494-BD96-2FEE2404F3FA}"/>
              </a:ext>
            </a:extLst>
          </p:cNvPr>
          <p:cNvSpPr/>
          <p:nvPr/>
        </p:nvSpPr>
        <p:spPr>
          <a:xfrm>
            <a:off x="11307699" y="6137529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3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="" xmlns:a16="http://schemas.microsoft.com/office/drawing/2014/main" id="{F0951A8C-3FC1-41AC-8BB8-0A92D86B21C7}"/>
              </a:ext>
            </a:extLst>
          </p:cNvPr>
          <p:cNvSpPr/>
          <p:nvPr/>
        </p:nvSpPr>
        <p:spPr>
          <a:xfrm>
            <a:off x="3079051" y="276701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="" xmlns:a16="http://schemas.microsoft.com/office/drawing/2014/main" id="{1AD4D46E-C4C1-4A92-8590-071DF5E565B7}"/>
              </a:ext>
            </a:extLst>
          </p:cNvPr>
          <p:cNvSpPr/>
          <p:nvPr/>
        </p:nvSpPr>
        <p:spPr>
          <a:xfrm>
            <a:off x="591693" y="458724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="" xmlns:a16="http://schemas.microsoft.com/office/drawing/2014/main" id="{7AC8924E-CDD2-4B09-B404-C2565D591582}"/>
              </a:ext>
            </a:extLst>
          </p:cNvPr>
          <p:cNvSpPr/>
          <p:nvPr/>
        </p:nvSpPr>
        <p:spPr>
          <a:xfrm>
            <a:off x="5320379" y="6242875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3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3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="" xmlns:a16="http://schemas.microsoft.com/office/drawing/2014/main" id="{47970A1D-C28E-4A21-AC6D-39F6F1D50D94}"/>
              </a:ext>
            </a:extLst>
          </p:cNvPr>
          <p:cNvSpPr/>
          <p:nvPr/>
        </p:nvSpPr>
        <p:spPr>
          <a:xfrm>
            <a:off x="11200066" y="1180909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0 w 228600"/>
              <a:gd name="connsiteY1" fmla="*/ 222218 h 228600"/>
              <a:gd name="connsiteX2" fmla="*/ 7142 w 228600"/>
              <a:gd name="connsiteY2" fmla="*/ 114681 h 228600"/>
              <a:gd name="connsiteX3" fmla="*/ 114680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0" y="222218"/>
                </a:cubicBezTo>
                <a:cubicBezTo>
                  <a:pt x="55288" y="222218"/>
                  <a:pt x="7142" y="174072"/>
                  <a:pt x="7142" y="114681"/>
                </a:cubicBezTo>
                <a:cubicBezTo>
                  <a:pt x="7142" y="55290"/>
                  <a:pt x="55288" y="7144"/>
                  <a:pt x="114680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="" xmlns:a16="http://schemas.microsoft.com/office/drawing/2014/main" id="{4BB9D803-0AFA-4039-BFB4-B9C422B8B9AE}"/>
              </a:ext>
            </a:extLst>
          </p:cNvPr>
          <p:cNvSpPr/>
          <p:nvPr/>
        </p:nvSpPr>
        <p:spPr>
          <a:xfrm>
            <a:off x="418433" y="2026729"/>
            <a:ext cx="1181100" cy="1181100"/>
          </a:xfrm>
          <a:custGeom>
            <a:avLst/>
            <a:gdLst>
              <a:gd name="connsiteX0" fmla="*/ 1174909 w 1181100"/>
              <a:gd name="connsiteY0" fmla="*/ 591026 h 1181100"/>
              <a:gd name="connsiteX1" fmla="*/ 591026 w 1181100"/>
              <a:gd name="connsiteY1" fmla="*/ 1174909 h 1181100"/>
              <a:gd name="connsiteX2" fmla="*/ 7144 w 1181100"/>
              <a:gd name="connsiteY2" fmla="*/ 591026 h 1181100"/>
              <a:gd name="connsiteX3" fmla="*/ 591026 w 1181100"/>
              <a:gd name="connsiteY3" fmla="*/ 7144 h 1181100"/>
              <a:gd name="connsiteX4" fmla="*/ 1174909 w 1181100"/>
              <a:gd name="connsiteY4" fmla="*/ 591026 h 118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1100" h="1181100">
                <a:moveTo>
                  <a:pt x="1174909" y="591026"/>
                </a:moveTo>
                <a:cubicBezTo>
                  <a:pt x="1174909" y="913495"/>
                  <a:pt x="913496" y="1174909"/>
                  <a:pt x="591026" y="1174909"/>
                </a:cubicBezTo>
                <a:cubicBezTo>
                  <a:pt x="268557" y="1174909"/>
                  <a:pt x="7144" y="913495"/>
                  <a:pt x="7144" y="591026"/>
                </a:cubicBezTo>
                <a:cubicBezTo>
                  <a:pt x="7144" y="268557"/>
                  <a:pt x="268557" y="7144"/>
                  <a:pt x="591026" y="7144"/>
                </a:cubicBezTo>
                <a:cubicBezTo>
                  <a:pt x="913496" y="7144"/>
                  <a:pt x="1174909" y="268557"/>
                  <a:pt x="1174909" y="591026"/>
                </a:cubicBezTo>
                <a:close/>
              </a:path>
            </a:pathLst>
          </a:custGeom>
          <a:solidFill>
            <a:srgbClr val="0A193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="" xmlns:a16="http://schemas.microsoft.com/office/drawing/2014/main" id="{67A175C3-D343-4AC5-8EC0-D7E6F5288EF5}"/>
              </a:ext>
            </a:extLst>
          </p:cNvPr>
          <p:cNvSpPr/>
          <p:nvPr/>
        </p:nvSpPr>
        <p:spPr>
          <a:xfrm>
            <a:off x="871823" y="3685603"/>
            <a:ext cx="266700" cy="266700"/>
          </a:xfrm>
          <a:custGeom>
            <a:avLst/>
            <a:gdLst>
              <a:gd name="connsiteX0" fmla="*/ 268129 w 266700"/>
              <a:gd name="connsiteY0" fmla="*/ 137636 h 266700"/>
              <a:gd name="connsiteX1" fmla="*/ 137636 w 266700"/>
              <a:gd name="connsiteY1" fmla="*/ 268129 h 266700"/>
              <a:gd name="connsiteX2" fmla="*/ 7144 w 266700"/>
              <a:gd name="connsiteY2" fmla="*/ 137636 h 266700"/>
              <a:gd name="connsiteX3" fmla="*/ 137636 w 266700"/>
              <a:gd name="connsiteY3" fmla="*/ 7144 h 266700"/>
              <a:gd name="connsiteX4" fmla="*/ 268129 w 266700"/>
              <a:gd name="connsiteY4" fmla="*/ 137636 h 26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700" h="266700">
                <a:moveTo>
                  <a:pt x="268129" y="137636"/>
                </a:moveTo>
                <a:cubicBezTo>
                  <a:pt x="268129" y="209706"/>
                  <a:pt x="209705" y="268129"/>
                  <a:pt x="137636" y="268129"/>
                </a:cubicBezTo>
                <a:cubicBezTo>
                  <a:pt x="65567" y="268129"/>
                  <a:pt x="7144" y="209706"/>
                  <a:pt x="7144" y="137636"/>
                </a:cubicBezTo>
                <a:cubicBezTo>
                  <a:pt x="7144" y="65567"/>
                  <a:pt x="65567" y="7144"/>
                  <a:pt x="137636" y="7144"/>
                </a:cubicBezTo>
                <a:cubicBezTo>
                  <a:pt x="209705" y="7144"/>
                  <a:pt x="268129" y="65567"/>
                  <a:pt x="268129" y="137636"/>
                </a:cubicBezTo>
                <a:close/>
              </a:path>
            </a:pathLst>
          </a:custGeom>
          <a:solidFill>
            <a:srgbClr val="0A193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="" xmlns:a16="http://schemas.microsoft.com/office/drawing/2014/main" id="{0F2FEB8C-DB75-4FFA-90E4-A80721805969}"/>
              </a:ext>
            </a:extLst>
          </p:cNvPr>
          <p:cNvSpPr/>
          <p:nvPr/>
        </p:nvSpPr>
        <p:spPr>
          <a:xfrm>
            <a:off x="2393061" y="2026729"/>
            <a:ext cx="1181100" cy="1181100"/>
          </a:xfrm>
          <a:custGeom>
            <a:avLst/>
            <a:gdLst>
              <a:gd name="connsiteX0" fmla="*/ 1174909 w 1181100"/>
              <a:gd name="connsiteY0" fmla="*/ 591026 h 1181100"/>
              <a:gd name="connsiteX1" fmla="*/ 591026 w 1181100"/>
              <a:gd name="connsiteY1" fmla="*/ 1174909 h 1181100"/>
              <a:gd name="connsiteX2" fmla="*/ 7144 w 1181100"/>
              <a:gd name="connsiteY2" fmla="*/ 591026 h 1181100"/>
              <a:gd name="connsiteX3" fmla="*/ 591026 w 1181100"/>
              <a:gd name="connsiteY3" fmla="*/ 7144 h 1181100"/>
              <a:gd name="connsiteX4" fmla="*/ 1174909 w 1181100"/>
              <a:gd name="connsiteY4" fmla="*/ 591026 h 118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1100" h="1181100">
                <a:moveTo>
                  <a:pt x="1174909" y="591026"/>
                </a:moveTo>
                <a:cubicBezTo>
                  <a:pt x="1174909" y="913495"/>
                  <a:pt x="913496" y="1174909"/>
                  <a:pt x="591026" y="1174909"/>
                </a:cubicBezTo>
                <a:cubicBezTo>
                  <a:pt x="268557" y="1174909"/>
                  <a:pt x="7144" y="913495"/>
                  <a:pt x="7144" y="591026"/>
                </a:cubicBezTo>
                <a:cubicBezTo>
                  <a:pt x="7144" y="268557"/>
                  <a:pt x="268557" y="7144"/>
                  <a:pt x="591026" y="7144"/>
                </a:cubicBezTo>
                <a:cubicBezTo>
                  <a:pt x="913496" y="7144"/>
                  <a:pt x="1174909" y="268557"/>
                  <a:pt x="1174909" y="591026"/>
                </a:cubicBezTo>
                <a:close/>
              </a:path>
            </a:pathLst>
          </a:custGeom>
          <a:solidFill>
            <a:srgbClr val="185ADB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="" xmlns:a16="http://schemas.microsoft.com/office/drawing/2014/main" id="{057EFCDB-6222-4879-BE6D-36E4301EFD5B}"/>
              </a:ext>
            </a:extLst>
          </p:cNvPr>
          <p:cNvSpPr/>
          <p:nvPr/>
        </p:nvSpPr>
        <p:spPr>
          <a:xfrm>
            <a:off x="2846451" y="3685603"/>
            <a:ext cx="266700" cy="266700"/>
          </a:xfrm>
          <a:custGeom>
            <a:avLst/>
            <a:gdLst>
              <a:gd name="connsiteX0" fmla="*/ 268129 w 266700"/>
              <a:gd name="connsiteY0" fmla="*/ 137636 h 266700"/>
              <a:gd name="connsiteX1" fmla="*/ 137636 w 266700"/>
              <a:gd name="connsiteY1" fmla="*/ 268129 h 266700"/>
              <a:gd name="connsiteX2" fmla="*/ 7143 w 266700"/>
              <a:gd name="connsiteY2" fmla="*/ 137636 h 266700"/>
              <a:gd name="connsiteX3" fmla="*/ 137636 w 266700"/>
              <a:gd name="connsiteY3" fmla="*/ 7144 h 266700"/>
              <a:gd name="connsiteX4" fmla="*/ 268129 w 266700"/>
              <a:gd name="connsiteY4" fmla="*/ 137636 h 26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700" h="266700">
                <a:moveTo>
                  <a:pt x="268129" y="137636"/>
                </a:moveTo>
                <a:cubicBezTo>
                  <a:pt x="268129" y="209706"/>
                  <a:pt x="209705" y="268129"/>
                  <a:pt x="137636" y="268129"/>
                </a:cubicBezTo>
                <a:cubicBezTo>
                  <a:pt x="65567" y="268129"/>
                  <a:pt x="7143" y="209706"/>
                  <a:pt x="7143" y="137636"/>
                </a:cubicBezTo>
                <a:cubicBezTo>
                  <a:pt x="7143" y="65567"/>
                  <a:pt x="65567" y="7144"/>
                  <a:pt x="137636" y="7144"/>
                </a:cubicBezTo>
                <a:cubicBezTo>
                  <a:pt x="209705" y="7144"/>
                  <a:pt x="268129" y="65567"/>
                  <a:pt x="268129" y="137636"/>
                </a:cubicBezTo>
                <a:close/>
              </a:path>
            </a:pathLst>
          </a:custGeom>
          <a:solidFill>
            <a:srgbClr val="185ADB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="" xmlns:a16="http://schemas.microsoft.com/office/drawing/2014/main" id="{91F0FE92-A0E0-4E10-BF6B-C5A5D22AAC1E}"/>
              </a:ext>
            </a:extLst>
          </p:cNvPr>
          <p:cNvSpPr/>
          <p:nvPr/>
        </p:nvSpPr>
        <p:spPr>
          <a:xfrm>
            <a:off x="4367688" y="2026729"/>
            <a:ext cx="1181100" cy="1181100"/>
          </a:xfrm>
          <a:custGeom>
            <a:avLst/>
            <a:gdLst>
              <a:gd name="connsiteX0" fmla="*/ 1174909 w 1181100"/>
              <a:gd name="connsiteY0" fmla="*/ 591026 h 1181100"/>
              <a:gd name="connsiteX1" fmla="*/ 591027 w 1181100"/>
              <a:gd name="connsiteY1" fmla="*/ 1174909 h 1181100"/>
              <a:gd name="connsiteX2" fmla="*/ 7144 w 1181100"/>
              <a:gd name="connsiteY2" fmla="*/ 591026 h 1181100"/>
              <a:gd name="connsiteX3" fmla="*/ 591027 w 1181100"/>
              <a:gd name="connsiteY3" fmla="*/ 7144 h 1181100"/>
              <a:gd name="connsiteX4" fmla="*/ 1174909 w 1181100"/>
              <a:gd name="connsiteY4" fmla="*/ 591026 h 118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1100" h="1181100">
                <a:moveTo>
                  <a:pt x="1174909" y="591026"/>
                </a:moveTo>
                <a:cubicBezTo>
                  <a:pt x="1174909" y="913495"/>
                  <a:pt x="913496" y="1174909"/>
                  <a:pt x="591027" y="1174909"/>
                </a:cubicBezTo>
                <a:cubicBezTo>
                  <a:pt x="268557" y="1174909"/>
                  <a:pt x="7144" y="913495"/>
                  <a:pt x="7144" y="591026"/>
                </a:cubicBezTo>
                <a:cubicBezTo>
                  <a:pt x="7144" y="268557"/>
                  <a:pt x="268557" y="7144"/>
                  <a:pt x="591027" y="7144"/>
                </a:cubicBezTo>
                <a:cubicBezTo>
                  <a:pt x="913496" y="7144"/>
                  <a:pt x="1174909" y="268557"/>
                  <a:pt x="1174909" y="591026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="" xmlns:a16="http://schemas.microsoft.com/office/drawing/2014/main" id="{14DFE447-1D34-4A15-9E7E-A94A79E45C3C}"/>
              </a:ext>
            </a:extLst>
          </p:cNvPr>
          <p:cNvSpPr/>
          <p:nvPr/>
        </p:nvSpPr>
        <p:spPr>
          <a:xfrm>
            <a:off x="4821078" y="3685603"/>
            <a:ext cx="266700" cy="266700"/>
          </a:xfrm>
          <a:custGeom>
            <a:avLst/>
            <a:gdLst>
              <a:gd name="connsiteX0" fmla="*/ 268129 w 266700"/>
              <a:gd name="connsiteY0" fmla="*/ 137636 h 266700"/>
              <a:gd name="connsiteX1" fmla="*/ 137636 w 266700"/>
              <a:gd name="connsiteY1" fmla="*/ 268129 h 266700"/>
              <a:gd name="connsiteX2" fmla="*/ 7143 w 266700"/>
              <a:gd name="connsiteY2" fmla="*/ 137636 h 266700"/>
              <a:gd name="connsiteX3" fmla="*/ 137636 w 266700"/>
              <a:gd name="connsiteY3" fmla="*/ 7144 h 266700"/>
              <a:gd name="connsiteX4" fmla="*/ 268129 w 266700"/>
              <a:gd name="connsiteY4" fmla="*/ 137636 h 26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700" h="266700">
                <a:moveTo>
                  <a:pt x="268129" y="137636"/>
                </a:moveTo>
                <a:cubicBezTo>
                  <a:pt x="268129" y="209706"/>
                  <a:pt x="209705" y="268129"/>
                  <a:pt x="137636" y="268129"/>
                </a:cubicBezTo>
                <a:cubicBezTo>
                  <a:pt x="65567" y="268129"/>
                  <a:pt x="7143" y="209706"/>
                  <a:pt x="7143" y="137636"/>
                </a:cubicBezTo>
                <a:cubicBezTo>
                  <a:pt x="7143" y="65567"/>
                  <a:pt x="65567" y="7144"/>
                  <a:pt x="137636" y="7144"/>
                </a:cubicBezTo>
                <a:cubicBezTo>
                  <a:pt x="209705" y="7144"/>
                  <a:pt x="268129" y="65567"/>
                  <a:pt x="268129" y="137636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="" xmlns:a16="http://schemas.microsoft.com/office/drawing/2014/main" id="{773F2C2A-03AF-4E08-9734-5A1049EC93C4}"/>
              </a:ext>
            </a:extLst>
          </p:cNvPr>
          <p:cNvSpPr/>
          <p:nvPr/>
        </p:nvSpPr>
        <p:spPr>
          <a:xfrm>
            <a:off x="6342411" y="2026729"/>
            <a:ext cx="1181100" cy="1181100"/>
          </a:xfrm>
          <a:custGeom>
            <a:avLst/>
            <a:gdLst>
              <a:gd name="connsiteX0" fmla="*/ 1174909 w 1181100"/>
              <a:gd name="connsiteY0" fmla="*/ 591026 h 1181100"/>
              <a:gd name="connsiteX1" fmla="*/ 591026 w 1181100"/>
              <a:gd name="connsiteY1" fmla="*/ 1174909 h 1181100"/>
              <a:gd name="connsiteX2" fmla="*/ 7144 w 1181100"/>
              <a:gd name="connsiteY2" fmla="*/ 591026 h 1181100"/>
              <a:gd name="connsiteX3" fmla="*/ 591026 w 1181100"/>
              <a:gd name="connsiteY3" fmla="*/ 7144 h 1181100"/>
              <a:gd name="connsiteX4" fmla="*/ 1174909 w 1181100"/>
              <a:gd name="connsiteY4" fmla="*/ 591026 h 118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1100" h="1181100">
                <a:moveTo>
                  <a:pt x="1174909" y="591026"/>
                </a:moveTo>
                <a:cubicBezTo>
                  <a:pt x="1174909" y="913495"/>
                  <a:pt x="913495" y="1174909"/>
                  <a:pt x="591026" y="1174909"/>
                </a:cubicBezTo>
                <a:cubicBezTo>
                  <a:pt x="268557" y="1174909"/>
                  <a:pt x="7144" y="913495"/>
                  <a:pt x="7144" y="591026"/>
                </a:cubicBezTo>
                <a:cubicBezTo>
                  <a:pt x="7144" y="268557"/>
                  <a:pt x="268557" y="7144"/>
                  <a:pt x="591026" y="7144"/>
                </a:cubicBezTo>
                <a:cubicBezTo>
                  <a:pt x="913495" y="7144"/>
                  <a:pt x="1174909" y="268557"/>
                  <a:pt x="1174909" y="591026"/>
                </a:cubicBezTo>
                <a:close/>
              </a:path>
            </a:pathLst>
          </a:custGeom>
          <a:solidFill>
            <a:srgbClr val="0A193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="" xmlns:a16="http://schemas.microsoft.com/office/drawing/2014/main" id="{079896F9-6966-4AB8-BDBE-95A3D83DF3A4}"/>
              </a:ext>
            </a:extLst>
          </p:cNvPr>
          <p:cNvSpPr/>
          <p:nvPr/>
        </p:nvSpPr>
        <p:spPr>
          <a:xfrm>
            <a:off x="6795801" y="3685603"/>
            <a:ext cx="266700" cy="266700"/>
          </a:xfrm>
          <a:custGeom>
            <a:avLst/>
            <a:gdLst>
              <a:gd name="connsiteX0" fmla="*/ 268129 w 266700"/>
              <a:gd name="connsiteY0" fmla="*/ 137636 h 266700"/>
              <a:gd name="connsiteX1" fmla="*/ 137636 w 266700"/>
              <a:gd name="connsiteY1" fmla="*/ 268129 h 266700"/>
              <a:gd name="connsiteX2" fmla="*/ 7143 w 266700"/>
              <a:gd name="connsiteY2" fmla="*/ 137636 h 266700"/>
              <a:gd name="connsiteX3" fmla="*/ 137636 w 266700"/>
              <a:gd name="connsiteY3" fmla="*/ 7144 h 266700"/>
              <a:gd name="connsiteX4" fmla="*/ 268129 w 266700"/>
              <a:gd name="connsiteY4" fmla="*/ 137636 h 26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700" h="266700">
                <a:moveTo>
                  <a:pt x="268129" y="137636"/>
                </a:moveTo>
                <a:cubicBezTo>
                  <a:pt x="268129" y="209706"/>
                  <a:pt x="209705" y="268129"/>
                  <a:pt x="137636" y="268129"/>
                </a:cubicBezTo>
                <a:cubicBezTo>
                  <a:pt x="65567" y="268129"/>
                  <a:pt x="7143" y="209706"/>
                  <a:pt x="7143" y="137636"/>
                </a:cubicBezTo>
                <a:cubicBezTo>
                  <a:pt x="7143" y="65567"/>
                  <a:pt x="65567" y="7144"/>
                  <a:pt x="137636" y="7144"/>
                </a:cubicBezTo>
                <a:cubicBezTo>
                  <a:pt x="209705" y="7144"/>
                  <a:pt x="268129" y="65567"/>
                  <a:pt x="268129" y="137636"/>
                </a:cubicBezTo>
                <a:close/>
              </a:path>
            </a:pathLst>
          </a:custGeom>
          <a:solidFill>
            <a:srgbClr val="0A193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="" xmlns:a16="http://schemas.microsoft.com/office/drawing/2014/main" id="{12DC0B8F-C350-408D-9820-1E5E55256335}"/>
              </a:ext>
            </a:extLst>
          </p:cNvPr>
          <p:cNvSpPr/>
          <p:nvPr/>
        </p:nvSpPr>
        <p:spPr>
          <a:xfrm>
            <a:off x="8317039" y="2026729"/>
            <a:ext cx="1181100" cy="1181100"/>
          </a:xfrm>
          <a:custGeom>
            <a:avLst/>
            <a:gdLst>
              <a:gd name="connsiteX0" fmla="*/ 1174909 w 1181100"/>
              <a:gd name="connsiteY0" fmla="*/ 591026 h 1181100"/>
              <a:gd name="connsiteX1" fmla="*/ 591027 w 1181100"/>
              <a:gd name="connsiteY1" fmla="*/ 1174909 h 1181100"/>
              <a:gd name="connsiteX2" fmla="*/ 7144 w 1181100"/>
              <a:gd name="connsiteY2" fmla="*/ 591026 h 1181100"/>
              <a:gd name="connsiteX3" fmla="*/ 591027 w 1181100"/>
              <a:gd name="connsiteY3" fmla="*/ 7144 h 1181100"/>
              <a:gd name="connsiteX4" fmla="*/ 1174909 w 1181100"/>
              <a:gd name="connsiteY4" fmla="*/ 591026 h 118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1100" h="1181100">
                <a:moveTo>
                  <a:pt x="1174909" y="591026"/>
                </a:moveTo>
                <a:cubicBezTo>
                  <a:pt x="1174909" y="913495"/>
                  <a:pt x="913496" y="1174909"/>
                  <a:pt x="591027" y="1174909"/>
                </a:cubicBezTo>
                <a:cubicBezTo>
                  <a:pt x="268557" y="1174909"/>
                  <a:pt x="7144" y="913495"/>
                  <a:pt x="7144" y="591026"/>
                </a:cubicBezTo>
                <a:cubicBezTo>
                  <a:pt x="7144" y="268557"/>
                  <a:pt x="268557" y="7144"/>
                  <a:pt x="591027" y="7144"/>
                </a:cubicBezTo>
                <a:cubicBezTo>
                  <a:pt x="913496" y="7144"/>
                  <a:pt x="1174909" y="268557"/>
                  <a:pt x="1174909" y="591026"/>
                </a:cubicBezTo>
                <a:close/>
              </a:path>
            </a:pathLst>
          </a:custGeom>
          <a:solidFill>
            <a:srgbClr val="185ADB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="" xmlns:a16="http://schemas.microsoft.com/office/drawing/2014/main" id="{07998E3A-647A-42D0-B802-F4E3C38039BE}"/>
              </a:ext>
            </a:extLst>
          </p:cNvPr>
          <p:cNvSpPr/>
          <p:nvPr/>
        </p:nvSpPr>
        <p:spPr>
          <a:xfrm>
            <a:off x="8770429" y="3685603"/>
            <a:ext cx="266700" cy="266700"/>
          </a:xfrm>
          <a:custGeom>
            <a:avLst/>
            <a:gdLst>
              <a:gd name="connsiteX0" fmla="*/ 268129 w 266700"/>
              <a:gd name="connsiteY0" fmla="*/ 137636 h 266700"/>
              <a:gd name="connsiteX1" fmla="*/ 137636 w 266700"/>
              <a:gd name="connsiteY1" fmla="*/ 268129 h 266700"/>
              <a:gd name="connsiteX2" fmla="*/ 7143 w 266700"/>
              <a:gd name="connsiteY2" fmla="*/ 137636 h 266700"/>
              <a:gd name="connsiteX3" fmla="*/ 137636 w 266700"/>
              <a:gd name="connsiteY3" fmla="*/ 7144 h 266700"/>
              <a:gd name="connsiteX4" fmla="*/ 268129 w 266700"/>
              <a:gd name="connsiteY4" fmla="*/ 137636 h 26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700" h="266700">
                <a:moveTo>
                  <a:pt x="268129" y="137636"/>
                </a:moveTo>
                <a:cubicBezTo>
                  <a:pt x="268129" y="209706"/>
                  <a:pt x="209705" y="268129"/>
                  <a:pt x="137636" y="268129"/>
                </a:cubicBezTo>
                <a:cubicBezTo>
                  <a:pt x="65567" y="268129"/>
                  <a:pt x="7143" y="209706"/>
                  <a:pt x="7143" y="137636"/>
                </a:cubicBezTo>
                <a:cubicBezTo>
                  <a:pt x="7143" y="65567"/>
                  <a:pt x="65567" y="7144"/>
                  <a:pt x="137636" y="7144"/>
                </a:cubicBezTo>
                <a:cubicBezTo>
                  <a:pt x="209705" y="7144"/>
                  <a:pt x="268129" y="65567"/>
                  <a:pt x="268129" y="137636"/>
                </a:cubicBezTo>
                <a:close/>
              </a:path>
            </a:pathLst>
          </a:custGeom>
          <a:solidFill>
            <a:srgbClr val="185ADB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6" name="Freeform: Shape 35">
            <a:extLst>
              <a:ext uri="{FF2B5EF4-FFF2-40B4-BE49-F238E27FC236}">
                <a16:creationId xmlns="" xmlns:a16="http://schemas.microsoft.com/office/drawing/2014/main" id="{BB055312-4E47-4F71-BBA0-B8CA9AB1EF46}"/>
              </a:ext>
            </a:extLst>
          </p:cNvPr>
          <p:cNvSpPr/>
          <p:nvPr/>
        </p:nvSpPr>
        <p:spPr>
          <a:xfrm>
            <a:off x="10291762" y="2026729"/>
            <a:ext cx="1181100" cy="1181100"/>
          </a:xfrm>
          <a:custGeom>
            <a:avLst/>
            <a:gdLst>
              <a:gd name="connsiteX0" fmla="*/ 1174909 w 1181100"/>
              <a:gd name="connsiteY0" fmla="*/ 591026 h 1181100"/>
              <a:gd name="connsiteX1" fmla="*/ 591026 w 1181100"/>
              <a:gd name="connsiteY1" fmla="*/ 1174909 h 1181100"/>
              <a:gd name="connsiteX2" fmla="*/ 7143 w 1181100"/>
              <a:gd name="connsiteY2" fmla="*/ 591026 h 1181100"/>
              <a:gd name="connsiteX3" fmla="*/ 591026 w 1181100"/>
              <a:gd name="connsiteY3" fmla="*/ 7144 h 1181100"/>
              <a:gd name="connsiteX4" fmla="*/ 1174909 w 1181100"/>
              <a:gd name="connsiteY4" fmla="*/ 591026 h 118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1100" h="1181100">
                <a:moveTo>
                  <a:pt x="1174909" y="591026"/>
                </a:moveTo>
                <a:cubicBezTo>
                  <a:pt x="1174909" y="913495"/>
                  <a:pt x="913495" y="1174909"/>
                  <a:pt x="591026" y="1174909"/>
                </a:cubicBezTo>
                <a:cubicBezTo>
                  <a:pt x="268556" y="1174909"/>
                  <a:pt x="7143" y="913495"/>
                  <a:pt x="7143" y="591026"/>
                </a:cubicBezTo>
                <a:cubicBezTo>
                  <a:pt x="7143" y="268557"/>
                  <a:pt x="268556" y="7144"/>
                  <a:pt x="591026" y="7144"/>
                </a:cubicBezTo>
                <a:cubicBezTo>
                  <a:pt x="913495" y="7144"/>
                  <a:pt x="1174909" y="268557"/>
                  <a:pt x="1174909" y="591026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7" name="Freeform: Shape 36">
            <a:extLst>
              <a:ext uri="{FF2B5EF4-FFF2-40B4-BE49-F238E27FC236}">
                <a16:creationId xmlns="" xmlns:a16="http://schemas.microsoft.com/office/drawing/2014/main" id="{19611930-12F9-4BEE-AEA6-73A06A84C505}"/>
              </a:ext>
            </a:extLst>
          </p:cNvPr>
          <p:cNvSpPr/>
          <p:nvPr/>
        </p:nvSpPr>
        <p:spPr>
          <a:xfrm>
            <a:off x="10745152" y="3685603"/>
            <a:ext cx="266700" cy="266700"/>
          </a:xfrm>
          <a:custGeom>
            <a:avLst/>
            <a:gdLst>
              <a:gd name="connsiteX0" fmla="*/ 268129 w 266700"/>
              <a:gd name="connsiteY0" fmla="*/ 137636 h 266700"/>
              <a:gd name="connsiteX1" fmla="*/ 137637 w 266700"/>
              <a:gd name="connsiteY1" fmla="*/ 268129 h 266700"/>
              <a:gd name="connsiteX2" fmla="*/ 7145 w 266700"/>
              <a:gd name="connsiteY2" fmla="*/ 137636 h 266700"/>
              <a:gd name="connsiteX3" fmla="*/ 137637 w 266700"/>
              <a:gd name="connsiteY3" fmla="*/ 7144 h 266700"/>
              <a:gd name="connsiteX4" fmla="*/ 268129 w 266700"/>
              <a:gd name="connsiteY4" fmla="*/ 137636 h 26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700" h="266700">
                <a:moveTo>
                  <a:pt x="268129" y="137636"/>
                </a:moveTo>
                <a:cubicBezTo>
                  <a:pt x="268129" y="209706"/>
                  <a:pt x="209706" y="268129"/>
                  <a:pt x="137637" y="268129"/>
                </a:cubicBezTo>
                <a:cubicBezTo>
                  <a:pt x="65568" y="268129"/>
                  <a:pt x="7145" y="209706"/>
                  <a:pt x="7145" y="137636"/>
                </a:cubicBezTo>
                <a:cubicBezTo>
                  <a:pt x="7145" y="65567"/>
                  <a:pt x="65568" y="7144"/>
                  <a:pt x="137637" y="7144"/>
                </a:cubicBezTo>
                <a:cubicBezTo>
                  <a:pt x="209706" y="7144"/>
                  <a:pt x="268129" y="65567"/>
                  <a:pt x="268129" y="137636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="" xmlns:a16="http://schemas.microsoft.com/office/drawing/2014/main" id="{3D06B75B-F727-4355-86E6-B959757FC0C8}"/>
              </a:ext>
            </a:extLst>
          </p:cNvPr>
          <p:cNvGrpSpPr/>
          <p:nvPr/>
        </p:nvGrpSpPr>
        <p:grpSpPr>
          <a:xfrm>
            <a:off x="104775" y="4173593"/>
            <a:ext cx="1800796" cy="1049204"/>
            <a:chOff x="104775" y="4173593"/>
            <a:chExt cx="1800796" cy="1049204"/>
          </a:xfrm>
        </p:grpSpPr>
        <p:sp>
          <p:nvSpPr>
            <p:cNvPr id="2" name="TextBox 1">
              <a:extLst>
                <a:ext uri="{FF2B5EF4-FFF2-40B4-BE49-F238E27FC236}">
                  <a16:creationId xmlns="" xmlns:a16="http://schemas.microsoft.com/office/drawing/2014/main" id="{5157E796-D863-4479-B5B7-0FD8F82BE2CB}"/>
                </a:ext>
              </a:extLst>
            </p:cNvPr>
            <p:cNvSpPr txBox="1"/>
            <p:nvPr/>
          </p:nvSpPr>
          <p:spPr>
            <a:xfrm>
              <a:off x="196691" y="4173593"/>
              <a:ext cx="16169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Political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="" xmlns:a16="http://schemas.microsoft.com/office/drawing/2014/main" id="{F5BFD6BF-C505-4ED0-A19E-BCACD45D76E0}"/>
                </a:ext>
              </a:extLst>
            </p:cNvPr>
            <p:cNvSpPr/>
            <p:nvPr/>
          </p:nvSpPr>
          <p:spPr>
            <a:xfrm>
              <a:off x="104775" y="4576466"/>
              <a:ext cx="180079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accent1"/>
                  </a:solidFill>
                </a:rPr>
                <a:t>Write Your Text Here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="" xmlns:a16="http://schemas.microsoft.com/office/drawing/2014/main" id="{F4D80E66-5E9C-4A4B-B412-1BE5C448E7A6}"/>
              </a:ext>
            </a:extLst>
          </p:cNvPr>
          <p:cNvGrpSpPr/>
          <p:nvPr/>
        </p:nvGrpSpPr>
        <p:grpSpPr>
          <a:xfrm>
            <a:off x="2079402" y="4169247"/>
            <a:ext cx="1800796" cy="1053550"/>
            <a:chOff x="2079402" y="4169247"/>
            <a:chExt cx="1800796" cy="1053550"/>
          </a:xfrm>
        </p:grpSpPr>
        <p:sp>
          <p:nvSpPr>
            <p:cNvPr id="3" name="Rectangle 2">
              <a:extLst>
                <a:ext uri="{FF2B5EF4-FFF2-40B4-BE49-F238E27FC236}">
                  <a16:creationId xmlns="" xmlns:a16="http://schemas.microsoft.com/office/drawing/2014/main" id="{FF9E9F59-8F67-42EA-81EF-1C6EA4E291B2}"/>
                </a:ext>
              </a:extLst>
            </p:cNvPr>
            <p:cNvSpPr/>
            <p:nvPr/>
          </p:nvSpPr>
          <p:spPr>
            <a:xfrm>
              <a:off x="2259090" y="4169247"/>
              <a:ext cx="1441420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accent2"/>
                  </a:solidFill>
                </a:rPr>
                <a:t>Economic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="" xmlns:a16="http://schemas.microsoft.com/office/drawing/2014/main" id="{161DF287-E13F-4554-A1B9-2AAB7466EBF5}"/>
                </a:ext>
              </a:extLst>
            </p:cNvPr>
            <p:cNvSpPr/>
            <p:nvPr/>
          </p:nvSpPr>
          <p:spPr>
            <a:xfrm>
              <a:off x="2079402" y="4576466"/>
              <a:ext cx="180079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accent1"/>
                  </a:solidFill>
                </a:rPr>
                <a:t>Write Your Text Here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="" xmlns:a16="http://schemas.microsoft.com/office/drawing/2014/main" id="{9C3F5E62-3741-4D35-8580-7B5F599961DC}"/>
              </a:ext>
            </a:extLst>
          </p:cNvPr>
          <p:cNvGrpSpPr/>
          <p:nvPr/>
        </p:nvGrpSpPr>
        <p:grpSpPr>
          <a:xfrm>
            <a:off x="4054029" y="4169247"/>
            <a:ext cx="1800796" cy="1053550"/>
            <a:chOff x="4054029" y="4169247"/>
            <a:chExt cx="1800796" cy="1053550"/>
          </a:xfrm>
        </p:grpSpPr>
        <p:sp>
          <p:nvSpPr>
            <p:cNvPr id="4" name="Rectangle 3">
              <a:extLst>
                <a:ext uri="{FF2B5EF4-FFF2-40B4-BE49-F238E27FC236}">
                  <a16:creationId xmlns="" xmlns:a16="http://schemas.microsoft.com/office/drawing/2014/main" id="{7E3C7BF9-0E28-4273-8089-380DBC6EFEB5}"/>
                </a:ext>
              </a:extLst>
            </p:cNvPr>
            <p:cNvSpPr/>
            <p:nvPr/>
          </p:nvSpPr>
          <p:spPr>
            <a:xfrm>
              <a:off x="4486190" y="4169247"/>
              <a:ext cx="936475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accent3"/>
                  </a:solidFill>
                </a:rPr>
                <a:t>Social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="" xmlns:a16="http://schemas.microsoft.com/office/drawing/2014/main" id="{69C78080-E826-4E57-91FB-EFB0C3DC123E}"/>
                </a:ext>
              </a:extLst>
            </p:cNvPr>
            <p:cNvSpPr/>
            <p:nvPr/>
          </p:nvSpPr>
          <p:spPr>
            <a:xfrm>
              <a:off x="4054029" y="4576466"/>
              <a:ext cx="180079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accent1"/>
                  </a:solidFill>
                </a:rPr>
                <a:t>Write Your Text Here 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="" xmlns:a16="http://schemas.microsoft.com/office/drawing/2014/main" id="{5362AED0-8380-40CA-9272-4E95121B7850}"/>
              </a:ext>
            </a:extLst>
          </p:cNvPr>
          <p:cNvGrpSpPr/>
          <p:nvPr/>
        </p:nvGrpSpPr>
        <p:grpSpPr>
          <a:xfrm>
            <a:off x="6028752" y="4155376"/>
            <a:ext cx="1800796" cy="1067421"/>
            <a:chOff x="6028752" y="4155376"/>
            <a:chExt cx="1800796" cy="1067421"/>
          </a:xfrm>
        </p:grpSpPr>
        <p:sp>
          <p:nvSpPr>
            <p:cNvPr id="5" name="Rectangle 4">
              <a:extLst>
                <a:ext uri="{FF2B5EF4-FFF2-40B4-BE49-F238E27FC236}">
                  <a16:creationId xmlns="" xmlns:a16="http://schemas.microsoft.com/office/drawing/2014/main" id="{54E8C672-CE7F-41D5-8FD4-E3A8DC7CC444}"/>
                </a:ext>
              </a:extLst>
            </p:cNvPr>
            <p:cNvSpPr/>
            <p:nvPr/>
          </p:nvSpPr>
          <p:spPr>
            <a:xfrm>
              <a:off x="6109054" y="4155376"/>
              <a:ext cx="164019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 dirty="0"/>
                <a:t>Technology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="" xmlns:a16="http://schemas.microsoft.com/office/drawing/2014/main" id="{CDFA28ED-857E-46C0-AB7B-033F6CC5AC01}"/>
                </a:ext>
              </a:extLst>
            </p:cNvPr>
            <p:cNvSpPr/>
            <p:nvPr/>
          </p:nvSpPr>
          <p:spPr>
            <a:xfrm>
              <a:off x="6028752" y="4576466"/>
              <a:ext cx="180079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accent1"/>
                  </a:solidFill>
                </a:rPr>
                <a:t>Write Your Text Here 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="" xmlns:a16="http://schemas.microsoft.com/office/drawing/2014/main" id="{95E6A551-9C20-4442-BABE-EDD2D7D59979}"/>
              </a:ext>
            </a:extLst>
          </p:cNvPr>
          <p:cNvGrpSpPr/>
          <p:nvPr/>
        </p:nvGrpSpPr>
        <p:grpSpPr>
          <a:xfrm>
            <a:off x="8003475" y="4155376"/>
            <a:ext cx="1800796" cy="1067421"/>
            <a:chOff x="8003475" y="4155376"/>
            <a:chExt cx="1800796" cy="1067421"/>
          </a:xfrm>
        </p:grpSpPr>
        <p:sp>
          <p:nvSpPr>
            <p:cNvPr id="6" name="Rectangle 5">
              <a:extLst>
                <a:ext uri="{FF2B5EF4-FFF2-40B4-BE49-F238E27FC236}">
                  <a16:creationId xmlns="" xmlns:a16="http://schemas.microsoft.com/office/drawing/2014/main" id="{9F95865C-240D-4BB5-9904-CA53F0B4882F}"/>
                </a:ext>
              </a:extLst>
            </p:cNvPr>
            <p:cNvSpPr/>
            <p:nvPr/>
          </p:nvSpPr>
          <p:spPr>
            <a:xfrm>
              <a:off x="8469204" y="4155376"/>
              <a:ext cx="86914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accent2"/>
                  </a:solidFill>
                </a:rPr>
                <a:t>Legal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="" xmlns:a16="http://schemas.microsoft.com/office/drawing/2014/main" id="{93924A40-619C-4DA7-92A6-2CD46F56E865}"/>
                </a:ext>
              </a:extLst>
            </p:cNvPr>
            <p:cNvSpPr/>
            <p:nvPr/>
          </p:nvSpPr>
          <p:spPr>
            <a:xfrm>
              <a:off x="8003475" y="4576466"/>
              <a:ext cx="180079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accent1"/>
                  </a:solidFill>
                </a:rPr>
                <a:t>Write Your Text Here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="" xmlns:a16="http://schemas.microsoft.com/office/drawing/2014/main" id="{B9884AC1-BA17-4178-9EF2-BB7A94B2EDF7}"/>
              </a:ext>
            </a:extLst>
          </p:cNvPr>
          <p:cNvGrpSpPr/>
          <p:nvPr/>
        </p:nvGrpSpPr>
        <p:grpSpPr>
          <a:xfrm>
            <a:off x="9978104" y="4176356"/>
            <a:ext cx="1800796" cy="1046441"/>
            <a:chOff x="9978104" y="4176356"/>
            <a:chExt cx="1800796" cy="1046441"/>
          </a:xfrm>
        </p:grpSpPr>
        <p:sp>
          <p:nvSpPr>
            <p:cNvPr id="7" name="Rectangle 6">
              <a:extLst>
                <a:ext uri="{FF2B5EF4-FFF2-40B4-BE49-F238E27FC236}">
                  <a16:creationId xmlns="" xmlns:a16="http://schemas.microsoft.com/office/drawing/2014/main" id="{860258BE-7427-4A33-B3CD-FFC135623E71}"/>
                </a:ext>
              </a:extLst>
            </p:cNvPr>
            <p:cNvSpPr/>
            <p:nvPr/>
          </p:nvSpPr>
          <p:spPr>
            <a:xfrm>
              <a:off x="10034619" y="4176356"/>
              <a:ext cx="1726755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accent3"/>
                  </a:solidFill>
                </a:rPr>
                <a:t>Environment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="" xmlns:a16="http://schemas.microsoft.com/office/drawing/2014/main" id="{EBE97AF9-5CB5-4474-BBFA-6BCA901A047C}"/>
                </a:ext>
              </a:extLst>
            </p:cNvPr>
            <p:cNvSpPr/>
            <p:nvPr/>
          </p:nvSpPr>
          <p:spPr>
            <a:xfrm>
              <a:off x="9978104" y="4576466"/>
              <a:ext cx="180079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accent1"/>
                  </a:solidFill>
                </a:rPr>
                <a:t>Write Your Text Here</a:t>
              </a:r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1B112056-E76A-4E62-B823-4C08DB4AE0D6}"/>
              </a:ext>
            </a:extLst>
          </p:cNvPr>
          <p:cNvSpPr txBox="1"/>
          <p:nvPr/>
        </p:nvSpPr>
        <p:spPr>
          <a:xfrm>
            <a:off x="3377902" y="69933"/>
            <a:ext cx="567815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accent1"/>
                </a:solidFill>
                <a:latin typeface="+mj-lt"/>
              </a:rPr>
              <a:t>Pestle</a:t>
            </a:r>
            <a:r>
              <a:rPr lang="en-US" sz="6000" b="1" dirty="0">
                <a:solidFill>
                  <a:schemeClr val="accent2"/>
                </a:solidFill>
                <a:latin typeface="+mj-lt"/>
              </a:rPr>
              <a:t> Analysis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Kaizen Group AI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83E7E-9DFE-4A1E-AEC2-D2E19E891C2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274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500"/>
                            </p:stCondLst>
                            <p:childTnLst>
                              <p:par>
                                <p:cTn id="10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500"/>
                            </p:stCondLst>
                            <p:childTnLst>
                              <p:par>
                                <p:cTn id="1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500"/>
                            </p:stCondLst>
                            <p:childTnLst>
                              <p:par>
                                <p:cTn id="1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500"/>
                            </p:stCondLst>
                            <p:childTnLst>
                              <p:par>
                                <p:cTn id="1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4" grpId="0" animBg="1"/>
      <p:bldP spid="25" grpId="0" animBg="1"/>
      <p:bldP spid="27" grpId="0" animBg="1"/>
      <p:bldP spid="28" grpId="0" animBg="1"/>
      <p:bldP spid="30" grpId="0" animBg="1"/>
      <p:bldP spid="31" grpId="0" animBg="1"/>
      <p:bldP spid="33" grpId="0" animBg="1"/>
      <p:bldP spid="34" grpId="0" animBg="1"/>
      <p:bldP spid="36" grpId="0" animBg="1"/>
      <p:bldP spid="37" grpId="0" animBg="1"/>
      <p:bldP spid="4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: Shape 20">
            <a:extLst>
              <a:ext uri="{FF2B5EF4-FFF2-40B4-BE49-F238E27FC236}">
                <a16:creationId xmlns="" xmlns:a16="http://schemas.microsoft.com/office/drawing/2014/main" id="{D08EDB6C-DC77-4B96-8D12-DC85BB029998}"/>
              </a:ext>
            </a:extLst>
          </p:cNvPr>
          <p:cNvSpPr/>
          <p:nvPr/>
        </p:nvSpPr>
        <p:spPr>
          <a:xfrm>
            <a:off x="1130998" y="3663315"/>
            <a:ext cx="9734550" cy="276225"/>
          </a:xfrm>
          <a:custGeom>
            <a:avLst/>
            <a:gdLst>
              <a:gd name="connsiteX0" fmla="*/ 9600438 w 9734550"/>
              <a:gd name="connsiteY0" fmla="*/ 278035 h 276225"/>
              <a:gd name="connsiteX1" fmla="*/ 142589 w 9734550"/>
              <a:gd name="connsiteY1" fmla="*/ 278035 h 276225"/>
              <a:gd name="connsiteX2" fmla="*/ 7144 w 9734550"/>
              <a:gd name="connsiteY2" fmla="*/ 142589 h 276225"/>
              <a:gd name="connsiteX3" fmla="*/ 7144 w 9734550"/>
              <a:gd name="connsiteY3" fmla="*/ 142589 h 276225"/>
              <a:gd name="connsiteX4" fmla="*/ 142589 w 9734550"/>
              <a:gd name="connsiteY4" fmla="*/ 7144 h 276225"/>
              <a:gd name="connsiteX5" fmla="*/ 9600438 w 9734550"/>
              <a:gd name="connsiteY5" fmla="*/ 7144 h 276225"/>
              <a:gd name="connsiteX6" fmla="*/ 9735884 w 9734550"/>
              <a:gd name="connsiteY6" fmla="*/ 142589 h 276225"/>
              <a:gd name="connsiteX7" fmla="*/ 9735884 w 9734550"/>
              <a:gd name="connsiteY7" fmla="*/ 142589 h 276225"/>
              <a:gd name="connsiteX8" fmla="*/ 9600438 w 9734550"/>
              <a:gd name="connsiteY8" fmla="*/ 278035 h 27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734550" h="276225">
                <a:moveTo>
                  <a:pt x="9600438" y="278035"/>
                </a:moveTo>
                <a:lnTo>
                  <a:pt x="142589" y="278035"/>
                </a:lnTo>
                <a:cubicBezTo>
                  <a:pt x="67818" y="278035"/>
                  <a:pt x="7144" y="217361"/>
                  <a:pt x="7144" y="142589"/>
                </a:cubicBezTo>
                <a:lnTo>
                  <a:pt x="7144" y="142589"/>
                </a:lnTo>
                <a:cubicBezTo>
                  <a:pt x="7144" y="67818"/>
                  <a:pt x="67818" y="7144"/>
                  <a:pt x="142589" y="7144"/>
                </a:cubicBezTo>
                <a:lnTo>
                  <a:pt x="9600438" y="7144"/>
                </a:lnTo>
                <a:cubicBezTo>
                  <a:pt x="9675209" y="7144"/>
                  <a:pt x="9735884" y="67818"/>
                  <a:pt x="9735884" y="142589"/>
                </a:cubicBezTo>
                <a:lnTo>
                  <a:pt x="9735884" y="142589"/>
                </a:lnTo>
                <a:cubicBezTo>
                  <a:pt x="9735884" y="217361"/>
                  <a:pt x="9675305" y="278035"/>
                  <a:pt x="9600438" y="278035"/>
                </a:cubicBezTo>
                <a:close/>
              </a:path>
            </a:pathLst>
          </a:custGeom>
          <a:solidFill>
            <a:srgbClr val="EFEFE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="" xmlns:a16="http://schemas.microsoft.com/office/drawing/2014/main" id="{67C7D924-FC63-46C6-AF7A-1962558EB0AC}"/>
              </a:ext>
            </a:extLst>
          </p:cNvPr>
          <p:cNvSpPr/>
          <p:nvPr/>
        </p:nvSpPr>
        <p:spPr>
          <a:xfrm>
            <a:off x="2865406" y="3429952"/>
            <a:ext cx="647700" cy="742950"/>
          </a:xfrm>
          <a:custGeom>
            <a:avLst/>
            <a:gdLst>
              <a:gd name="connsiteX0" fmla="*/ 640937 w 647700"/>
              <a:gd name="connsiteY0" fmla="*/ 373094 h 742950"/>
              <a:gd name="connsiteX1" fmla="*/ 7144 w 647700"/>
              <a:gd name="connsiteY1" fmla="*/ 7144 h 742950"/>
              <a:gd name="connsiteX2" fmla="*/ 7144 w 647700"/>
              <a:gd name="connsiteY2" fmla="*/ 739045 h 742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7700" h="742950">
                <a:moveTo>
                  <a:pt x="640937" y="373094"/>
                </a:moveTo>
                <a:lnTo>
                  <a:pt x="7144" y="7144"/>
                </a:lnTo>
                <a:lnTo>
                  <a:pt x="7144" y="739045"/>
                </a:lnTo>
                <a:close/>
              </a:path>
            </a:pathLst>
          </a:custGeom>
          <a:solidFill>
            <a:srgbClr val="185ADB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" name="Freeform: Shape 3">
            <a:extLst>
              <a:ext uri="{FF2B5EF4-FFF2-40B4-BE49-F238E27FC236}">
                <a16:creationId xmlns="" xmlns:a16="http://schemas.microsoft.com/office/drawing/2014/main" id="{AC6C1CE3-E07B-4C23-BD7F-8A4EE1D12187}"/>
              </a:ext>
            </a:extLst>
          </p:cNvPr>
          <p:cNvSpPr/>
          <p:nvPr/>
        </p:nvSpPr>
        <p:spPr>
          <a:xfrm>
            <a:off x="6249448" y="6316123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="" xmlns:a16="http://schemas.microsoft.com/office/drawing/2014/main" id="{73734DDE-0B6A-4410-A49D-3AB0452E7C18}"/>
              </a:ext>
            </a:extLst>
          </p:cNvPr>
          <p:cNvSpPr/>
          <p:nvPr/>
        </p:nvSpPr>
        <p:spPr>
          <a:xfrm>
            <a:off x="9884759" y="5596604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="" xmlns:a16="http://schemas.microsoft.com/office/drawing/2014/main" id="{5F1841E8-FCFF-4381-ADE9-2C21AEC4E34F}"/>
              </a:ext>
            </a:extLst>
          </p:cNvPr>
          <p:cNvSpPr/>
          <p:nvPr/>
        </p:nvSpPr>
        <p:spPr>
          <a:xfrm>
            <a:off x="1657731" y="5197697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="" xmlns:a16="http://schemas.microsoft.com/office/drawing/2014/main" id="{17C56C35-DB99-43D6-83E8-11A20939CA73}"/>
              </a:ext>
            </a:extLst>
          </p:cNvPr>
          <p:cNvSpPr/>
          <p:nvPr/>
        </p:nvSpPr>
        <p:spPr>
          <a:xfrm>
            <a:off x="376714" y="4591431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="" xmlns:a16="http://schemas.microsoft.com/office/drawing/2014/main" id="{87C2D738-1428-4BBF-8F16-74AD34F8C63C}"/>
              </a:ext>
            </a:extLst>
          </p:cNvPr>
          <p:cNvSpPr/>
          <p:nvPr/>
        </p:nvSpPr>
        <p:spPr>
          <a:xfrm>
            <a:off x="10958989" y="5090065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3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="" xmlns:a16="http://schemas.microsoft.com/office/drawing/2014/main" id="{1BE34A25-16CF-4850-B297-580B481A1FD4}"/>
              </a:ext>
            </a:extLst>
          </p:cNvPr>
          <p:cNvSpPr/>
          <p:nvPr/>
        </p:nvSpPr>
        <p:spPr>
          <a:xfrm>
            <a:off x="11481054" y="6316123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0 w 228600"/>
              <a:gd name="connsiteY1" fmla="*/ 222218 h 228600"/>
              <a:gd name="connsiteX2" fmla="*/ 7142 w 228600"/>
              <a:gd name="connsiteY2" fmla="*/ 114681 h 228600"/>
              <a:gd name="connsiteX3" fmla="*/ 114680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0" y="222218"/>
                </a:cubicBezTo>
                <a:cubicBezTo>
                  <a:pt x="55288" y="222218"/>
                  <a:pt x="7142" y="174072"/>
                  <a:pt x="7142" y="114681"/>
                </a:cubicBezTo>
                <a:cubicBezTo>
                  <a:pt x="7142" y="55290"/>
                  <a:pt x="55288" y="7144"/>
                  <a:pt x="114680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="" xmlns:a16="http://schemas.microsoft.com/office/drawing/2014/main" id="{9FCB81BE-5EDE-4C29-925A-1F5CB4ED7FAE}"/>
              </a:ext>
            </a:extLst>
          </p:cNvPr>
          <p:cNvSpPr/>
          <p:nvPr/>
        </p:nvSpPr>
        <p:spPr>
          <a:xfrm>
            <a:off x="269081" y="6208490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="" xmlns:a16="http://schemas.microsoft.com/office/drawing/2014/main" id="{0EE1664D-028A-4CCF-8A22-173FC5808A24}"/>
              </a:ext>
            </a:extLst>
          </p:cNvPr>
          <p:cNvSpPr/>
          <p:nvPr/>
        </p:nvSpPr>
        <p:spPr>
          <a:xfrm>
            <a:off x="2461546" y="541592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9C4B7C50-92C6-4703-8E22-880E53EBA5ED}"/>
              </a:ext>
            </a:extLst>
          </p:cNvPr>
          <p:cNvSpPr/>
          <p:nvPr/>
        </p:nvSpPr>
        <p:spPr>
          <a:xfrm>
            <a:off x="9506426" y="993267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="" xmlns:a16="http://schemas.microsoft.com/office/drawing/2014/main" id="{712A0690-4544-4CEC-B26E-6D14A8ADD775}"/>
              </a:ext>
            </a:extLst>
          </p:cNvPr>
          <p:cNvSpPr/>
          <p:nvPr/>
        </p:nvSpPr>
        <p:spPr>
          <a:xfrm>
            <a:off x="812197" y="596456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="" xmlns:a16="http://schemas.microsoft.com/office/drawing/2014/main" id="{F6F3AA3E-B2B4-4382-B537-32A03D466FEC}"/>
              </a:ext>
            </a:extLst>
          </p:cNvPr>
          <p:cNvSpPr/>
          <p:nvPr/>
        </p:nvSpPr>
        <p:spPr>
          <a:xfrm>
            <a:off x="11105293" y="316706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3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="" xmlns:a16="http://schemas.microsoft.com/office/drawing/2014/main" id="{F854C3A3-E8B4-4B3D-BEAE-0F8288AB3386}"/>
              </a:ext>
            </a:extLst>
          </p:cNvPr>
          <p:cNvSpPr/>
          <p:nvPr/>
        </p:nvSpPr>
        <p:spPr>
          <a:xfrm>
            <a:off x="11696224" y="2223421"/>
            <a:ext cx="228600" cy="228600"/>
          </a:xfrm>
          <a:custGeom>
            <a:avLst/>
            <a:gdLst>
              <a:gd name="connsiteX0" fmla="*/ 222219 w 228600"/>
              <a:gd name="connsiteY0" fmla="*/ 114681 h 228600"/>
              <a:gd name="connsiteX1" fmla="*/ 114681 w 228600"/>
              <a:gd name="connsiteY1" fmla="*/ 222218 h 228600"/>
              <a:gd name="connsiteX2" fmla="*/ 7143 w 228600"/>
              <a:gd name="connsiteY2" fmla="*/ 114681 h 228600"/>
              <a:gd name="connsiteX3" fmla="*/ 114681 w 228600"/>
              <a:gd name="connsiteY3" fmla="*/ 7144 h 228600"/>
              <a:gd name="connsiteX4" fmla="*/ 222219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9" y="114681"/>
                </a:moveTo>
                <a:cubicBezTo>
                  <a:pt x="222219" y="174072"/>
                  <a:pt x="174073" y="222218"/>
                  <a:pt x="114681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1" y="7144"/>
                </a:cubicBezTo>
                <a:cubicBezTo>
                  <a:pt x="174073" y="7144"/>
                  <a:pt x="222219" y="55290"/>
                  <a:pt x="222219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="" xmlns:a16="http://schemas.microsoft.com/office/drawing/2014/main" id="{BCBD0470-F4C1-4ECA-BBCA-A90E812CC1AD}"/>
              </a:ext>
            </a:extLst>
          </p:cNvPr>
          <p:cNvSpPr/>
          <p:nvPr/>
        </p:nvSpPr>
        <p:spPr>
          <a:xfrm>
            <a:off x="919734" y="3429952"/>
            <a:ext cx="647700" cy="742950"/>
          </a:xfrm>
          <a:custGeom>
            <a:avLst/>
            <a:gdLst>
              <a:gd name="connsiteX0" fmla="*/ 640937 w 647700"/>
              <a:gd name="connsiteY0" fmla="*/ 373094 h 742950"/>
              <a:gd name="connsiteX1" fmla="*/ 7144 w 647700"/>
              <a:gd name="connsiteY1" fmla="*/ 7144 h 742950"/>
              <a:gd name="connsiteX2" fmla="*/ 7144 w 647700"/>
              <a:gd name="connsiteY2" fmla="*/ 739045 h 742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7700" h="742950">
                <a:moveTo>
                  <a:pt x="640937" y="373094"/>
                </a:moveTo>
                <a:lnTo>
                  <a:pt x="7144" y="7144"/>
                </a:lnTo>
                <a:lnTo>
                  <a:pt x="7144" y="739045"/>
                </a:lnTo>
                <a:close/>
              </a:path>
            </a:pathLst>
          </a:custGeom>
          <a:solidFill>
            <a:srgbClr val="0A193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="" xmlns:a16="http://schemas.microsoft.com/office/drawing/2014/main" id="{766104F8-29FC-4E13-AB4D-F5DA3E9AF60A}"/>
              </a:ext>
            </a:extLst>
          </p:cNvPr>
          <p:cNvSpPr/>
          <p:nvPr/>
        </p:nvSpPr>
        <p:spPr>
          <a:xfrm>
            <a:off x="4811173" y="3429952"/>
            <a:ext cx="647700" cy="742950"/>
          </a:xfrm>
          <a:custGeom>
            <a:avLst/>
            <a:gdLst>
              <a:gd name="connsiteX0" fmla="*/ 640938 w 647700"/>
              <a:gd name="connsiteY0" fmla="*/ 373094 h 742950"/>
              <a:gd name="connsiteX1" fmla="*/ 7144 w 647700"/>
              <a:gd name="connsiteY1" fmla="*/ 7144 h 742950"/>
              <a:gd name="connsiteX2" fmla="*/ 7144 w 647700"/>
              <a:gd name="connsiteY2" fmla="*/ 739045 h 742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7700" h="742950">
                <a:moveTo>
                  <a:pt x="640938" y="373094"/>
                </a:moveTo>
                <a:lnTo>
                  <a:pt x="7144" y="7144"/>
                </a:lnTo>
                <a:lnTo>
                  <a:pt x="7144" y="739045"/>
                </a:ln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="" xmlns:a16="http://schemas.microsoft.com/office/drawing/2014/main" id="{0A7F7A5D-794B-4338-8676-4CD0415D6F72}"/>
              </a:ext>
            </a:extLst>
          </p:cNvPr>
          <p:cNvSpPr/>
          <p:nvPr/>
        </p:nvSpPr>
        <p:spPr>
          <a:xfrm>
            <a:off x="6756845" y="3429952"/>
            <a:ext cx="647700" cy="742950"/>
          </a:xfrm>
          <a:custGeom>
            <a:avLst/>
            <a:gdLst>
              <a:gd name="connsiteX0" fmla="*/ 640937 w 647700"/>
              <a:gd name="connsiteY0" fmla="*/ 373094 h 742950"/>
              <a:gd name="connsiteX1" fmla="*/ 7144 w 647700"/>
              <a:gd name="connsiteY1" fmla="*/ 7144 h 742950"/>
              <a:gd name="connsiteX2" fmla="*/ 7144 w 647700"/>
              <a:gd name="connsiteY2" fmla="*/ 739045 h 742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7700" h="742950">
                <a:moveTo>
                  <a:pt x="640937" y="373094"/>
                </a:moveTo>
                <a:lnTo>
                  <a:pt x="7144" y="7144"/>
                </a:lnTo>
                <a:lnTo>
                  <a:pt x="7144" y="739045"/>
                </a:lnTo>
                <a:close/>
              </a:path>
            </a:pathLst>
          </a:custGeom>
          <a:solidFill>
            <a:srgbClr val="185ADB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="" xmlns:a16="http://schemas.microsoft.com/office/drawing/2014/main" id="{90A22D04-4428-4152-9442-10AB65A186F5}"/>
              </a:ext>
            </a:extLst>
          </p:cNvPr>
          <p:cNvSpPr/>
          <p:nvPr/>
        </p:nvSpPr>
        <p:spPr>
          <a:xfrm>
            <a:off x="8702516" y="3429952"/>
            <a:ext cx="647700" cy="742950"/>
          </a:xfrm>
          <a:custGeom>
            <a:avLst/>
            <a:gdLst>
              <a:gd name="connsiteX0" fmla="*/ 640937 w 647700"/>
              <a:gd name="connsiteY0" fmla="*/ 373094 h 742950"/>
              <a:gd name="connsiteX1" fmla="*/ 7144 w 647700"/>
              <a:gd name="connsiteY1" fmla="*/ 7144 h 742950"/>
              <a:gd name="connsiteX2" fmla="*/ 7144 w 647700"/>
              <a:gd name="connsiteY2" fmla="*/ 739045 h 742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7700" h="742950">
                <a:moveTo>
                  <a:pt x="640937" y="373094"/>
                </a:moveTo>
                <a:lnTo>
                  <a:pt x="7144" y="7144"/>
                </a:lnTo>
                <a:lnTo>
                  <a:pt x="7144" y="739045"/>
                </a:lnTo>
                <a:close/>
              </a:path>
            </a:pathLst>
          </a:custGeom>
          <a:solidFill>
            <a:srgbClr val="0A193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="" xmlns:a16="http://schemas.microsoft.com/office/drawing/2014/main" id="{87EC6E0D-3EC4-471D-97BF-10EEDB348041}"/>
              </a:ext>
            </a:extLst>
          </p:cNvPr>
          <p:cNvSpPr/>
          <p:nvPr/>
        </p:nvSpPr>
        <p:spPr>
          <a:xfrm>
            <a:off x="10648188" y="3429952"/>
            <a:ext cx="647700" cy="742950"/>
          </a:xfrm>
          <a:custGeom>
            <a:avLst/>
            <a:gdLst>
              <a:gd name="connsiteX0" fmla="*/ 641032 w 647700"/>
              <a:gd name="connsiteY0" fmla="*/ 373094 h 742950"/>
              <a:gd name="connsiteX1" fmla="*/ 7144 w 647700"/>
              <a:gd name="connsiteY1" fmla="*/ 7144 h 742950"/>
              <a:gd name="connsiteX2" fmla="*/ 7144 w 647700"/>
              <a:gd name="connsiteY2" fmla="*/ 739045 h 742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7700" h="742950">
                <a:moveTo>
                  <a:pt x="641032" y="373094"/>
                </a:moveTo>
                <a:lnTo>
                  <a:pt x="7144" y="7144"/>
                </a:lnTo>
                <a:lnTo>
                  <a:pt x="7144" y="739045"/>
                </a:ln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A4F7A1DB-8BC2-48C2-BD42-84F7266D0DC8}"/>
              </a:ext>
            </a:extLst>
          </p:cNvPr>
          <p:cNvSpPr txBox="1"/>
          <p:nvPr/>
        </p:nvSpPr>
        <p:spPr>
          <a:xfrm>
            <a:off x="1930845" y="3447484"/>
            <a:ext cx="5645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/>
              <a:t>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69242F27-777F-4CFF-9B97-DB526A98EA9E}"/>
              </a:ext>
            </a:extLst>
          </p:cNvPr>
          <p:cNvSpPr txBox="1"/>
          <p:nvPr/>
        </p:nvSpPr>
        <p:spPr>
          <a:xfrm>
            <a:off x="3797236" y="3447484"/>
            <a:ext cx="5645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/>
              <a:t>D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DA201217-B20D-4033-BA32-4262875AD074}"/>
              </a:ext>
            </a:extLst>
          </p:cNvPr>
          <p:cNvSpPr txBox="1"/>
          <p:nvPr/>
        </p:nvSpPr>
        <p:spPr>
          <a:xfrm>
            <a:off x="5793185" y="3447484"/>
            <a:ext cx="5020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/>
              <a:t>K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140E92F9-D30C-42D2-A1D8-EDC8B5E9121C}"/>
              </a:ext>
            </a:extLst>
          </p:cNvPr>
          <p:cNvSpPr txBox="1"/>
          <p:nvPr/>
        </p:nvSpPr>
        <p:spPr>
          <a:xfrm>
            <a:off x="7683245" y="3447484"/>
            <a:ext cx="5645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/>
              <a:t>A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61BB93DE-DD68-45E7-8E47-E9B51281401D}"/>
              </a:ext>
            </a:extLst>
          </p:cNvPr>
          <p:cNvSpPr txBox="1"/>
          <p:nvPr/>
        </p:nvSpPr>
        <p:spPr>
          <a:xfrm>
            <a:off x="9736566" y="3447484"/>
            <a:ext cx="4828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/>
              <a:t>R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="" xmlns:a16="http://schemas.microsoft.com/office/drawing/2014/main" id="{0C903DB9-C348-4665-8D5B-08A9038AC1C3}"/>
              </a:ext>
            </a:extLst>
          </p:cNvPr>
          <p:cNvGrpSpPr/>
          <p:nvPr/>
        </p:nvGrpSpPr>
        <p:grpSpPr>
          <a:xfrm>
            <a:off x="1041559" y="1492187"/>
            <a:ext cx="2343150" cy="1685925"/>
            <a:chOff x="1041559" y="1492187"/>
            <a:chExt cx="2343150" cy="1685925"/>
          </a:xfrm>
        </p:grpSpPr>
        <p:sp>
          <p:nvSpPr>
            <p:cNvPr id="16" name="Freeform: Shape 15">
              <a:extLst>
                <a:ext uri="{FF2B5EF4-FFF2-40B4-BE49-F238E27FC236}">
                  <a16:creationId xmlns="" xmlns:a16="http://schemas.microsoft.com/office/drawing/2014/main" id="{FDC849E5-3114-46AB-811D-08A8D89FE332}"/>
                </a:ext>
              </a:extLst>
            </p:cNvPr>
            <p:cNvSpPr/>
            <p:nvPr/>
          </p:nvSpPr>
          <p:spPr>
            <a:xfrm>
              <a:off x="1041559" y="1492187"/>
              <a:ext cx="2343150" cy="1685925"/>
            </a:xfrm>
            <a:custGeom>
              <a:avLst/>
              <a:gdLst>
                <a:gd name="connsiteX0" fmla="*/ 2101120 w 2343150"/>
                <a:gd name="connsiteY0" fmla="*/ 1677638 h 1685925"/>
                <a:gd name="connsiteX1" fmla="*/ 249079 w 2343150"/>
                <a:gd name="connsiteY1" fmla="*/ 1677638 h 1685925"/>
                <a:gd name="connsiteX2" fmla="*/ 14288 w 2343150"/>
                <a:gd name="connsiteY2" fmla="*/ 1442847 h 1685925"/>
                <a:gd name="connsiteX3" fmla="*/ 14288 w 2343150"/>
                <a:gd name="connsiteY3" fmla="*/ 249079 h 1685925"/>
                <a:gd name="connsiteX4" fmla="*/ 249079 w 2343150"/>
                <a:gd name="connsiteY4" fmla="*/ 14288 h 1685925"/>
                <a:gd name="connsiteX5" fmla="*/ 2101120 w 2343150"/>
                <a:gd name="connsiteY5" fmla="*/ 14288 h 1685925"/>
                <a:gd name="connsiteX6" fmla="*/ 2335911 w 2343150"/>
                <a:gd name="connsiteY6" fmla="*/ 249079 h 1685925"/>
                <a:gd name="connsiteX7" fmla="*/ 2335911 w 2343150"/>
                <a:gd name="connsiteY7" fmla="*/ 1442847 h 1685925"/>
                <a:gd name="connsiteX8" fmla="*/ 2101120 w 2343150"/>
                <a:gd name="connsiteY8" fmla="*/ 1677638 h 1685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43150" h="1685925">
                  <a:moveTo>
                    <a:pt x="2101120" y="1677638"/>
                  </a:moveTo>
                  <a:lnTo>
                    <a:pt x="249079" y="1677638"/>
                  </a:lnTo>
                  <a:cubicBezTo>
                    <a:pt x="119348" y="1677638"/>
                    <a:pt x="14288" y="1572482"/>
                    <a:pt x="14288" y="1442847"/>
                  </a:cubicBezTo>
                  <a:lnTo>
                    <a:pt x="14288" y="249079"/>
                  </a:lnTo>
                  <a:cubicBezTo>
                    <a:pt x="14288" y="119348"/>
                    <a:pt x="119444" y="14288"/>
                    <a:pt x="249079" y="14288"/>
                  </a:cubicBezTo>
                  <a:lnTo>
                    <a:pt x="2101120" y="14288"/>
                  </a:lnTo>
                  <a:cubicBezTo>
                    <a:pt x="2230850" y="14288"/>
                    <a:pt x="2335911" y="119443"/>
                    <a:pt x="2335911" y="249079"/>
                  </a:cubicBezTo>
                  <a:lnTo>
                    <a:pt x="2335911" y="1442847"/>
                  </a:lnTo>
                  <a:cubicBezTo>
                    <a:pt x="2335911" y="1572578"/>
                    <a:pt x="2230755" y="1677638"/>
                    <a:pt x="2101120" y="1677638"/>
                  </a:cubicBezTo>
                  <a:close/>
                </a:path>
              </a:pathLst>
            </a:custGeom>
            <a:noFill/>
            <a:ln w="19050" cap="flat">
              <a:solidFill>
                <a:srgbClr val="EFEFE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="" xmlns:a16="http://schemas.microsoft.com/office/drawing/2014/main" id="{89336C85-D656-4D4F-B830-6B0535A185CA}"/>
                </a:ext>
              </a:extLst>
            </p:cNvPr>
            <p:cNvSpPr/>
            <p:nvPr/>
          </p:nvSpPr>
          <p:spPr>
            <a:xfrm>
              <a:off x="1308880" y="1597869"/>
              <a:ext cx="180850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accent2"/>
                  </a:solidFill>
                </a:rPr>
                <a:t>Awareness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="" xmlns:a16="http://schemas.microsoft.com/office/drawing/2014/main" id="{30CBF541-9909-477A-B6A4-318DCBFD2720}"/>
                </a:ext>
              </a:extLst>
            </p:cNvPr>
            <p:cNvSpPr/>
            <p:nvPr/>
          </p:nvSpPr>
          <p:spPr>
            <a:xfrm>
              <a:off x="1096384" y="2141903"/>
              <a:ext cx="2233500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accent1"/>
                  </a:solidFill>
                </a:rPr>
                <a:t>Write Your Text Here and Remove This Text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="" xmlns:a16="http://schemas.microsoft.com/office/drawing/2014/main" id="{D01F7297-4334-4388-9DD0-77708E054B2D}"/>
              </a:ext>
            </a:extLst>
          </p:cNvPr>
          <p:cNvGrpSpPr/>
          <p:nvPr/>
        </p:nvGrpSpPr>
        <p:grpSpPr>
          <a:xfrm>
            <a:off x="4962811" y="1492187"/>
            <a:ext cx="2343150" cy="1685925"/>
            <a:chOff x="4962811" y="1492187"/>
            <a:chExt cx="2343150" cy="1685925"/>
          </a:xfrm>
        </p:grpSpPr>
        <p:sp>
          <p:nvSpPr>
            <p:cNvPr id="17" name="Freeform: Shape 16">
              <a:extLst>
                <a:ext uri="{FF2B5EF4-FFF2-40B4-BE49-F238E27FC236}">
                  <a16:creationId xmlns="" xmlns:a16="http://schemas.microsoft.com/office/drawing/2014/main" id="{00CCC99C-C9B9-4271-9E73-11B956237E3C}"/>
                </a:ext>
              </a:extLst>
            </p:cNvPr>
            <p:cNvSpPr/>
            <p:nvPr/>
          </p:nvSpPr>
          <p:spPr>
            <a:xfrm>
              <a:off x="4962811" y="1492187"/>
              <a:ext cx="2343150" cy="1685925"/>
            </a:xfrm>
            <a:custGeom>
              <a:avLst/>
              <a:gdLst>
                <a:gd name="connsiteX0" fmla="*/ 2101120 w 2343150"/>
                <a:gd name="connsiteY0" fmla="*/ 1677638 h 1685925"/>
                <a:gd name="connsiteX1" fmla="*/ 249079 w 2343150"/>
                <a:gd name="connsiteY1" fmla="*/ 1677638 h 1685925"/>
                <a:gd name="connsiteX2" fmla="*/ 14288 w 2343150"/>
                <a:gd name="connsiteY2" fmla="*/ 1442847 h 1685925"/>
                <a:gd name="connsiteX3" fmla="*/ 14288 w 2343150"/>
                <a:gd name="connsiteY3" fmla="*/ 249079 h 1685925"/>
                <a:gd name="connsiteX4" fmla="*/ 249079 w 2343150"/>
                <a:gd name="connsiteY4" fmla="*/ 14288 h 1685925"/>
                <a:gd name="connsiteX5" fmla="*/ 2101120 w 2343150"/>
                <a:gd name="connsiteY5" fmla="*/ 14288 h 1685925"/>
                <a:gd name="connsiteX6" fmla="*/ 2335911 w 2343150"/>
                <a:gd name="connsiteY6" fmla="*/ 249079 h 1685925"/>
                <a:gd name="connsiteX7" fmla="*/ 2335911 w 2343150"/>
                <a:gd name="connsiteY7" fmla="*/ 1442847 h 1685925"/>
                <a:gd name="connsiteX8" fmla="*/ 2101120 w 2343150"/>
                <a:gd name="connsiteY8" fmla="*/ 1677638 h 1685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43150" h="1685925">
                  <a:moveTo>
                    <a:pt x="2101120" y="1677638"/>
                  </a:moveTo>
                  <a:lnTo>
                    <a:pt x="249079" y="1677638"/>
                  </a:lnTo>
                  <a:cubicBezTo>
                    <a:pt x="119348" y="1677638"/>
                    <a:pt x="14288" y="1572482"/>
                    <a:pt x="14288" y="1442847"/>
                  </a:cubicBezTo>
                  <a:lnTo>
                    <a:pt x="14288" y="249079"/>
                  </a:lnTo>
                  <a:cubicBezTo>
                    <a:pt x="14288" y="119348"/>
                    <a:pt x="119444" y="14288"/>
                    <a:pt x="249079" y="14288"/>
                  </a:cubicBezTo>
                  <a:lnTo>
                    <a:pt x="2101120" y="14288"/>
                  </a:lnTo>
                  <a:cubicBezTo>
                    <a:pt x="2230850" y="14288"/>
                    <a:pt x="2335911" y="119443"/>
                    <a:pt x="2335911" y="249079"/>
                  </a:cubicBezTo>
                  <a:lnTo>
                    <a:pt x="2335911" y="1442847"/>
                  </a:lnTo>
                  <a:cubicBezTo>
                    <a:pt x="2335911" y="1572578"/>
                    <a:pt x="2230755" y="1677638"/>
                    <a:pt x="2101120" y="1677638"/>
                  </a:cubicBezTo>
                  <a:close/>
                </a:path>
              </a:pathLst>
            </a:custGeom>
            <a:noFill/>
            <a:ln w="19050" cap="flat">
              <a:solidFill>
                <a:srgbClr val="EFEFE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="" xmlns:a16="http://schemas.microsoft.com/office/drawing/2014/main" id="{F00A541B-58E4-4EAA-88E6-71A26FF3EA09}"/>
                </a:ext>
              </a:extLst>
            </p:cNvPr>
            <p:cNvSpPr/>
            <p:nvPr/>
          </p:nvSpPr>
          <p:spPr>
            <a:xfrm>
              <a:off x="5194866" y="1597869"/>
              <a:ext cx="1879041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accent2"/>
                  </a:solidFill>
                </a:rPr>
                <a:t>Knowledge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="" xmlns:a16="http://schemas.microsoft.com/office/drawing/2014/main" id="{C2790C3E-99AA-4438-9F6D-A9EDD852CFCB}"/>
                </a:ext>
              </a:extLst>
            </p:cNvPr>
            <p:cNvSpPr/>
            <p:nvPr/>
          </p:nvSpPr>
          <p:spPr>
            <a:xfrm>
              <a:off x="5017636" y="2141903"/>
              <a:ext cx="2233500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accent1"/>
                  </a:solidFill>
                </a:rPr>
                <a:t>Write Your Text Here and Remove This Text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="" xmlns:a16="http://schemas.microsoft.com/office/drawing/2014/main" id="{7099674F-591A-42D5-AF81-C2E2DC086FDD}"/>
              </a:ext>
            </a:extLst>
          </p:cNvPr>
          <p:cNvGrpSpPr/>
          <p:nvPr/>
        </p:nvGrpSpPr>
        <p:grpSpPr>
          <a:xfrm>
            <a:off x="8877271" y="1492187"/>
            <a:ext cx="2356735" cy="1685925"/>
            <a:chOff x="8877271" y="1492187"/>
            <a:chExt cx="2356735" cy="1685925"/>
          </a:xfrm>
        </p:grpSpPr>
        <p:sp>
          <p:nvSpPr>
            <p:cNvPr id="20" name="Freeform: Shape 19">
              <a:extLst>
                <a:ext uri="{FF2B5EF4-FFF2-40B4-BE49-F238E27FC236}">
                  <a16:creationId xmlns="" xmlns:a16="http://schemas.microsoft.com/office/drawing/2014/main" id="{F888F856-089C-4595-B0D1-91136375D4CC}"/>
                </a:ext>
              </a:extLst>
            </p:cNvPr>
            <p:cNvSpPr/>
            <p:nvPr/>
          </p:nvSpPr>
          <p:spPr>
            <a:xfrm>
              <a:off x="8884063" y="1492187"/>
              <a:ext cx="2343150" cy="1685925"/>
            </a:xfrm>
            <a:custGeom>
              <a:avLst/>
              <a:gdLst>
                <a:gd name="connsiteX0" fmla="*/ 2101120 w 2343150"/>
                <a:gd name="connsiteY0" fmla="*/ 1677638 h 1685925"/>
                <a:gd name="connsiteX1" fmla="*/ 249078 w 2343150"/>
                <a:gd name="connsiteY1" fmla="*/ 1677638 h 1685925"/>
                <a:gd name="connsiteX2" fmla="*/ 14288 w 2343150"/>
                <a:gd name="connsiteY2" fmla="*/ 1442847 h 1685925"/>
                <a:gd name="connsiteX3" fmla="*/ 14288 w 2343150"/>
                <a:gd name="connsiteY3" fmla="*/ 249079 h 1685925"/>
                <a:gd name="connsiteX4" fmla="*/ 249078 w 2343150"/>
                <a:gd name="connsiteY4" fmla="*/ 14288 h 1685925"/>
                <a:gd name="connsiteX5" fmla="*/ 2101120 w 2343150"/>
                <a:gd name="connsiteY5" fmla="*/ 14288 h 1685925"/>
                <a:gd name="connsiteX6" fmla="*/ 2335910 w 2343150"/>
                <a:gd name="connsiteY6" fmla="*/ 249079 h 1685925"/>
                <a:gd name="connsiteX7" fmla="*/ 2335910 w 2343150"/>
                <a:gd name="connsiteY7" fmla="*/ 1442847 h 1685925"/>
                <a:gd name="connsiteX8" fmla="*/ 2101120 w 2343150"/>
                <a:gd name="connsiteY8" fmla="*/ 1677638 h 1685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43150" h="1685925">
                  <a:moveTo>
                    <a:pt x="2101120" y="1677638"/>
                  </a:moveTo>
                  <a:lnTo>
                    <a:pt x="249078" y="1677638"/>
                  </a:lnTo>
                  <a:cubicBezTo>
                    <a:pt x="119348" y="1677638"/>
                    <a:pt x="14288" y="1572482"/>
                    <a:pt x="14288" y="1442847"/>
                  </a:cubicBezTo>
                  <a:lnTo>
                    <a:pt x="14288" y="249079"/>
                  </a:lnTo>
                  <a:cubicBezTo>
                    <a:pt x="14288" y="119348"/>
                    <a:pt x="119443" y="14288"/>
                    <a:pt x="249078" y="14288"/>
                  </a:cubicBezTo>
                  <a:lnTo>
                    <a:pt x="2101120" y="14288"/>
                  </a:lnTo>
                  <a:cubicBezTo>
                    <a:pt x="2230851" y="14288"/>
                    <a:pt x="2335910" y="119443"/>
                    <a:pt x="2335910" y="249079"/>
                  </a:cubicBezTo>
                  <a:lnTo>
                    <a:pt x="2335910" y="1442847"/>
                  </a:lnTo>
                  <a:cubicBezTo>
                    <a:pt x="2335910" y="1572578"/>
                    <a:pt x="2230755" y="1677638"/>
                    <a:pt x="2101120" y="1677638"/>
                  </a:cubicBezTo>
                  <a:close/>
                </a:path>
              </a:pathLst>
            </a:custGeom>
            <a:noFill/>
            <a:ln w="19050" cap="flat">
              <a:solidFill>
                <a:srgbClr val="EFEFE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="" xmlns:a16="http://schemas.microsoft.com/office/drawing/2014/main" id="{B7014BCF-D278-4AA7-BBE1-65A765BA6AE8}"/>
                </a:ext>
              </a:extLst>
            </p:cNvPr>
            <p:cNvSpPr txBox="1"/>
            <p:nvPr/>
          </p:nvSpPr>
          <p:spPr>
            <a:xfrm>
              <a:off x="8877271" y="1597869"/>
              <a:ext cx="235673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accent2"/>
                  </a:solidFill>
                </a:rPr>
                <a:t>Reinforcement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="" xmlns:a16="http://schemas.microsoft.com/office/drawing/2014/main" id="{6531B9AC-A024-4D72-815F-C52A6E50C625}"/>
                </a:ext>
              </a:extLst>
            </p:cNvPr>
            <p:cNvSpPr/>
            <p:nvPr/>
          </p:nvSpPr>
          <p:spPr>
            <a:xfrm>
              <a:off x="8938888" y="2141903"/>
              <a:ext cx="2233500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accent1"/>
                  </a:solidFill>
                </a:rPr>
                <a:t>Write Your Text Here and Remove This Text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="" xmlns:a16="http://schemas.microsoft.com/office/drawing/2014/main" id="{A28B7CEC-9B06-4EC3-92A6-7D0632FAC845}"/>
              </a:ext>
            </a:extLst>
          </p:cNvPr>
          <p:cNvGrpSpPr/>
          <p:nvPr/>
        </p:nvGrpSpPr>
        <p:grpSpPr>
          <a:xfrm>
            <a:off x="6878669" y="4423791"/>
            <a:ext cx="2343150" cy="1685925"/>
            <a:chOff x="6878669" y="4423791"/>
            <a:chExt cx="2343150" cy="1685925"/>
          </a:xfrm>
        </p:grpSpPr>
        <p:sp>
          <p:nvSpPr>
            <p:cNvPr id="19" name="Freeform: Shape 18">
              <a:extLst>
                <a:ext uri="{FF2B5EF4-FFF2-40B4-BE49-F238E27FC236}">
                  <a16:creationId xmlns="" xmlns:a16="http://schemas.microsoft.com/office/drawing/2014/main" id="{678BC2FB-987D-4747-943E-918BF9BF27F8}"/>
                </a:ext>
              </a:extLst>
            </p:cNvPr>
            <p:cNvSpPr/>
            <p:nvPr/>
          </p:nvSpPr>
          <p:spPr>
            <a:xfrm>
              <a:off x="6878669" y="4423791"/>
              <a:ext cx="2343150" cy="1685925"/>
            </a:xfrm>
            <a:custGeom>
              <a:avLst/>
              <a:gdLst>
                <a:gd name="connsiteX0" fmla="*/ 2101120 w 2343150"/>
                <a:gd name="connsiteY0" fmla="*/ 1677734 h 1685925"/>
                <a:gd name="connsiteX1" fmla="*/ 249079 w 2343150"/>
                <a:gd name="connsiteY1" fmla="*/ 1677734 h 1685925"/>
                <a:gd name="connsiteX2" fmla="*/ 14288 w 2343150"/>
                <a:gd name="connsiteY2" fmla="*/ 1442942 h 1685925"/>
                <a:gd name="connsiteX3" fmla="*/ 14288 w 2343150"/>
                <a:gd name="connsiteY3" fmla="*/ 249079 h 1685925"/>
                <a:gd name="connsiteX4" fmla="*/ 249079 w 2343150"/>
                <a:gd name="connsiteY4" fmla="*/ 14288 h 1685925"/>
                <a:gd name="connsiteX5" fmla="*/ 2101120 w 2343150"/>
                <a:gd name="connsiteY5" fmla="*/ 14288 h 1685925"/>
                <a:gd name="connsiteX6" fmla="*/ 2335911 w 2343150"/>
                <a:gd name="connsiteY6" fmla="*/ 249079 h 1685925"/>
                <a:gd name="connsiteX7" fmla="*/ 2335911 w 2343150"/>
                <a:gd name="connsiteY7" fmla="*/ 1442847 h 1685925"/>
                <a:gd name="connsiteX8" fmla="*/ 2101120 w 2343150"/>
                <a:gd name="connsiteY8" fmla="*/ 1677734 h 1685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43150" h="1685925">
                  <a:moveTo>
                    <a:pt x="2101120" y="1677734"/>
                  </a:moveTo>
                  <a:lnTo>
                    <a:pt x="249079" y="1677734"/>
                  </a:lnTo>
                  <a:cubicBezTo>
                    <a:pt x="119349" y="1677734"/>
                    <a:pt x="14288" y="1572577"/>
                    <a:pt x="14288" y="1442942"/>
                  </a:cubicBezTo>
                  <a:lnTo>
                    <a:pt x="14288" y="249079"/>
                  </a:lnTo>
                  <a:cubicBezTo>
                    <a:pt x="14288" y="119348"/>
                    <a:pt x="119444" y="14288"/>
                    <a:pt x="249079" y="14288"/>
                  </a:cubicBezTo>
                  <a:lnTo>
                    <a:pt x="2101120" y="14288"/>
                  </a:lnTo>
                  <a:cubicBezTo>
                    <a:pt x="2230851" y="14288"/>
                    <a:pt x="2335911" y="119444"/>
                    <a:pt x="2335911" y="249079"/>
                  </a:cubicBezTo>
                  <a:lnTo>
                    <a:pt x="2335911" y="1442847"/>
                  </a:lnTo>
                  <a:cubicBezTo>
                    <a:pt x="2335911" y="1572577"/>
                    <a:pt x="2230755" y="1677734"/>
                    <a:pt x="2101120" y="1677734"/>
                  </a:cubicBezTo>
                  <a:close/>
                </a:path>
              </a:pathLst>
            </a:custGeom>
            <a:noFill/>
            <a:ln w="19050" cap="flat">
              <a:solidFill>
                <a:srgbClr val="EFEFE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="" xmlns:a16="http://schemas.microsoft.com/office/drawing/2014/main" id="{3B0ADC47-A029-43B9-8A3C-0F531A6B7F74}"/>
                </a:ext>
              </a:extLst>
            </p:cNvPr>
            <p:cNvSpPr/>
            <p:nvPr/>
          </p:nvSpPr>
          <p:spPr>
            <a:xfrm>
              <a:off x="7471401" y="4472487"/>
              <a:ext cx="115768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accent3"/>
                  </a:solidFill>
                </a:rPr>
                <a:t>Action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="" xmlns:a16="http://schemas.microsoft.com/office/drawing/2014/main" id="{8367BFC2-006F-4B3B-9C37-5641925FE1E0}"/>
                </a:ext>
              </a:extLst>
            </p:cNvPr>
            <p:cNvSpPr/>
            <p:nvPr/>
          </p:nvSpPr>
          <p:spPr>
            <a:xfrm>
              <a:off x="6933494" y="4964632"/>
              <a:ext cx="2233500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accent1"/>
                  </a:solidFill>
                </a:rPr>
                <a:t>Write Your Text Here and Remove This Text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54E3A7AB-A1BE-40AD-90BA-35B3D554B483}"/>
              </a:ext>
            </a:extLst>
          </p:cNvPr>
          <p:cNvGrpSpPr/>
          <p:nvPr/>
        </p:nvGrpSpPr>
        <p:grpSpPr>
          <a:xfrm>
            <a:off x="2987230" y="4423791"/>
            <a:ext cx="2343150" cy="1685925"/>
            <a:chOff x="2987230" y="4423791"/>
            <a:chExt cx="2343150" cy="1685925"/>
          </a:xfrm>
        </p:grpSpPr>
        <p:sp>
          <p:nvSpPr>
            <p:cNvPr id="18" name="Freeform: Shape 17">
              <a:extLst>
                <a:ext uri="{FF2B5EF4-FFF2-40B4-BE49-F238E27FC236}">
                  <a16:creationId xmlns="" xmlns:a16="http://schemas.microsoft.com/office/drawing/2014/main" id="{64B9C037-32CC-4C2D-A8C3-D70867972FDC}"/>
                </a:ext>
              </a:extLst>
            </p:cNvPr>
            <p:cNvSpPr/>
            <p:nvPr/>
          </p:nvSpPr>
          <p:spPr>
            <a:xfrm>
              <a:off x="2987230" y="4423791"/>
              <a:ext cx="2343150" cy="1685925"/>
            </a:xfrm>
            <a:custGeom>
              <a:avLst/>
              <a:gdLst>
                <a:gd name="connsiteX0" fmla="*/ 2101120 w 2343150"/>
                <a:gd name="connsiteY0" fmla="*/ 1677734 h 1685925"/>
                <a:gd name="connsiteX1" fmla="*/ 249079 w 2343150"/>
                <a:gd name="connsiteY1" fmla="*/ 1677734 h 1685925"/>
                <a:gd name="connsiteX2" fmla="*/ 14288 w 2343150"/>
                <a:gd name="connsiteY2" fmla="*/ 1442942 h 1685925"/>
                <a:gd name="connsiteX3" fmla="*/ 14288 w 2343150"/>
                <a:gd name="connsiteY3" fmla="*/ 249079 h 1685925"/>
                <a:gd name="connsiteX4" fmla="*/ 249079 w 2343150"/>
                <a:gd name="connsiteY4" fmla="*/ 14288 h 1685925"/>
                <a:gd name="connsiteX5" fmla="*/ 2101120 w 2343150"/>
                <a:gd name="connsiteY5" fmla="*/ 14288 h 1685925"/>
                <a:gd name="connsiteX6" fmla="*/ 2335911 w 2343150"/>
                <a:gd name="connsiteY6" fmla="*/ 249079 h 1685925"/>
                <a:gd name="connsiteX7" fmla="*/ 2335911 w 2343150"/>
                <a:gd name="connsiteY7" fmla="*/ 1442847 h 1685925"/>
                <a:gd name="connsiteX8" fmla="*/ 2101120 w 2343150"/>
                <a:gd name="connsiteY8" fmla="*/ 1677734 h 1685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43150" h="1685925">
                  <a:moveTo>
                    <a:pt x="2101120" y="1677734"/>
                  </a:moveTo>
                  <a:lnTo>
                    <a:pt x="249079" y="1677734"/>
                  </a:lnTo>
                  <a:cubicBezTo>
                    <a:pt x="119348" y="1677734"/>
                    <a:pt x="14288" y="1572577"/>
                    <a:pt x="14288" y="1442942"/>
                  </a:cubicBezTo>
                  <a:lnTo>
                    <a:pt x="14288" y="249079"/>
                  </a:lnTo>
                  <a:cubicBezTo>
                    <a:pt x="14288" y="119348"/>
                    <a:pt x="119444" y="14288"/>
                    <a:pt x="249079" y="14288"/>
                  </a:cubicBezTo>
                  <a:lnTo>
                    <a:pt x="2101120" y="14288"/>
                  </a:lnTo>
                  <a:cubicBezTo>
                    <a:pt x="2230851" y="14288"/>
                    <a:pt x="2335911" y="119444"/>
                    <a:pt x="2335911" y="249079"/>
                  </a:cubicBezTo>
                  <a:lnTo>
                    <a:pt x="2335911" y="1442847"/>
                  </a:lnTo>
                  <a:cubicBezTo>
                    <a:pt x="2335911" y="1572577"/>
                    <a:pt x="2230851" y="1677734"/>
                    <a:pt x="2101120" y="1677734"/>
                  </a:cubicBezTo>
                  <a:close/>
                </a:path>
              </a:pathLst>
            </a:custGeom>
            <a:noFill/>
            <a:ln w="19050" cap="flat">
              <a:solidFill>
                <a:srgbClr val="EFEFE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="" xmlns:a16="http://schemas.microsoft.com/office/drawing/2014/main" id="{2891BA75-7266-4329-B85F-961E44BBFB51}"/>
                </a:ext>
              </a:extLst>
            </p:cNvPr>
            <p:cNvSpPr/>
            <p:nvPr/>
          </p:nvSpPr>
          <p:spPr>
            <a:xfrm>
              <a:off x="3613624" y="4472487"/>
              <a:ext cx="1099981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accent3"/>
                  </a:solidFill>
                </a:rPr>
                <a:t>Desire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="" xmlns:a16="http://schemas.microsoft.com/office/drawing/2014/main" id="{66EC3BD1-FC20-4149-8C9D-97F3A02FCB08}"/>
                </a:ext>
              </a:extLst>
            </p:cNvPr>
            <p:cNvSpPr/>
            <p:nvPr/>
          </p:nvSpPr>
          <p:spPr>
            <a:xfrm>
              <a:off x="3038001" y="4964632"/>
              <a:ext cx="2233500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accent1"/>
                  </a:solidFill>
                </a:rPr>
                <a:t>Write Your Text Here and Remove This Text</a:t>
              </a:r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142B6CB0-07CD-4A39-BDF3-B141178636F4}"/>
              </a:ext>
            </a:extLst>
          </p:cNvPr>
          <p:cNvSpPr txBox="1"/>
          <p:nvPr/>
        </p:nvSpPr>
        <p:spPr>
          <a:xfrm>
            <a:off x="3775447" y="69933"/>
            <a:ext cx="488306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accent1"/>
                </a:solidFill>
                <a:latin typeface="+mj-lt"/>
              </a:rPr>
              <a:t>Adkar</a:t>
            </a:r>
            <a:r>
              <a:rPr lang="en-US" sz="6000" b="1" dirty="0">
                <a:solidFill>
                  <a:schemeClr val="accent2"/>
                </a:solidFill>
                <a:latin typeface="+mj-lt"/>
              </a:rPr>
              <a:t> Model</a:t>
            </a:r>
          </a:p>
        </p:txBody>
      </p:sp>
      <p:sp>
        <p:nvSpPr>
          <p:cNvPr id="40" name="Footer Placeholder 3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Kaizen Group AI</a:t>
            </a:r>
            <a:endParaRPr lang="en-US"/>
          </a:p>
        </p:txBody>
      </p:sp>
      <p:sp>
        <p:nvSpPr>
          <p:cNvPr id="48" name="Slide Number Placeholder 4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83E7E-9DFE-4A1E-AEC2-D2E19E891C2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550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3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8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1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3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6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8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1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2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3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6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8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1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2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3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6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7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8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70" presetID="2" presetClass="entr" presetSubtype="8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2" dur="1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3" dur="1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4" fill="hold">
                          <p:stCondLst>
                            <p:cond delay="indefinite"/>
                          </p:stCondLst>
                          <p:childTnLst>
                            <p:par>
                              <p:cTn id="7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6" presetID="2" presetClass="entr" presetSubtype="8" fill="hold" grpId="0" nodeType="click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78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79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0" presetID="10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2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3" presetID="47" presetClass="entr" presetSubtype="0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5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6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7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8" fill="hold">
                          <p:stCondLst>
                            <p:cond delay="indefinite"/>
                          </p:stCondLst>
                          <p:childTnLst>
                            <p:par>
                              <p:cTn id="8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0" presetID="2" presetClass="entr" presetSubtype="8" fill="hold" grpId="0" nodeType="click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92" dur="6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93" dur="6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4" presetID="10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6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7" presetID="42" presetClass="entr" presetSubtype="0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9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00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1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02" fill="hold">
                          <p:stCondLst>
                            <p:cond delay="indefinite"/>
                          </p:stCondLst>
                          <p:childTnLst>
                            <p:par>
                              <p:cTn id="10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4" presetID="2" presetClass="entr" presetSubtype="8" fill="hold" grpId="0" nodeType="click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106" dur="7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107" dur="7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8" presetID="10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0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1" presetID="47" presetClass="entr" presetSubtype="0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3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14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5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16" fill="hold">
                          <p:stCondLst>
                            <p:cond delay="indefinite"/>
                          </p:stCondLst>
                          <p:childTnLst>
                            <p:par>
                              <p:cTn id="11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8" presetID="2" presetClass="entr" presetSubtype="8" fill="hold" grpId="0" nodeType="click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120" dur="8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121" dur="8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2" presetID="10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4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5" presetID="42" presetClass="entr" presetSubtype="0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7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28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9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0" fill="hold">
                          <p:stCondLst>
                            <p:cond delay="indefinite"/>
                          </p:stCondLst>
                          <p:childTnLst>
                            <p:par>
                              <p:cTn id="13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32" presetID="2" presetClass="entr" presetSubtype="8" fill="hold" grpId="0" nodeType="click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134" dur="9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135" dur="9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6" presetID="10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38" dur="5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9" presetID="47" presetClass="entr" presetSubtype="0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41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42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3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4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145" presetID="2" presetClass="entr" presetSubtype="8" fill="hold" grpId="0" nodeType="after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147" dur="10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148" dur="10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1" grpId="0" animBg="1"/>
          <p:bldP spid="23" grpId="0" animBg="1"/>
          <p:bldP spid="4" grpId="0" animBg="1"/>
          <p:bldP spid="5" grpId="0" animBg="1"/>
          <p:bldP spid="6" grpId="0" animBg="1"/>
          <p:bldP spid="7" grpId="0" animBg="1"/>
          <p:bldP spid="8" grpId="0" animBg="1"/>
          <p:bldP spid="9" grpId="0" animBg="1"/>
          <p:bldP spid="10" grpId="0" animBg="1"/>
          <p:bldP spid="11" grpId="0" animBg="1"/>
          <p:bldP spid="12" grpId="0" animBg="1"/>
          <p:bldP spid="13" grpId="0" animBg="1"/>
          <p:bldP spid="14" grpId="0" animBg="1"/>
          <p:bldP spid="15" grpId="0" animBg="1"/>
          <p:bldP spid="22" grpId="0" animBg="1"/>
          <p:bldP spid="24" grpId="0" animBg="1"/>
          <p:bldP spid="25" grpId="0" animBg="1"/>
          <p:bldP spid="26" grpId="0" animBg="1"/>
          <p:bldP spid="27" grpId="0" animBg="1"/>
          <p:bldP spid="28" grpId="0"/>
          <p:bldP spid="29" grpId="0"/>
          <p:bldP spid="30" grpId="0"/>
          <p:bldP spid="31" grpId="0"/>
          <p:bldP spid="32" grpId="0"/>
          <p:bldP spid="45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3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8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1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3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6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8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1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2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3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6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8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1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2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3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6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7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8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70" presetID="2" presetClass="entr" presetSubtype="8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2" dur="1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3" dur="1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4" fill="hold">
                          <p:stCondLst>
                            <p:cond delay="indefinite"/>
                          </p:stCondLst>
                          <p:childTnLst>
                            <p:par>
                              <p:cTn id="7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6" presetID="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8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9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0" presetID="10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2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3" presetID="47" presetClass="entr" presetSubtype="0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5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6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7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8" fill="hold">
                          <p:stCondLst>
                            <p:cond delay="indefinite"/>
                          </p:stCondLst>
                          <p:childTnLst>
                            <p:par>
                              <p:cTn id="8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0" presetID="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2" dur="6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3" dur="6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4" presetID="10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6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7" presetID="42" presetClass="entr" presetSubtype="0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9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00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1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02" fill="hold">
                          <p:stCondLst>
                            <p:cond delay="indefinite"/>
                          </p:stCondLst>
                          <p:childTnLst>
                            <p:par>
                              <p:cTn id="10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4" presetID="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6" dur="7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7" dur="7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8" presetID="10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0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1" presetID="47" presetClass="entr" presetSubtype="0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3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14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5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16" fill="hold">
                          <p:stCondLst>
                            <p:cond delay="indefinite"/>
                          </p:stCondLst>
                          <p:childTnLst>
                            <p:par>
                              <p:cTn id="11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8" presetID="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0" dur="8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1" dur="8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2" presetID="10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4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5" presetID="42" presetClass="entr" presetSubtype="0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7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28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9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0" fill="hold">
                          <p:stCondLst>
                            <p:cond delay="indefinite"/>
                          </p:stCondLst>
                          <p:childTnLst>
                            <p:par>
                              <p:cTn id="13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32" presetID="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4" dur="9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5" dur="9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6" presetID="10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38" dur="5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9" presetID="47" presetClass="entr" presetSubtype="0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41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42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3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4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145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7" dur="10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8" dur="10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1" grpId="0" animBg="1"/>
          <p:bldP spid="23" grpId="0" animBg="1"/>
          <p:bldP spid="4" grpId="0" animBg="1"/>
          <p:bldP spid="5" grpId="0" animBg="1"/>
          <p:bldP spid="6" grpId="0" animBg="1"/>
          <p:bldP spid="7" grpId="0" animBg="1"/>
          <p:bldP spid="8" grpId="0" animBg="1"/>
          <p:bldP spid="9" grpId="0" animBg="1"/>
          <p:bldP spid="10" grpId="0" animBg="1"/>
          <p:bldP spid="11" grpId="0" animBg="1"/>
          <p:bldP spid="12" grpId="0" animBg="1"/>
          <p:bldP spid="13" grpId="0" animBg="1"/>
          <p:bldP spid="14" grpId="0" animBg="1"/>
          <p:bldP spid="15" grpId="0" animBg="1"/>
          <p:bldP spid="22" grpId="0" animBg="1"/>
          <p:bldP spid="24" grpId="0" animBg="1"/>
          <p:bldP spid="25" grpId="0" animBg="1"/>
          <p:bldP spid="26" grpId="0" animBg="1"/>
          <p:bldP spid="27" grpId="0" animBg="1"/>
          <p:bldP spid="28" grpId="0"/>
          <p:bldP spid="29" grpId="0"/>
          <p:bldP spid="30" grpId="0"/>
          <p:bldP spid="31" grpId="0"/>
          <p:bldP spid="32" grpId="0"/>
          <p:bldP spid="45" grpId="0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="" xmlns:a16="http://schemas.microsoft.com/office/drawing/2014/main" id="{FB420FA5-C008-4695-ACFD-EC21AFBFEE9F}"/>
              </a:ext>
            </a:extLst>
          </p:cNvPr>
          <p:cNvSpPr/>
          <p:nvPr/>
        </p:nvSpPr>
        <p:spPr>
          <a:xfrm>
            <a:off x="6357842" y="-28575"/>
            <a:ext cx="57150" cy="6915150"/>
          </a:xfrm>
          <a:custGeom>
            <a:avLst/>
            <a:gdLst>
              <a:gd name="connsiteX0" fmla="*/ 28575 w 57150"/>
              <a:gd name="connsiteY0" fmla="*/ 28575 h 6915150"/>
              <a:gd name="connsiteX1" fmla="*/ 28575 w 57150"/>
              <a:gd name="connsiteY1" fmla="*/ 6886575 h 6915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50" h="6915150">
                <a:moveTo>
                  <a:pt x="28575" y="28575"/>
                </a:moveTo>
                <a:lnTo>
                  <a:pt x="28575" y="6886575"/>
                </a:lnTo>
              </a:path>
            </a:pathLst>
          </a:custGeom>
          <a:ln w="38100" cap="flat">
            <a:solidFill>
              <a:srgbClr val="0A193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="" xmlns:a16="http://schemas.microsoft.com/office/drawing/2014/main" id="{1B971D09-7218-4030-B36C-7A9C67C9C7EA}"/>
              </a:ext>
            </a:extLst>
          </p:cNvPr>
          <p:cNvSpPr/>
          <p:nvPr/>
        </p:nvSpPr>
        <p:spPr>
          <a:xfrm>
            <a:off x="-7144" y="-7144"/>
            <a:ext cx="4124325" cy="6867525"/>
          </a:xfrm>
          <a:custGeom>
            <a:avLst/>
            <a:gdLst>
              <a:gd name="connsiteX0" fmla="*/ 7144 w 4124325"/>
              <a:gd name="connsiteY0" fmla="*/ 7144 h 6867525"/>
              <a:gd name="connsiteX1" fmla="*/ 4122515 w 4124325"/>
              <a:gd name="connsiteY1" fmla="*/ 7144 h 6867525"/>
              <a:gd name="connsiteX2" fmla="*/ 4122515 w 4124325"/>
              <a:gd name="connsiteY2" fmla="*/ 6865144 h 6867525"/>
              <a:gd name="connsiteX3" fmla="*/ 7144 w 4124325"/>
              <a:gd name="connsiteY3" fmla="*/ 6865144 h 6867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24325" h="6867525">
                <a:moveTo>
                  <a:pt x="7144" y="7144"/>
                </a:moveTo>
                <a:lnTo>
                  <a:pt x="4122515" y="7144"/>
                </a:lnTo>
                <a:lnTo>
                  <a:pt x="4122515" y="6865144"/>
                </a:lnTo>
                <a:lnTo>
                  <a:pt x="7144" y="6865144"/>
                </a:lnTo>
                <a:close/>
              </a:path>
            </a:pathLst>
          </a:custGeom>
          <a:solidFill>
            <a:srgbClr val="0A193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="" xmlns:a16="http://schemas.microsoft.com/office/drawing/2014/main" id="{83061952-A0A7-4A61-B09B-4C4B55EB0478}"/>
              </a:ext>
            </a:extLst>
          </p:cNvPr>
          <p:cNvSpPr/>
          <p:nvPr/>
        </p:nvSpPr>
        <p:spPr>
          <a:xfrm>
            <a:off x="6260021" y="4977860"/>
            <a:ext cx="247650" cy="247650"/>
          </a:xfrm>
          <a:custGeom>
            <a:avLst/>
            <a:gdLst>
              <a:gd name="connsiteX0" fmla="*/ 245650 w 247650"/>
              <a:gd name="connsiteY0" fmla="*/ 126397 h 247650"/>
              <a:gd name="connsiteX1" fmla="*/ 126397 w 247650"/>
              <a:gd name="connsiteY1" fmla="*/ 245650 h 247650"/>
              <a:gd name="connsiteX2" fmla="*/ 7143 w 247650"/>
              <a:gd name="connsiteY2" fmla="*/ 126397 h 247650"/>
              <a:gd name="connsiteX3" fmla="*/ 126397 w 247650"/>
              <a:gd name="connsiteY3" fmla="*/ 7144 h 247650"/>
              <a:gd name="connsiteX4" fmla="*/ 245650 w 247650"/>
              <a:gd name="connsiteY4" fmla="*/ 126397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650" h="247650">
                <a:moveTo>
                  <a:pt x="245650" y="126397"/>
                </a:moveTo>
                <a:cubicBezTo>
                  <a:pt x="245650" y="192258"/>
                  <a:pt x="192258" y="245650"/>
                  <a:pt x="126397" y="245650"/>
                </a:cubicBezTo>
                <a:cubicBezTo>
                  <a:pt x="60535" y="245650"/>
                  <a:pt x="7143" y="192258"/>
                  <a:pt x="7143" y="126397"/>
                </a:cubicBezTo>
                <a:cubicBezTo>
                  <a:pt x="7143" y="60535"/>
                  <a:pt x="60535" y="7144"/>
                  <a:pt x="126397" y="7144"/>
                </a:cubicBezTo>
                <a:cubicBezTo>
                  <a:pt x="192258" y="7144"/>
                  <a:pt x="245650" y="60535"/>
                  <a:pt x="245650" y="126397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="" xmlns:a16="http://schemas.microsoft.com/office/drawing/2014/main" id="{8E6FC1B5-7BFB-4AF8-B3DF-AFAC747D22E8}"/>
              </a:ext>
            </a:extLst>
          </p:cNvPr>
          <p:cNvSpPr/>
          <p:nvPr/>
        </p:nvSpPr>
        <p:spPr>
          <a:xfrm>
            <a:off x="6260021" y="3861054"/>
            <a:ext cx="247650" cy="247650"/>
          </a:xfrm>
          <a:custGeom>
            <a:avLst/>
            <a:gdLst>
              <a:gd name="connsiteX0" fmla="*/ 245650 w 247650"/>
              <a:gd name="connsiteY0" fmla="*/ 126397 h 247650"/>
              <a:gd name="connsiteX1" fmla="*/ 126397 w 247650"/>
              <a:gd name="connsiteY1" fmla="*/ 245650 h 247650"/>
              <a:gd name="connsiteX2" fmla="*/ 7143 w 247650"/>
              <a:gd name="connsiteY2" fmla="*/ 126397 h 247650"/>
              <a:gd name="connsiteX3" fmla="*/ 126397 w 247650"/>
              <a:gd name="connsiteY3" fmla="*/ 7144 h 247650"/>
              <a:gd name="connsiteX4" fmla="*/ 245650 w 247650"/>
              <a:gd name="connsiteY4" fmla="*/ 126397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650" h="247650">
                <a:moveTo>
                  <a:pt x="245650" y="126397"/>
                </a:moveTo>
                <a:cubicBezTo>
                  <a:pt x="245650" y="192258"/>
                  <a:pt x="192258" y="245650"/>
                  <a:pt x="126397" y="245650"/>
                </a:cubicBezTo>
                <a:cubicBezTo>
                  <a:pt x="60535" y="245650"/>
                  <a:pt x="7143" y="192258"/>
                  <a:pt x="7143" y="126397"/>
                </a:cubicBezTo>
                <a:cubicBezTo>
                  <a:pt x="7143" y="60535"/>
                  <a:pt x="60535" y="7144"/>
                  <a:pt x="126397" y="7144"/>
                </a:cubicBezTo>
                <a:cubicBezTo>
                  <a:pt x="192258" y="7144"/>
                  <a:pt x="245650" y="60535"/>
                  <a:pt x="245650" y="126397"/>
                </a:cubicBezTo>
                <a:close/>
              </a:path>
            </a:pathLst>
          </a:custGeom>
          <a:solidFill>
            <a:srgbClr val="DE7D1C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="" xmlns:a16="http://schemas.microsoft.com/office/drawing/2014/main" id="{915F5D2E-32D7-4A6C-9B15-095DA837528F}"/>
              </a:ext>
            </a:extLst>
          </p:cNvPr>
          <p:cNvSpPr/>
          <p:nvPr/>
        </p:nvSpPr>
        <p:spPr>
          <a:xfrm>
            <a:off x="6260021" y="2744153"/>
            <a:ext cx="247650" cy="247650"/>
          </a:xfrm>
          <a:custGeom>
            <a:avLst/>
            <a:gdLst>
              <a:gd name="connsiteX0" fmla="*/ 245650 w 247650"/>
              <a:gd name="connsiteY0" fmla="*/ 126397 h 247650"/>
              <a:gd name="connsiteX1" fmla="*/ 126397 w 247650"/>
              <a:gd name="connsiteY1" fmla="*/ 245650 h 247650"/>
              <a:gd name="connsiteX2" fmla="*/ 7143 w 247650"/>
              <a:gd name="connsiteY2" fmla="*/ 126397 h 247650"/>
              <a:gd name="connsiteX3" fmla="*/ 126397 w 247650"/>
              <a:gd name="connsiteY3" fmla="*/ 7144 h 247650"/>
              <a:gd name="connsiteX4" fmla="*/ 245650 w 247650"/>
              <a:gd name="connsiteY4" fmla="*/ 126397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650" h="247650">
                <a:moveTo>
                  <a:pt x="245650" y="126397"/>
                </a:moveTo>
                <a:cubicBezTo>
                  <a:pt x="245650" y="192258"/>
                  <a:pt x="192258" y="245650"/>
                  <a:pt x="126397" y="245650"/>
                </a:cubicBezTo>
                <a:cubicBezTo>
                  <a:pt x="60535" y="245650"/>
                  <a:pt x="7143" y="192258"/>
                  <a:pt x="7143" y="126397"/>
                </a:cubicBezTo>
                <a:cubicBezTo>
                  <a:pt x="7143" y="60535"/>
                  <a:pt x="60535" y="7144"/>
                  <a:pt x="126397" y="7144"/>
                </a:cubicBezTo>
                <a:cubicBezTo>
                  <a:pt x="192258" y="7144"/>
                  <a:pt x="245650" y="60535"/>
                  <a:pt x="245650" y="126397"/>
                </a:cubicBezTo>
                <a:close/>
              </a:path>
            </a:pathLst>
          </a:custGeom>
          <a:solidFill>
            <a:srgbClr val="DE7D1C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DE7D1C"/>
              </a:solidFill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="" xmlns:a16="http://schemas.microsoft.com/office/drawing/2014/main" id="{8FF5A4C0-6D09-4011-972E-91B41EAEE1AE}"/>
              </a:ext>
            </a:extLst>
          </p:cNvPr>
          <p:cNvSpPr/>
          <p:nvPr/>
        </p:nvSpPr>
        <p:spPr>
          <a:xfrm>
            <a:off x="6260021" y="1627346"/>
            <a:ext cx="247650" cy="247650"/>
          </a:xfrm>
          <a:custGeom>
            <a:avLst/>
            <a:gdLst>
              <a:gd name="connsiteX0" fmla="*/ 245650 w 247650"/>
              <a:gd name="connsiteY0" fmla="*/ 126397 h 247650"/>
              <a:gd name="connsiteX1" fmla="*/ 126397 w 247650"/>
              <a:gd name="connsiteY1" fmla="*/ 245650 h 247650"/>
              <a:gd name="connsiteX2" fmla="*/ 7143 w 247650"/>
              <a:gd name="connsiteY2" fmla="*/ 126397 h 247650"/>
              <a:gd name="connsiteX3" fmla="*/ 126397 w 247650"/>
              <a:gd name="connsiteY3" fmla="*/ 7144 h 247650"/>
              <a:gd name="connsiteX4" fmla="*/ 245650 w 247650"/>
              <a:gd name="connsiteY4" fmla="*/ 126397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650" h="247650">
                <a:moveTo>
                  <a:pt x="245650" y="126397"/>
                </a:moveTo>
                <a:cubicBezTo>
                  <a:pt x="245650" y="192258"/>
                  <a:pt x="192258" y="245650"/>
                  <a:pt x="126397" y="245650"/>
                </a:cubicBezTo>
                <a:cubicBezTo>
                  <a:pt x="60535" y="245650"/>
                  <a:pt x="7143" y="192258"/>
                  <a:pt x="7143" y="126397"/>
                </a:cubicBezTo>
                <a:cubicBezTo>
                  <a:pt x="7143" y="60535"/>
                  <a:pt x="60535" y="7144"/>
                  <a:pt x="126397" y="7144"/>
                </a:cubicBezTo>
                <a:cubicBezTo>
                  <a:pt x="192258" y="7144"/>
                  <a:pt x="245650" y="60535"/>
                  <a:pt x="245650" y="126397"/>
                </a:cubicBezTo>
                <a:close/>
              </a:path>
            </a:pathLst>
          </a:custGeom>
          <a:solidFill>
            <a:srgbClr val="DE7D1C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DE7D1C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08DD3A21-4639-4827-8C2A-58A6BF101CEF}"/>
              </a:ext>
            </a:extLst>
          </p:cNvPr>
          <p:cNvSpPr/>
          <p:nvPr/>
        </p:nvSpPr>
        <p:spPr>
          <a:xfrm>
            <a:off x="-7144" y="-7144"/>
            <a:ext cx="400050" cy="6867525"/>
          </a:xfrm>
          <a:custGeom>
            <a:avLst/>
            <a:gdLst>
              <a:gd name="connsiteX0" fmla="*/ 7144 w 400050"/>
              <a:gd name="connsiteY0" fmla="*/ 7144 h 6867525"/>
              <a:gd name="connsiteX1" fmla="*/ 397669 w 400050"/>
              <a:gd name="connsiteY1" fmla="*/ 7144 h 6867525"/>
              <a:gd name="connsiteX2" fmla="*/ 397669 w 400050"/>
              <a:gd name="connsiteY2" fmla="*/ 6865144 h 6867525"/>
              <a:gd name="connsiteX3" fmla="*/ 7144 w 400050"/>
              <a:gd name="connsiteY3" fmla="*/ 6865144 h 6867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0050" h="6867525">
                <a:moveTo>
                  <a:pt x="7144" y="7144"/>
                </a:moveTo>
                <a:lnTo>
                  <a:pt x="397669" y="7144"/>
                </a:lnTo>
                <a:lnTo>
                  <a:pt x="397669" y="6865144"/>
                </a:lnTo>
                <a:lnTo>
                  <a:pt x="7144" y="6865144"/>
                </a:lnTo>
                <a:close/>
              </a:path>
            </a:pathLst>
          </a:custGeom>
          <a:solidFill>
            <a:srgbClr val="EFEFE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="" xmlns:a16="http://schemas.microsoft.com/office/drawing/2014/main" id="{FB1F2A6A-B8B3-4BDA-BA55-97656474FE5D}"/>
              </a:ext>
            </a:extLst>
          </p:cNvPr>
          <p:cNvSpPr/>
          <p:nvPr/>
        </p:nvSpPr>
        <p:spPr>
          <a:xfrm>
            <a:off x="5008817" y="6432423"/>
            <a:ext cx="190500" cy="190500"/>
          </a:xfrm>
          <a:custGeom>
            <a:avLst/>
            <a:gdLst>
              <a:gd name="connsiteX0" fmla="*/ 183928 w 190500"/>
              <a:gd name="connsiteY0" fmla="*/ 95536 h 190500"/>
              <a:gd name="connsiteX1" fmla="*/ 95535 w 190500"/>
              <a:gd name="connsiteY1" fmla="*/ 183928 h 190500"/>
              <a:gd name="connsiteX2" fmla="*/ 7143 w 190500"/>
              <a:gd name="connsiteY2" fmla="*/ 95536 h 190500"/>
              <a:gd name="connsiteX3" fmla="*/ 95535 w 190500"/>
              <a:gd name="connsiteY3" fmla="*/ 7143 h 190500"/>
              <a:gd name="connsiteX4" fmla="*/ 183928 w 190500"/>
              <a:gd name="connsiteY4" fmla="*/ 95536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500" h="190500">
                <a:moveTo>
                  <a:pt x="183928" y="95536"/>
                </a:moveTo>
                <a:cubicBezTo>
                  <a:pt x="183928" y="144353"/>
                  <a:pt x="144353" y="183928"/>
                  <a:pt x="95535" y="183928"/>
                </a:cubicBezTo>
                <a:cubicBezTo>
                  <a:pt x="46718" y="183928"/>
                  <a:pt x="7143" y="144353"/>
                  <a:pt x="7143" y="95536"/>
                </a:cubicBezTo>
                <a:cubicBezTo>
                  <a:pt x="7143" y="46718"/>
                  <a:pt x="46717" y="7143"/>
                  <a:pt x="95535" y="7143"/>
                </a:cubicBezTo>
                <a:cubicBezTo>
                  <a:pt x="144353" y="7143"/>
                  <a:pt x="183928" y="46718"/>
                  <a:pt x="183928" y="95536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="" xmlns:a16="http://schemas.microsoft.com/office/drawing/2014/main" id="{705407E6-52CE-46A0-9117-BF1BACD29F94}"/>
              </a:ext>
            </a:extLst>
          </p:cNvPr>
          <p:cNvSpPr/>
          <p:nvPr/>
        </p:nvSpPr>
        <p:spPr>
          <a:xfrm>
            <a:off x="10605230" y="6021324"/>
            <a:ext cx="190500" cy="190500"/>
          </a:xfrm>
          <a:custGeom>
            <a:avLst/>
            <a:gdLst>
              <a:gd name="connsiteX0" fmla="*/ 183927 w 190500"/>
              <a:gd name="connsiteY0" fmla="*/ 95536 h 190500"/>
              <a:gd name="connsiteX1" fmla="*/ 95535 w 190500"/>
              <a:gd name="connsiteY1" fmla="*/ 183928 h 190500"/>
              <a:gd name="connsiteX2" fmla="*/ 7143 w 190500"/>
              <a:gd name="connsiteY2" fmla="*/ 95536 h 190500"/>
              <a:gd name="connsiteX3" fmla="*/ 95535 w 190500"/>
              <a:gd name="connsiteY3" fmla="*/ 7143 h 190500"/>
              <a:gd name="connsiteX4" fmla="*/ 183927 w 190500"/>
              <a:gd name="connsiteY4" fmla="*/ 95536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500" h="190500">
                <a:moveTo>
                  <a:pt x="183927" y="95536"/>
                </a:moveTo>
                <a:cubicBezTo>
                  <a:pt x="183927" y="144353"/>
                  <a:pt x="144353" y="183928"/>
                  <a:pt x="95535" y="183928"/>
                </a:cubicBezTo>
                <a:cubicBezTo>
                  <a:pt x="46717" y="183928"/>
                  <a:pt x="7143" y="144354"/>
                  <a:pt x="7143" y="95536"/>
                </a:cubicBezTo>
                <a:cubicBezTo>
                  <a:pt x="7143" y="46718"/>
                  <a:pt x="46717" y="7143"/>
                  <a:pt x="95535" y="7143"/>
                </a:cubicBezTo>
                <a:cubicBezTo>
                  <a:pt x="144353" y="7143"/>
                  <a:pt x="183927" y="46718"/>
                  <a:pt x="183927" y="95536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="" xmlns:a16="http://schemas.microsoft.com/office/drawing/2014/main" id="{9971FA4E-3080-4F43-BFC8-1C6ABCFF01F6}"/>
              </a:ext>
            </a:extLst>
          </p:cNvPr>
          <p:cNvSpPr/>
          <p:nvPr/>
        </p:nvSpPr>
        <p:spPr>
          <a:xfrm>
            <a:off x="11301984" y="724186"/>
            <a:ext cx="190500" cy="190500"/>
          </a:xfrm>
          <a:custGeom>
            <a:avLst/>
            <a:gdLst>
              <a:gd name="connsiteX0" fmla="*/ 183928 w 190500"/>
              <a:gd name="connsiteY0" fmla="*/ 95536 h 190500"/>
              <a:gd name="connsiteX1" fmla="*/ 95535 w 190500"/>
              <a:gd name="connsiteY1" fmla="*/ 183928 h 190500"/>
              <a:gd name="connsiteX2" fmla="*/ 7143 w 190500"/>
              <a:gd name="connsiteY2" fmla="*/ 95536 h 190500"/>
              <a:gd name="connsiteX3" fmla="*/ 95535 w 190500"/>
              <a:gd name="connsiteY3" fmla="*/ 7144 h 190500"/>
              <a:gd name="connsiteX4" fmla="*/ 183928 w 190500"/>
              <a:gd name="connsiteY4" fmla="*/ 95536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500" h="190500">
                <a:moveTo>
                  <a:pt x="183928" y="95536"/>
                </a:moveTo>
                <a:cubicBezTo>
                  <a:pt x="183928" y="144353"/>
                  <a:pt x="144353" y="183928"/>
                  <a:pt x="95535" y="183928"/>
                </a:cubicBezTo>
                <a:cubicBezTo>
                  <a:pt x="46717" y="183928"/>
                  <a:pt x="7143" y="144353"/>
                  <a:pt x="7143" y="95536"/>
                </a:cubicBezTo>
                <a:cubicBezTo>
                  <a:pt x="7143" y="46718"/>
                  <a:pt x="46717" y="7144"/>
                  <a:pt x="95535" y="7144"/>
                </a:cubicBezTo>
                <a:cubicBezTo>
                  <a:pt x="144353" y="7144"/>
                  <a:pt x="183928" y="46718"/>
                  <a:pt x="183928" y="95536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="" xmlns:a16="http://schemas.microsoft.com/office/drawing/2014/main" id="{89ABC871-4F63-485F-B900-425F59EBA8FB}"/>
              </a:ext>
            </a:extLst>
          </p:cNvPr>
          <p:cNvSpPr/>
          <p:nvPr/>
        </p:nvSpPr>
        <p:spPr>
          <a:xfrm>
            <a:off x="5717477" y="243269"/>
            <a:ext cx="190500" cy="190500"/>
          </a:xfrm>
          <a:custGeom>
            <a:avLst/>
            <a:gdLst>
              <a:gd name="connsiteX0" fmla="*/ 183928 w 190500"/>
              <a:gd name="connsiteY0" fmla="*/ 95536 h 190500"/>
              <a:gd name="connsiteX1" fmla="*/ 95536 w 190500"/>
              <a:gd name="connsiteY1" fmla="*/ 183928 h 190500"/>
              <a:gd name="connsiteX2" fmla="*/ 7143 w 190500"/>
              <a:gd name="connsiteY2" fmla="*/ 95536 h 190500"/>
              <a:gd name="connsiteX3" fmla="*/ 95536 w 190500"/>
              <a:gd name="connsiteY3" fmla="*/ 7144 h 190500"/>
              <a:gd name="connsiteX4" fmla="*/ 183928 w 190500"/>
              <a:gd name="connsiteY4" fmla="*/ 95536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500" h="190500">
                <a:moveTo>
                  <a:pt x="183928" y="95536"/>
                </a:moveTo>
                <a:cubicBezTo>
                  <a:pt x="183928" y="144353"/>
                  <a:pt x="144353" y="183928"/>
                  <a:pt x="95536" y="183928"/>
                </a:cubicBezTo>
                <a:cubicBezTo>
                  <a:pt x="46718" y="183928"/>
                  <a:pt x="7143" y="144353"/>
                  <a:pt x="7143" y="95536"/>
                </a:cubicBezTo>
                <a:cubicBezTo>
                  <a:pt x="7143" y="46718"/>
                  <a:pt x="46718" y="7144"/>
                  <a:pt x="95536" y="7144"/>
                </a:cubicBezTo>
                <a:cubicBezTo>
                  <a:pt x="144353" y="7144"/>
                  <a:pt x="183928" y="46718"/>
                  <a:pt x="183928" y="95536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E8FD566F-BCA8-4461-842C-34C41943214A}"/>
              </a:ext>
            </a:extLst>
          </p:cNvPr>
          <p:cNvSpPr txBox="1"/>
          <p:nvPr/>
        </p:nvSpPr>
        <p:spPr>
          <a:xfrm>
            <a:off x="5491086" y="1495922"/>
            <a:ext cx="6418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DE7D1C"/>
                </a:solidFill>
              </a:rPr>
              <a:t>01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E177C06D-BF79-4688-9CEC-8B6ABF03513C}"/>
              </a:ext>
            </a:extLst>
          </p:cNvPr>
          <p:cNvSpPr txBox="1"/>
          <p:nvPr/>
        </p:nvSpPr>
        <p:spPr>
          <a:xfrm>
            <a:off x="6634781" y="1034257"/>
            <a:ext cx="485770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dirty="0"/>
              <a:t>Introduction to </a:t>
            </a:r>
            <a:r>
              <a:rPr lang="en-US" dirty="0" smtClean="0"/>
              <a:t>GUI libraries in PYTHON</a:t>
            </a:r>
          </a:p>
          <a:p>
            <a:pPr marL="285750" lvl="0" indent="-285750">
              <a:buFont typeface="Wingdings" pitchFamily="2" charset="2"/>
              <a:buChar char="q"/>
            </a:pPr>
            <a:r>
              <a:rPr lang="en-US" sz="1400" dirty="0" err="1" smtClean="0"/>
              <a:t>Tkinter</a:t>
            </a:r>
            <a:endParaRPr lang="en-US" sz="1400" dirty="0" smtClean="0"/>
          </a:p>
          <a:p>
            <a:pPr marL="285750" lvl="0" indent="-285750">
              <a:buFont typeface="Wingdings" pitchFamily="2" charset="2"/>
              <a:buChar char="q"/>
            </a:pPr>
            <a:r>
              <a:rPr lang="en-US" sz="1400" dirty="0" err="1" smtClean="0"/>
              <a:t>PyQt</a:t>
            </a:r>
            <a:endParaRPr lang="en-US" sz="1400" dirty="0" smtClean="0"/>
          </a:p>
          <a:p>
            <a:pPr marL="285750" lvl="0" indent="-285750">
              <a:buFont typeface="Wingdings" pitchFamily="2" charset="2"/>
              <a:buChar char="q"/>
            </a:pPr>
            <a:r>
              <a:rPr lang="en-US" sz="1400" dirty="0" err="1" smtClean="0"/>
              <a:t>PySide</a:t>
            </a:r>
            <a:endParaRPr lang="en-US" sz="1400" dirty="0" smtClean="0"/>
          </a:p>
          <a:p>
            <a:pPr marL="285750" lvl="0" indent="-285750">
              <a:buFont typeface="Wingdings" pitchFamily="2" charset="2"/>
              <a:buChar char="q"/>
            </a:pPr>
            <a:r>
              <a:rPr lang="en-US" sz="1400" dirty="0" err="1" smtClean="0"/>
              <a:t>wxPython</a:t>
            </a:r>
            <a:endParaRPr lang="en-US" sz="1400" dirty="0" smtClean="0"/>
          </a:p>
          <a:p>
            <a:pPr marL="285750" lvl="0" indent="-285750">
              <a:buFont typeface="Wingdings" pitchFamily="2" charset="2"/>
              <a:buChar char="q"/>
            </a:pPr>
            <a:r>
              <a:rPr lang="en-US" sz="1400" dirty="0" err="1" smtClean="0"/>
              <a:t>Kivy</a:t>
            </a:r>
            <a:endParaRPr lang="en-US" sz="1400" dirty="0" smtClean="0"/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4F961D8E-A133-4206-9086-807B48C7560D}"/>
              </a:ext>
            </a:extLst>
          </p:cNvPr>
          <p:cNvSpPr txBox="1"/>
          <p:nvPr/>
        </p:nvSpPr>
        <p:spPr>
          <a:xfrm>
            <a:off x="5491086" y="2624662"/>
            <a:ext cx="6418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DE7D1C"/>
                </a:solidFill>
              </a:rPr>
              <a:t>02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2A0801D1-C4A2-4C15-823D-4CCE378B5BED}"/>
              </a:ext>
            </a:extLst>
          </p:cNvPr>
          <p:cNvSpPr txBox="1"/>
          <p:nvPr/>
        </p:nvSpPr>
        <p:spPr>
          <a:xfrm>
            <a:off x="6634783" y="2554497"/>
            <a:ext cx="383509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dirty="0"/>
              <a:t>Introduction to Gradio </a:t>
            </a:r>
            <a:r>
              <a:rPr lang="en-US" dirty="0" smtClean="0"/>
              <a:t>library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sz="1400" dirty="0"/>
              <a:t>What is Gradio? </a:t>
            </a:r>
            <a:endParaRPr lang="en-US" sz="1400" dirty="0" smtClean="0"/>
          </a:p>
          <a:p>
            <a:pPr marL="285750" indent="-285750">
              <a:buFont typeface="Wingdings" pitchFamily="2" charset="2"/>
              <a:buChar char="q"/>
            </a:pPr>
            <a:r>
              <a:rPr lang="en-US" sz="1400" dirty="0"/>
              <a:t>Why use Gradio? </a:t>
            </a:r>
            <a:endParaRPr lang="en-US" sz="1400" dirty="0" smtClean="0"/>
          </a:p>
          <a:p>
            <a:pPr marL="285750" indent="-285750">
              <a:buFont typeface="Wingdings" pitchFamily="2" charset="2"/>
              <a:buChar char="q"/>
            </a:pPr>
            <a:r>
              <a:rPr lang="en-US" sz="1400" dirty="0"/>
              <a:t>Features of Gradio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A757CB6A-827E-4501-9278-F7FB6CE48591}"/>
              </a:ext>
            </a:extLst>
          </p:cNvPr>
          <p:cNvSpPr txBox="1"/>
          <p:nvPr/>
        </p:nvSpPr>
        <p:spPr>
          <a:xfrm>
            <a:off x="5491086" y="3710119"/>
            <a:ext cx="6418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DE7D1C"/>
                </a:solidFill>
              </a:rPr>
              <a:t>03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19D2DB27-AA07-421E-8032-2A2A2DB858A2}"/>
              </a:ext>
            </a:extLst>
          </p:cNvPr>
          <p:cNvSpPr txBox="1"/>
          <p:nvPr/>
        </p:nvSpPr>
        <p:spPr>
          <a:xfrm>
            <a:off x="6634782" y="3777531"/>
            <a:ext cx="5031438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dirty="0"/>
              <a:t>Installation and </a:t>
            </a:r>
            <a:r>
              <a:rPr lang="en-US" dirty="0" smtClean="0"/>
              <a:t>Setup</a:t>
            </a:r>
          </a:p>
          <a:p>
            <a:pPr marL="285750" lvl="0" indent="-285750">
              <a:buFont typeface="Wingdings" pitchFamily="2" charset="2"/>
              <a:buChar char="q"/>
            </a:pPr>
            <a:r>
              <a:rPr lang="en-US" sz="1400" dirty="0"/>
              <a:t>Installing </a:t>
            </a:r>
            <a:r>
              <a:rPr lang="en-US" sz="1400" dirty="0" smtClean="0"/>
              <a:t>Gradio</a:t>
            </a:r>
          </a:p>
          <a:p>
            <a:pPr marL="285750" lvl="0" indent="-285750">
              <a:buFont typeface="Wingdings" pitchFamily="2" charset="2"/>
              <a:buChar char="q"/>
            </a:pPr>
            <a:r>
              <a:rPr lang="en-US" sz="1400" dirty="0"/>
              <a:t>Setting up a development environment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2D4054E0-C959-4D18-9594-26DA9657B162}"/>
              </a:ext>
            </a:extLst>
          </p:cNvPr>
          <p:cNvSpPr txBox="1"/>
          <p:nvPr/>
        </p:nvSpPr>
        <p:spPr>
          <a:xfrm>
            <a:off x="5491086" y="4825152"/>
            <a:ext cx="6418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70C0"/>
                </a:solidFill>
              </a:rPr>
              <a:t>04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07BCFA49-07EA-464B-B8D5-7929D2035A25}"/>
              </a:ext>
            </a:extLst>
          </p:cNvPr>
          <p:cNvSpPr txBox="1"/>
          <p:nvPr/>
        </p:nvSpPr>
        <p:spPr>
          <a:xfrm>
            <a:off x="6634781" y="4902096"/>
            <a:ext cx="51304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dirty="0"/>
              <a:t>Building Interactive </a:t>
            </a:r>
            <a:r>
              <a:rPr lang="en-US" dirty="0" smtClean="0"/>
              <a:t>Interfaces</a:t>
            </a:r>
          </a:p>
          <a:p>
            <a:pPr marL="285750" lvl="0" indent="-285750">
              <a:buFont typeface="Wingdings" pitchFamily="2" charset="2"/>
              <a:buChar char="q"/>
            </a:pPr>
            <a:r>
              <a:rPr lang="en-US" sz="1400" dirty="0"/>
              <a:t>Creating input/output components </a:t>
            </a:r>
            <a:endParaRPr lang="en-US" sz="1400" dirty="0" smtClean="0"/>
          </a:p>
          <a:p>
            <a:pPr marL="285750" lvl="0" indent="-285750">
              <a:buFont typeface="Wingdings" pitchFamily="2" charset="2"/>
              <a:buChar char="q"/>
            </a:pPr>
            <a:r>
              <a:rPr lang="en-US" sz="1400" dirty="0"/>
              <a:t>Using custom components </a:t>
            </a:r>
            <a:endParaRPr lang="en-US" sz="1400" dirty="0" smtClean="0"/>
          </a:p>
          <a:p>
            <a:pPr marL="285750" lvl="0" indent="-285750">
              <a:buFont typeface="Wingdings" pitchFamily="2" charset="2"/>
              <a:buChar char="q"/>
            </a:pPr>
            <a:r>
              <a:rPr lang="en-US" sz="1400" dirty="0"/>
              <a:t>Adding styling and layout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67A10A29-C34C-4AE1-A108-3CB7D913944A}"/>
              </a:ext>
            </a:extLst>
          </p:cNvPr>
          <p:cNvSpPr txBox="1"/>
          <p:nvPr/>
        </p:nvSpPr>
        <p:spPr>
          <a:xfrm>
            <a:off x="559553" y="3044280"/>
            <a:ext cx="338426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+mj-lt"/>
              </a:rPr>
              <a:t>Table of </a:t>
            </a:r>
            <a:r>
              <a:rPr lang="en-US" sz="3200" b="1" dirty="0" smtClean="0">
                <a:solidFill>
                  <a:schemeClr val="bg1"/>
                </a:solidFill>
                <a:latin typeface="+mj-lt"/>
              </a:rPr>
              <a:t>Content</a:t>
            </a:r>
          </a:p>
          <a:p>
            <a:pPr algn="ctr"/>
            <a:r>
              <a:rPr lang="en-US" sz="3200" b="1" dirty="0">
                <a:solidFill>
                  <a:schemeClr val="bg1"/>
                </a:solidFill>
                <a:latin typeface="+mj-lt"/>
              </a:rPr>
              <a:t>1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Kaizen Group AI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83E7E-9DFE-4A1E-AEC2-D2E19E891C2C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030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6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8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0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2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  <p:bldP spid="11" grpId="0" animBg="1"/>
      <p:bldP spid="17" grpId="0" animBg="1"/>
      <p:bldP spid="18" grpId="0" animBg="1"/>
      <p:bldP spid="19" grpId="0" animBg="1"/>
      <p:bldP spid="20" grpId="0" animBg="1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="" xmlns:a16="http://schemas.microsoft.com/office/drawing/2014/main" id="{1E910F04-977A-49F7-A6A2-C73018CD5EE7}"/>
              </a:ext>
            </a:extLst>
          </p:cNvPr>
          <p:cNvSpPr/>
          <p:nvPr/>
        </p:nvSpPr>
        <p:spPr>
          <a:xfrm>
            <a:off x="633031" y="1772983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="" xmlns:a16="http://schemas.microsoft.com/office/drawing/2014/main" id="{7E1A6510-2C61-435B-9CC5-3923BFE5D63C}"/>
              </a:ext>
            </a:extLst>
          </p:cNvPr>
          <p:cNvSpPr/>
          <p:nvPr/>
        </p:nvSpPr>
        <p:spPr>
          <a:xfrm>
            <a:off x="2330577" y="811530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="" xmlns:a16="http://schemas.microsoft.com/office/drawing/2014/main" id="{8FE464F1-EFBB-488C-8E95-F7E7DEB09BB9}"/>
              </a:ext>
            </a:extLst>
          </p:cNvPr>
          <p:cNvSpPr/>
          <p:nvPr/>
        </p:nvSpPr>
        <p:spPr>
          <a:xfrm>
            <a:off x="188118" y="529494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="" xmlns:a16="http://schemas.microsoft.com/office/drawing/2014/main" id="{61878E9E-8E6C-4E42-BEB8-2C57F6B4FD14}"/>
              </a:ext>
            </a:extLst>
          </p:cNvPr>
          <p:cNvSpPr/>
          <p:nvPr/>
        </p:nvSpPr>
        <p:spPr>
          <a:xfrm>
            <a:off x="7960899" y="6249924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="" xmlns:a16="http://schemas.microsoft.com/office/drawing/2014/main" id="{00296B2E-E528-40A7-9AE8-53726431A29D}"/>
              </a:ext>
            </a:extLst>
          </p:cNvPr>
          <p:cNvSpPr/>
          <p:nvPr/>
        </p:nvSpPr>
        <p:spPr>
          <a:xfrm>
            <a:off x="11776805" y="6036945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3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="" xmlns:a16="http://schemas.microsoft.com/office/drawing/2014/main" id="{82659232-2BE6-4198-AB6F-A4CE0E439890}"/>
              </a:ext>
            </a:extLst>
          </p:cNvPr>
          <p:cNvSpPr/>
          <p:nvPr/>
        </p:nvSpPr>
        <p:spPr>
          <a:xfrm>
            <a:off x="9894951" y="1187958"/>
            <a:ext cx="228600" cy="228600"/>
          </a:xfrm>
          <a:custGeom>
            <a:avLst/>
            <a:gdLst>
              <a:gd name="connsiteX0" fmla="*/ 222219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9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9" y="114681"/>
                </a:moveTo>
                <a:cubicBezTo>
                  <a:pt x="222219" y="174072"/>
                  <a:pt x="174073" y="222218"/>
                  <a:pt x="114681" y="222218"/>
                </a:cubicBezTo>
                <a:cubicBezTo>
                  <a:pt x="55289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3" y="7144"/>
                  <a:pt x="222219" y="55290"/>
                  <a:pt x="222219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="" xmlns:a16="http://schemas.microsoft.com/office/drawing/2014/main" id="{9054B7E0-9BFD-400D-8DDB-9D6BDF66CF0A}"/>
              </a:ext>
            </a:extLst>
          </p:cNvPr>
          <p:cNvSpPr/>
          <p:nvPr/>
        </p:nvSpPr>
        <p:spPr>
          <a:xfrm>
            <a:off x="10657046" y="3577113"/>
            <a:ext cx="228600" cy="228600"/>
          </a:xfrm>
          <a:custGeom>
            <a:avLst/>
            <a:gdLst>
              <a:gd name="connsiteX0" fmla="*/ 222219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9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9" y="114681"/>
                </a:moveTo>
                <a:cubicBezTo>
                  <a:pt x="222219" y="174072"/>
                  <a:pt x="174073" y="222218"/>
                  <a:pt x="114681" y="222218"/>
                </a:cubicBezTo>
                <a:cubicBezTo>
                  <a:pt x="55289" y="222218"/>
                  <a:pt x="7144" y="174072"/>
                  <a:pt x="7144" y="114681"/>
                </a:cubicBezTo>
                <a:cubicBezTo>
                  <a:pt x="7144" y="55290"/>
                  <a:pt x="55289" y="7144"/>
                  <a:pt x="114681" y="7144"/>
                </a:cubicBezTo>
                <a:cubicBezTo>
                  <a:pt x="174073" y="7144"/>
                  <a:pt x="222219" y="55290"/>
                  <a:pt x="222219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="" xmlns:a16="http://schemas.microsoft.com/office/drawing/2014/main" id="{43830C79-C7A5-4BA8-B008-9F609C53AF0E}"/>
              </a:ext>
            </a:extLst>
          </p:cNvPr>
          <p:cNvSpPr/>
          <p:nvPr/>
        </p:nvSpPr>
        <p:spPr>
          <a:xfrm>
            <a:off x="11418093" y="596360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0 w 228600"/>
              <a:gd name="connsiteY1" fmla="*/ 222218 h 228600"/>
              <a:gd name="connsiteX2" fmla="*/ 7143 w 228600"/>
              <a:gd name="connsiteY2" fmla="*/ 114681 h 228600"/>
              <a:gd name="connsiteX3" fmla="*/ 114680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0" y="222218"/>
                </a:cubicBezTo>
                <a:cubicBezTo>
                  <a:pt x="55288" y="222218"/>
                  <a:pt x="7143" y="174072"/>
                  <a:pt x="7143" y="114681"/>
                </a:cubicBezTo>
                <a:cubicBezTo>
                  <a:pt x="7143" y="55290"/>
                  <a:pt x="55288" y="7144"/>
                  <a:pt x="114680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4D91BCDA-56AE-44E8-8ADF-351AA4E89474}"/>
              </a:ext>
            </a:extLst>
          </p:cNvPr>
          <p:cNvSpPr/>
          <p:nvPr/>
        </p:nvSpPr>
        <p:spPr>
          <a:xfrm>
            <a:off x="2330577" y="6036945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="" xmlns:a16="http://schemas.microsoft.com/office/drawing/2014/main" id="{7A4598EA-539A-4369-B6A3-AA6E324D2E74}"/>
              </a:ext>
            </a:extLst>
          </p:cNvPr>
          <p:cNvSpPr/>
          <p:nvPr/>
        </p:nvSpPr>
        <p:spPr>
          <a:xfrm>
            <a:off x="1589913" y="3469576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="" xmlns:a16="http://schemas.microsoft.com/office/drawing/2014/main" id="{F23828D0-FCB5-4C48-85D2-4AD75075FC00}"/>
              </a:ext>
            </a:extLst>
          </p:cNvPr>
          <p:cNvSpPr/>
          <p:nvPr/>
        </p:nvSpPr>
        <p:spPr>
          <a:xfrm>
            <a:off x="848201" y="5473636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="" xmlns:a16="http://schemas.microsoft.com/office/drawing/2014/main" id="{479AF8B7-C508-4372-9615-2F23932128D5}"/>
              </a:ext>
            </a:extLst>
          </p:cNvPr>
          <p:cNvGrpSpPr/>
          <p:nvPr/>
        </p:nvGrpSpPr>
        <p:grpSpPr>
          <a:xfrm>
            <a:off x="5450353" y="2127500"/>
            <a:ext cx="1399516" cy="3081722"/>
            <a:chOff x="5450353" y="2127500"/>
            <a:chExt cx="1399516" cy="3081722"/>
          </a:xfrm>
        </p:grpSpPr>
        <p:sp>
          <p:nvSpPr>
            <p:cNvPr id="15" name="Freeform: Shape 14">
              <a:extLst>
                <a:ext uri="{FF2B5EF4-FFF2-40B4-BE49-F238E27FC236}">
                  <a16:creationId xmlns="" xmlns:a16="http://schemas.microsoft.com/office/drawing/2014/main" id="{E87DAAF1-8E8B-4CAF-8276-1F90698384D2}"/>
                </a:ext>
              </a:extLst>
            </p:cNvPr>
            <p:cNvSpPr/>
            <p:nvPr/>
          </p:nvSpPr>
          <p:spPr>
            <a:xfrm>
              <a:off x="5775198" y="4547425"/>
              <a:ext cx="819150" cy="209550"/>
            </a:xfrm>
            <a:custGeom>
              <a:avLst/>
              <a:gdLst>
                <a:gd name="connsiteX0" fmla="*/ 719804 w 819150"/>
                <a:gd name="connsiteY0" fmla="*/ 204311 h 209550"/>
                <a:gd name="connsiteX1" fmla="*/ 105727 w 819150"/>
                <a:gd name="connsiteY1" fmla="*/ 204311 h 209550"/>
                <a:gd name="connsiteX2" fmla="*/ 7144 w 819150"/>
                <a:gd name="connsiteY2" fmla="*/ 105727 h 209550"/>
                <a:gd name="connsiteX3" fmla="*/ 7144 w 819150"/>
                <a:gd name="connsiteY3" fmla="*/ 105727 h 209550"/>
                <a:gd name="connsiteX4" fmla="*/ 105727 w 819150"/>
                <a:gd name="connsiteY4" fmla="*/ 7144 h 209550"/>
                <a:gd name="connsiteX5" fmla="*/ 719804 w 819150"/>
                <a:gd name="connsiteY5" fmla="*/ 7144 h 209550"/>
                <a:gd name="connsiteX6" fmla="*/ 818388 w 819150"/>
                <a:gd name="connsiteY6" fmla="*/ 105727 h 209550"/>
                <a:gd name="connsiteX7" fmla="*/ 818388 w 819150"/>
                <a:gd name="connsiteY7" fmla="*/ 105727 h 209550"/>
                <a:gd name="connsiteX8" fmla="*/ 719804 w 819150"/>
                <a:gd name="connsiteY8" fmla="*/ 204311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19150" h="209550">
                  <a:moveTo>
                    <a:pt x="719804" y="204311"/>
                  </a:moveTo>
                  <a:lnTo>
                    <a:pt x="105727" y="204311"/>
                  </a:lnTo>
                  <a:cubicBezTo>
                    <a:pt x="51245" y="204311"/>
                    <a:pt x="7144" y="160115"/>
                    <a:pt x="7144" y="105727"/>
                  </a:cubicBezTo>
                  <a:lnTo>
                    <a:pt x="7144" y="105727"/>
                  </a:lnTo>
                  <a:cubicBezTo>
                    <a:pt x="7144" y="51244"/>
                    <a:pt x="51340" y="7144"/>
                    <a:pt x="105727" y="7144"/>
                  </a:cubicBezTo>
                  <a:lnTo>
                    <a:pt x="719804" y="7144"/>
                  </a:lnTo>
                  <a:cubicBezTo>
                    <a:pt x="774287" y="7144"/>
                    <a:pt x="818388" y="51340"/>
                    <a:pt x="818388" y="105727"/>
                  </a:cubicBezTo>
                  <a:lnTo>
                    <a:pt x="818388" y="105727"/>
                  </a:lnTo>
                  <a:cubicBezTo>
                    <a:pt x="818388" y="160210"/>
                    <a:pt x="774287" y="204311"/>
                    <a:pt x="719804" y="204311"/>
                  </a:cubicBezTo>
                  <a:close/>
                </a:path>
              </a:pathLst>
            </a:custGeom>
            <a:solidFill>
              <a:srgbClr val="FFC94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="" xmlns:a16="http://schemas.microsoft.com/office/drawing/2014/main" id="{0F28375D-1850-4C41-9317-291F35E9246D}"/>
                </a:ext>
              </a:extLst>
            </p:cNvPr>
            <p:cNvSpPr/>
            <p:nvPr/>
          </p:nvSpPr>
          <p:spPr>
            <a:xfrm>
              <a:off x="5901118" y="4773549"/>
              <a:ext cx="571500" cy="209550"/>
            </a:xfrm>
            <a:custGeom>
              <a:avLst/>
              <a:gdLst>
                <a:gd name="connsiteX0" fmla="*/ 467963 w 571500"/>
                <a:gd name="connsiteY0" fmla="*/ 204311 h 209550"/>
                <a:gd name="connsiteX1" fmla="*/ 105728 w 571500"/>
                <a:gd name="connsiteY1" fmla="*/ 204311 h 209550"/>
                <a:gd name="connsiteX2" fmla="*/ 7144 w 571500"/>
                <a:gd name="connsiteY2" fmla="*/ 105728 h 209550"/>
                <a:gd name="connsiteX3" fmla="*/ 7144 w 571500"/>
                <a:gd name="connsiteY3" fmla="*/ 105728 h 209550"/>
                <a:gd name="connsiteX4" fmla="*/ 105728 w 571500"/>
                <a:gd name="connsiteY4" fmla="*/ 7144 h 209550"/>
                <a:gd name="connsiteX5" fmla="*/ 467963 w 571500"/>
                <a:gd name="connsiteY5" fmla="*/ 7144 h 209550"/>
                <a:gd name="connsiteX6" fmla="*/ 566547 w 571500"/>
                <a:gd name="connsiteY6" fmla="*/ 105728 h 209550"/>
                <a:gd name="connsiteX7" fmla="*/ 566547 w 571500"/>
                <a:gd name="connsiteY7" fmla="*/ 105728 h 209550"/>
                <a:gd name="connsiteX8" fmla="*/ 467963 w 571500"/>
                <a:gd name="connsiteY8" fmla="*/ 204311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71500" h="209550">
                  <a:moveTo>
                    <a:pt x="467963" y="204311"/>
                  </a:moveTo>
                  <a:lnTo>
                    <a:pt x="105728" y="204311"/>
                  </a:lnTo>
                  <a:cubicBezTo>
                    <a:pt x="51245" y="204311"/>
                    <a:pt x="7144" y="160115"/>
                    <a:pt x="7144" y="105728"/>
                  </a:cubicBezTo>
                  <a:lnTo>
                    <a:pt x="7144" y="105728"/>
                  </a:lnTo>
                  <a:cubicBezTo>
                    <a:pt x="7144" y="51245"/>
                    <a:pt x="51340" y="7144"/>
                    <a:pt x="105728" y="7144"/>
                  </a:cubicBezTo>
                  <a:lnTo>
                    <a:pt x="467963" y="7144"/>
                  </a:lnTo>
                  <a:cubicBezTo>
                    <a:pt x="522447" y="7144"/>
                    <a:pt x="566547" y="51340"/>
                    <a:pt x="566547" y="105728"/>
                  </a:cubicBezTo>
                  <a:lnTo>
                    <a:pt x="566547" y="105728"/>
                  </a:lnTo>
                  <a:cubicBezTo>
                    <a:pt x="566547" y="160211"/>
                    <a:pt x="522447" y="204311"/>
                    <a:pt x="467963" y="204311"/>
                  </a:cubicBezTo>
                  <a:close/>
                </a:path>
              </a:pathLst>
            </a:custGeom>
            <a:solidFill>
              <a:srgbClr val="0A19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="" xmlns:a16="http://schemas.microsoft.com/office/drawing/2014/main" id="{C6C790F4-99AE-4C36-87A6-33A46D388BB6}"/>
                </a:ext>
              </a:extLst>
            </p:cNvPr>
            <p:cNvSpPr/>
            <p:nvPr/>
          </p:nvSpPr>
          <p:spPr>
            <a:xfrm>
              <a:off x="6005988" y="4999672"/>
              <a:ext cx="361950" cy="209550"/>
            </a:xfrm>
            <a:custGeom>
              <a:avLst/>
              <a:gdLst>
                <a:gd name="connsiteX0" fmla="*/ 258223 w 361950"/>
                <a:gd name="connsiteY0" fmla="*/ 204311 h 209550"/>
                <a:gd name="connsiteX1" fmla="*/ 105728 w 361950"/>
                <a:gd name="connsiteY1" fmla="*/ 204311 h 209550"/>
                <a:gd name="connsiteX2" fmla="*/ 7144 w 361950"/>
                <a:gd name="connsiteY2" fmla="*/ 105728 h 209550"/>
                <a:gd name="connsiteX3" fmla="*/ 7144 w 361950"/>
                <a:gd name="connsiteY3" fmla="*/ 105728 h 209550"/>
                <a:gd name="connsiteX4" fmla="*/ 105728 w 361950"/>
                <a:gd name="connsiteY4" fmla="*/ 7144 h 209550"/>
                <a:gd name="connsiteX5" fmla="*/ 258223 w 361950"/>
                <a:gd name="connsiteY5" fmla="*/ 7144 h 209550"/>
                <a:gd name="connsiteX6" fmla="*/ 356807 w 361950"/>
                <a:gd name="connsiteY6" fmla="*/ 105728 h 209550"/>
                <a:gd name="connsiteX7" fmla="*/ 356807 w 361950"/>
                <a:gd name="connsiteY7" fmla="*/ 105728 h 209550"/>
                <a:gd name="connsiteX8" fmla="*/ 258223 w 361950"/>
                <a:gd name="connsiteY8" fmla="*/ 204311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1950" h="209550">
                  <a:moveTo>
                    <a:pt x="258223" y="204311"/>
                  </a:moveTo>
                  <a:lnTo>
                    <a:pt x="105728" y="204311"/>
                  </a:lnTo>
                  <a:cubicBezTo>
                    <a:pt x="51245" y="204311"/>
                    <a:pt x="7144" y="160115"/>
                    <a:pt x="7144" y="105728"/>
                  </a:cubicBezTo>
                  <a:lnTo>
                    <a:pt x="7144" y="105728"/>
                  </a:lnTo>
                  <a:cubicBezTo>
                    <a:pt x="7144" y="51245"/>
                    <a:pt x="51340" y="7144"/>
                    <a:pt x="105728" y="7144"/>
                  </a:cubicBezTo>
                  <a:lnTo>
                    <a:pt x="258223" y="7144"/>
                  </a:lnTo>
                  <a:cubicBezTo>
                    <a:pt x="312706" y="7144"/>
                    <a:pt x="356807" y="51340"/>
                    <a:pt x="356807" y="105728"/>
                  </a:cubicBezTo>
                  <a:lnTo>
                    <a:pt x="356807" y="105728"/>
                  </a:lnTo>
                  <a:cubicBezTo>
                    <a:pt x="356807" y="160211"/>
                    <a:pt x="312706" y="204311"/>
                    <a:pt x="258223" y="204311"/>
                  </a:cubicBezTo>
                  <a:close/>
                </a:path>
              </a:pathLst>
            </a:custGeom>
            <a:solidFill>
              <a:srgbClr val="185AD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="" xmlns:a16="http://schemas.microsoft.com/office/drawing/2014/main" id="{0E184942-4081-4DED-BF98-E91CD919E0B1}"/>
                </a:ext>
              </a:extLst>
            </p:cNvPr>
            <p:cNvSpPr/>
            <p:nvPr/>
          </p:nvSpPr>
          <p:spPr>
            <a:xfrm>
              <a:off x="5450353" y="2467502"/>
              <a:ext cx="1371600" cy="600075"/>
            </a:xfrm>
            <a:custGeom>
              <a:avLst/>
              <a:gdLst>
                <a:gd name="connsiteX0" fmla="*/ 78623 w 1371600"/>
                <a:gd name="connsiteY0" fmla="*/ 600977 h 600075"/>
                <a:gd name="connsiteX1" fmla="*/ 133678 w 1371600"/>
                <a:gd name="connsiteY1" fmla="*/ 558971 h 600075"/>
                <a:gd name="connsiteX2" fmla="*/ 550778 w 1371600"/>
                <a:gd name="connsiteY2" fmla="*/ 352850 h 600075"/>
                <a:gd name="connsiteX3" fmla="*/ 964639 w 1371600"/>
                <a:gd name="connsiteY3" fmla="*/ 284937 h 600075"/>
                <a:gd name="connsiteX4" fmla="*/ 1163330 w 1371600"/>
                <a:gd name="connsiteY4" fmla="*/ 280937 h 600075"/>
                <a:gd name="connsiteX5" fmla="*/ 1297633 w 1371600"/>
                <a:gd name="connsiteY5" fmla="*/ 255029 h 600075"/>
                <a:gd name="connsiteX6" fmla="*/ 1372976 w 1371600"/>
                <a:gd name="connsiteY6" fmla="*/ 150730 h 600075"/>
                <a:gd name="connsiteX7" fmla="*/ 1308587 w 1371600"/>
                <a:gd name="connsiteY7" fmla="*/ 41002 h 600075"/>
                <a:gd name="connsiteX8" fmla="*/ 1177618 w 1371600"/>
                <a:gd name="connsiteY8" fmla="*/ 10998 h 600075"/>
                <a:gd name="connsiteX9" fmla="*/ 833861 w 1371600"/>
                <a:gd name="connsiteY9" fmla="*/ 28619 h 600075"/>
                <a:gd name="connsiteX10" fmla="*/ 277315 w 1371600"/>
                <a:gd name="connsiteY10" fmla="*/ 192926 h 600075"/>
                <a:gd name="connsiteX11" fmla="*/ 74528 w 1371600"/>
                <a:gd name="connsiteY11" fmla="*/ 327323 h 600075"/>
                <a:gd name="connsiteX12" fmla="*/ 78623 w 1371600"/>
                <a:gd name="connsiteY12" fmla="*/ 600977 h 600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71600" h="600075">
                  <a:moveTo>
                    <a:pt x="78623" y="600977"/>
                  </a:moveTo>
                  <a:cubicBezTo>
                    <a:pt x="97769" y="586308"/>
                    <a:pt x="115200" y="571925"/>
                    <a:pt x="133678" y="558971"/>
                  </a:cubicBezTo>
                  <a:cubicBezTo>
                    <a:pt x="262266" y="469246"/>
                    <a:pt x="401236" y="400475"/>
                    <a:pt x="550778" y="352850"/>
                  </a:cubicBezTo>
                  <a:cubicBezTo>
                    <a:pt x="685461" y="309988"/>
                    <a:pt x="822526" y="283032"/>
                    <a:pt x="964639" y="284937"/>
                  </a:cubicBezTo>
                  <a:cubicBezTo>
                    <a:pt x="1030838" y="285794"/>
                    <a:pt x="1097418" y="285985"/>
                    <a:pt x="1163330" y="280937"/>
                  </a:cubicBezTo>
                  <a:cubicBezTo>
                    <a:pt x="1208574" y="277508"/>
                    <a:pt x="1254009" y="267983"/>
                    <a:pt x="1297633" y="255029"/>
                  </a:cubicBezTo>
                  <a:cubicBezTo>
                    <a:pt x="1346877" y="240360"/>
                    <a:pt x="1370118" y="200831"/>
                    <a:pt x="1372976" y="150730"/>
                  </a:cubicBezTo>
                  <a:cubicBezTo>
                    <a:pt x="1375929" y="100533"/>
                    <a:pt x="1352974" y="64052"/>
                    <a:pt x="1308587" y="41002"/>
                  </a:cubicBezTo>
                  <a:cubicBezTo>
                    <a:pt x="1267534" y="19761"/>
                    <a:pt x="1222767" y="14522"/>
                    <a:pt x="1177618" y="10998"/>
                  </a:cubicBezTo>
                  <a:cubicBezTo>
                    <a:pt x="1062270" y="1854"/>
                    <a:pt x="947589" y="9474"/>
                    <a:pt x="833861" y="28619"/>
                  </a:cubicBezTo>
                  <a:cubicBezTo>
                    <a:pt x="641837" y="61004"/>
                    <a:pt x="454480" y="109868"/>
                    <a:pt x="277315" y="192926"/>
                  </a:cubicBezTo>
                  <a:cubicBezTo>
                    <a:pt x="203115" y="227692"/>
                    <a:pt x="132249" y="268173"/>
                    <a:pt x="74528" y="327323"/>
                  </a:cubicBezTo>
                  <a:cubicBezTo>
                    <a:pt x="-20912" y="425241"/>
                    <a:pt x="-10816" y="518300"/>
                    <a:pt x="78623" y="600977"/>
                  </a:cubicBezTo>
                  <a:close/>
                </a:path>
              </a:pathLst>
            </a:custGeom>
            <a:solidFill>
              <a:srgbClr val="185AD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="" xmlns:a16="http://schemas.microsoft.com/office/drawing/2014/main" id="{D728AC93-EAEB-4CFA-BDD9-12E571ECDB4D}"/>
                </a:ext>
              </a:extLst>
            </p:cNvPr>
            <p:cNvSpPr/>
            <p:nvPr/>
          </p:nvSpPr>
          <p:spPr>
            <a:xfrm>
              <a:off x="5469153" y="2794834"/>
              <a:ext cx="1371600" cy="590550"/>
            </a:xfrm>
            <a:custGeom>
              <a:avLst/>
              <a:gdLst>
                <a:gd name="connsiteX0" fmla="*/ 81826 w 1371600"/>
                <a:gd name="connsiteY0" fmla="*/ 589589 h 590550"/>
                <a:gd name="connsiteX1" fmla="*/ 100590 w 1371600"/>
                <a:gd name="connsiteY1" fmla="*/ 572348 h 590550"/>
                <a:gd name="connsiteX2" fmla="*/ 492163 w 1371600"/>
                <a:gd name="connsiteY2" fmla="*/ 379467 h 590550"/>
                <a:gd name="connsiteX3" fmla="*/ 1141387 w 1371600"/>
                <a:gd name="connsiteY3" fmla="*/ 269548 h 590550"/>
                <a:gd name="connsiteX4" fmla="*/ 1304074 w 1371600"/>
                <a:gd name="connsiteY4" fmla="*/ 230401 h 590550"/>
                <a:gd name="connsiteX5" fmla="*/ 1371606 w 1371600"/>
                <a:gd name="connsiteY5" fmla="*/ 123435 h 590550"/>
                <a:gd name="connsiteX6" fmla="*/ 1289786 w 1371600"/>
                <a:gd name="connsiteY6" fmla="*/ 19708 h 590550"/>
                <a:gd name="connsiteX7" fmla="*/ 1057662 w 1371600"/>
                <a:gd name="connsiteY7" fmla="*/ 18946 h 590550"/>
                <a:gd name="connsiteX8" fmla="*/ 702475 w 1371600"/>
                <a:gd name="connsiteY8" fmla="*/ 77524 h 590550"/>
                <a:gd name="connsiteX9" fmla="*/ 189554 w 1371600"/>
                <a:gd name="connsiteY9" fmla="*/ 230115 h 590550"/>
                <a:gd name="connsiteX10" fmla="*/ 25724 w 1371600"/>
                <a:gd name="connsiteY10" fmla="*/ 374133 h 590550"/>
                <a:gd name="connsiteX11" fmla="*/ 81826 w 1371600"/>
                <a:gd name="connsiteY11" fmla="*/ 589589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71600" h="590550">
                  <a:moveTo>
                    <a:pt x="81826" y="589589"/>
                  </a:moveTo>
                  <a:cubicBezTo>
                    <a:pt x="87922" y="583969"/>
                    <a:pt x="94209" y="578063"/>
                    <a:pt x="100590" y="572348"/>
                  </a:cubicBezTo>
                  <a:cubicBezTo>
                    <a:pt x="213080" y="471574"/>
                    <a:pt x="348716" y="416329"/>
                    <a:pt x="492163" y="379467"/>
                  </a:cubicBezTo>
                  <a:cubicBezTo>
                    <a:pt x="705332" y="324698"/>
                    <a:pt x="923550" y="297742"/>
                    <a:pt x="1141387" y="269548"/>
                  </a:cubicBezTo>
                  <a:cubicBezTo>
                    <a:pt x="1196917" y="262309"/>
                    <a:pt x="1252353" y="254308"/>
                    <a:pt x="1304074" y="230401"/>
                  </a:cubicBezTo>
                  <a:cubicBezTo>
                    <a:pt x="1349508" y="209446"/>
                    <a:pt x="1374845" y="170203"/>
                    <a:pt x="1371606" y="123435"/>
                  </a:cubicBezTo>
                  <a:cubicBezTo>
                    <a:pt x="1367511" y="62951"/>
                    <a:pt x="1345603" y="34757"/>
                    <a:pt x="1289786" y="19708"/>
                  </a:cubicBezTo>
                  <a:cubicBezTo>
                    <a:pt x="1212539" y="-1057"/>
                    <a:pt x="1134720" y="7706"/>
                    <a:pt x="1057662" y="18946"/>
                  </a:cubicBezTo>
                  <a:cubicBezTo>
                    <a:pt x="938981" y="36281"/>
                    <a:pt x="820394" y="55426"/>
                    <a:pt x="702475" y="77524"/>
                  </a:cubicBezTo>
                  <a:cubicBezTo>
                    <a:pt x="526358" y="110576"/>
                    <a:pt x="353289" y="155058"/>
                    <a:pt x="189554" y="230115"/>
                  </a:cubicBezTo>
                  <a:cubicBezTo>
                    <a:pt x="120878" y="261643"/>
                    <a:pt x="61157" y="303648"/>
                    <a:pt x="25724" y="374133"/>
                  </a:cubicBezTo>
                  <a:cubicBezTo>
                    <a:pt x="-13234" y="451666"/>
                    <a:pt x="10769" y="548822"/>
                    <a:pt x="81826" y="589589"/>
                  </a:cubicBezTo>
                  <a:close/>
                </a:path>
              </a:pathLst>
            </a:custGeom>
            <a:solidFill>
              <a:srgbClr val="FFC94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="" xmlns:a16="http://schemas.microsoft.com/office/drawing/2014/main" id="{BAE87FDF-351F-4FA2-A7C1-A840CFB035A9}"/>
                </a:ext>
              </a:extLst>
            </p:cNvPr>
            <p:cNvSpPr/>
            <p:nvPr/>
          </p:nvSpPr>
          <p:spPr>
            <a:xfrm>
              <a:off x="5535419" y="3114277"/>
              <a:ext cx="1314450" cy="533400"/>
            </a:xfrm>
            <a:custGeom>
              <a:avLst/>
              <a:gdLst>
                <a:gd name="connsiteX0" fmla="*/ 106048 w 1314450"/>
                <a:gd name="connsiteY0" fmla="*/ 529130 h 533400"/>
                <a:gd name="connsiteX1" fmla="*/ 202821 w 1314450"/>
                <a:gd name="connsiteY1" fmla="*/ 455883 h 533400"/>
                <a:gd name="connsiteX2" fmla="*/ 382939 w 1314450"/>
                <a:gd name="connsiteY2" fmla="*/ 406067 h 533400"/>
                <a:gd name="connsiteX3" fmla="*/ 986538 w 1314450"/>
                <a:gd name="connsiteY3" fmla="*/ 312151 h 533400"/>
                <a:gd name="connsiteX4" fmla="*/ 1212091 w 1314450"/>
                <a:gd name="connsiteY4" fmla="*/ 255096 h 533400"/>
                <a:gd name="connsiteX5" fmla="*/ 1301054 w 1314450"/>
                <a:gd name="connsiteY5" fmla="*/ 153273 h 533400"/>
                <a:gd name="connsiteX6" fmla="*/ 1170943 w 1314450"/>
                <a:gd name="connsiteY6" fmla="*/ 8779 h 533400"/>
                <a:gd name="connsiteX7" fmla="*/ 821470 w 1314450"/>
                <a:gd name="connsiteY7" fmla="*/ 62214 h 533400"/>
                <a:gd name="connsiteX8" fmla="*/ 344839 w 1314450"/>
                <a:gd name="connsiteY8" fmla="*/ 157750 h 533400"/>
                <a:gd name="connsiteX9" fmla="*/ 101190 w 1314450"/>
                <a:gd name="connsiteY9" fmla="*/ 238141 h 533400"/>
                <a:gd name="connsiteX10" fmla="*/ 7368 w 1314450"/>
                <a:gd name="connsiteY10" fmla="*/ 389589 h 533400"/>
                <a:gd name="connsiteX11" fmla="*/ 106048 w 1314450"/>
                <a:gd name="connsiteY11" fmla="*/ 529130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14450" h="533400">
                  <a:moveTo>
                    <a:pt x="106048" y="529130"/>
                  </a:moveTo>
                  <a:cubicBezTo>
                    <a:pt x="130526" y="493126"/>
                    <a:pt x="164055" y="468837"/>
                    <a:pt x="202821" y="455883"/>
                  </a:cubicBezTo>
                  <a:cubicBezTo>
                    <a:pt x="261877" y="435976"/>
                    <a:pt x="321789" y="416163"/>
                    <a:pt x="382939" y="406067"/>
                  </a:cubicBezTo>
                  <a:cubicBezTo>
                    <a:pt x="583821" y="372729"/>
                    <a:pt x="785752" y="345774"/>
                    <a:pt x="986538" y="312151"/>
                  </a:cubicBezTo>
                  <a:cubicBezTo>
                    <a:pt x="1062834" y="299387"/>
                    <a:pt x="1138272" y="278527"/>
                    <a:pt x="1212091" y="255096"/>
                  </a:cubicBezTo>
                  <a:cubicBezTo>
                    <a:pt x="1258954" y="240237"/>
                    <a:pt x="1286481" y="197660"/>
                    <a:pt x="1301054" y="153273"/>
                  </a:cubicBezTo>
                  <a:cubicBezTo>
                    <a:pt x="1329820" y="65453"/>
                    <a:pt x="1265811" y="-4556"/>
                    <a:pt x="1170943" y="8779"/>
                  </a:cubicBezTo>
                  <a:cubicBezTo>
                    <a:pt x="1054261" y="25162"/>
                    <a:pt x="937389" y="41164"/>
                    <a:pt x="821470" y="62214"/>
                  </a:cubicBezTo>
                  <a:cubicBezTo>
                    <a:pt x="662022" y="91170"/>
                    <a:pt x="502668" y="121460"/>
                    <a:pt x="344839" y="157750"/>
                  </a:cubicBezTo>
                  <a:cubicBezTo>
                    <a:pt x="261781" y="176895"/>
                    <a:pt x="180057" y="205566"/>
                    <a:pt x="101190" y="238141"/>
                  </a:cubicBezTo>
                  <a:cubicBezTo>
                    <a:pt x="37944" y="264335"/>
                    <a:pt x="4035" y="318913"/>
                    <a:pt x="7368" y="389589"/>
                  </a:cubicBezTo>
                  <a:cubicBezTo>
                    <a:pt x="10512" y="455311"/>
                    <a:pt x="54422" y="494364"/>
                    <a:pt x="106048" y="529130"/>
                  </a:cubicBezTo>
                  <a:close/>
                </a:path>
              </a:pathLst>
            </a:custGeom>
            <a:solidFill>
              <a:srgbClr val="0A19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="" xmlns:a16="http://schemas.microsoft.com/office/drawing/2014/main" id="{B0A78C4E-550A-4F85-9DA4-0433E28707B5}"/>
                </a:ext>
              </a:extLst>
            </p:cNvPr>
            <p:cNvSpPr/>
            <p:nvPr/>
          </p:nvSpPr>
          <p:spPr>
            <a:xfrm>
              <a:off x="5459400" y="2147899"/>
              <a:ext cx="1257300" cy="609600"/>
            </a:xfrm>
            <a:custGeom>
              <a:avLst/>
              <a:gdLst>
                <a:gd name="connsiteX0" fmla="*/ 55479 w 1257300"/>
                <a:gd name="connsiteY0" fmla="*/ 603301 h 609600"/>
                <a:gd name="connsiteX1" fmla="*/ 209117 w 1257300"/>
                <a:gd name="connsiteY1" fmla="*/ 489097 h 609600"/>
                <a:gd name="connsiteX2" fmla="*/ 846911 w 1257300"/>
                <a:gd name="connsiteY2" fmla="*/ 291262 h 609600"/>
                <a:gd name="connsiteX3" fmla="*/ 1102086 w 1257300"/>
                <a:gd name="connsiteY3" fmla="*/ 278118 h 609600"/>
                <a:gd name="connsiteX4" fmla="*/ 1233722 w 1257300"/>
                <a:gd name="connsiteY4" fmla="*/ 212109 h 609600"/>
                <a:gd name="connsiteX5" fmla="*/ 1182382 w 1257300"/>
                <a:gd name="connsiteY5" fmla="*/ 34563 h 609600"/>
                <a:gd name="connsiteX6" fmla="*/ 1180858 w 1257300"/>
                <a:gd name="connsiteY6" fmla="*/ 33992 h 609600"/>
                <a:gd name="connsiteX7" fmla="*/ 1022362 w 1257300"/>
                <a:gd name="connsiteY7" fmla="*/ 7322 h 609600"/>
                <a:gd name="connsiteX8" fmla="*/ 669651 w 1257300"/>
                <a:gd name="connsiteY8" fmla="*/ 47041 h 609600"/>
                <a:gd name="connsiteX9" fmla="*/ 176827 w 1257300"/>
                <a:gd name="connsiteY9" fmla="*/ 232874 h 609600"/>
                <a:gd name="connsiteX10" fmla="*/ 28618 w 1257300"/>
                <a:gd name="connsiteY10" fmla="*/ 385464 h 609600"/>
                <a:gd name="connsiteX11" fmla="*/ 55479 w 1257300"/>
                <a:gd name="connsiteY11" fmla="*/ 603301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57300" h="609600">
                  <a:moveTo>
                    <a:pt x="55479" y="603301"/>
                  </a:moveTo>
                  <a:cubicBezTo>
                    <a:pt x="107581" y="564344"/>
                    <a:pt x="156634" y="524053"/>
                    <a:pt x="209117" y="489097"/>
                  </a:cubicBezTo>
                  <a:cubicBezTo>
                    <a:pt x="402094" y="360699"/>
                    <a:pt x="617454" y="302787"/>
                    <a:pt x="846911" y="291262"/>
                  </a:cubicBezTo>
                  <a:cubicBezTo>
                    <a:pt x="931970" y="286976"/>
                    <a:pt x="1017218" y="284404"/>
                    <a:pt x="1102086" y="278118"/>
                  </a:cubicBezTo>
                  <a:cubicBezTo>
                    <a:pt x="1158379" y="273927"/>
                    <a:pt x="1202956" y="252019"/>
                    <a:pt x="1233722" y="212109"/>
                  </a:cubicBezTo>
                  <a:cubicBezTo>
                    <a:pt x="1280299" y="151530"/>
                    <a:pt x="1253629" y="61995"/>
                    <a:pt x="1182382" y="34563"/>
                  </a:cubicBezTo>
                  <a:cubicBezTo>
                    <a:pt x="1181906" y="34373"/>
                    <a:pt x="1181334" y="34182"/>
                    <a:pt x="1180858" y="33992"/>
                  </a:cubicBezTo>
                  <a:cubicBezTo>
                    <a:pt x="1129899" y="14751"/>
                    <a:pt x="1076464" y="8274"/>
                    <a:pt x="1022362" y="7322"/>
                  </a:cubicBezTo>
                  <a:cubicBezTo>
                    <a:pt x="903109" y="5226"/>
                    <a:pt x="785761" y="21800"/>
                    <a:pt x="669651" y="47041"/>
                  </a:cubicBezTo>
                  <a:cubicBezTo>
                    <a:pt x="496392" y="84760"/>
                    <a:pt x="326941" y="132957"/>
                    <a:pt x="176827" y="232874"/>
                  </a:cubicBezTo>
                  <a:cubicBezTo>
                    <a:pt x="116153" y="273260"/>
                    <a:pt x="59956" y="316122"/>
                    <a:pt x="28618" y="385464"/>
                  </a:cubicBezTo>
                  <a:cubicBezTo>
                    <a:pt x="-7100" y="464331"/>
                    <a:pt x="1663" y="543580"/>
                    <a:pt x="55479" y="603301"/>
                  </a:cubicBezTo>
                  <a:close/>
                </a:path>
              </a:pathLst>
            </a:custGeom>
            <a:solidFill>
              <a:srgbClr val="0A19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="" xmlns:a16="http://schemas.microsoft.com/office/drawing/2014/main" id="{9D495A7E-C584-48AF-AED8-A8D87A2B8DC9}"/>
                </a:ext>
              </a:extLst>
            </p:cNvPr>
            <p:cNvSpPr/>
            <p:nvPr/>
          </p:nvSpPr>
          <p:spPr>
            <a:xfrm>
              <a:off x="6307142" y="3423263"/>
              <a:ext cx="409575" cy="457200"/>
            </a:xfrm>
            <a:custGeom>
              <a:avLst/>
              <a:gdLst>
                <a:gd name="connsiteX0" fmla="*/ 338069 w 409575"/>
                <a:gd name="connsiteY0" fmla="*/ 235670 h 457200"/>
                <a:gd name="connsiteX1" fmla="*/ 237009 w 409575"/>
                <a:gd name="connsiteY1" fmla="*/ 449030 h 457200"/>
                <a:gd name="connsiteX2" fmla="*/ 236819 w 409575"/>
                <a:gd name="connsiteY2" fmla="*/ 455317 h 457200"/>
                <a:gd name="connsiteX3" fmla="*/ 7742 w 409575"/>
                <a:gd name="connsiteY3" fmla="*/ 455317 h 457200"/>
                <a:gd name="connsiteX4" fmla="*/ 8504 w 409575"/>
                <a:gd name="connsiteY4" fmla="*/ 327967 h 457200"/>
                <a:gd name="connsiteX5" fmla="*/ 23744 w 409575"/>
                <a:gd name="connsiteY5" fmla="*/ 246815 h 457200"/>
                <a:gd name="connsiteX6" fmla="*/ 147188 w 409575"/>
                <a:gd name="connsiteY6" fmla="*/ 78603 h 457200"/>
                <a:gd name="connsiteX7" fmla="*/ 336259 w 409575"/>
                <a:gd name="connsiteY7" fmla="*/ 7737 h 457200"/>
                <a:gd name="connsiteX8" fmla="*/ 402934 w 409575"/>
                <a:gd name="connsiteY8" fmla="*/ 58315 h 457200"/>
                <a:gd name="connsiteX9" fmla="*/ 338069 w 409575"/>
                <a:gd name="connsiteY9" fmla="*/ 23567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9575" h="457200">
                  <a:moveTo>
                    <a:pt x="338069" y="235670"/>
                  </a:moveTo>
                  <a:cubicBezTo>
                    <a:pt x="260250" y="287105"/>
                    <a:pt x="233675" y="360257"/>
                    <a:pt x="237009" y="449030"/>
                  </a:cubicBezTo>
                  <a:cubicBezTo>
                    <a:pt x="237009" y="451031"/>
                    <a:pt x="237009" y="453126"/>
                    <a:pt x="236819" y="455317"/>
                  </a:cubicBezTo>
                  <a:lnTo>
                    <a:pt x="7742" y="455317"/>
                  </a:lnTo>
                  <a:cubicBezTo>
                    <a:pt x="7552" y="412645"/>
                    <a:pt x="6123" y="370163"/>
                    <a:pt x="8504" y="327967"/>
                  </a:cubicBezTo>
                  <a:cubicBezTo>
                    <a:pt x="10123" y="300821"/>
                    <a:pt x="17838" y="273675"/>
                    <a:pt x="23744" y="246815"/>
                  </a:cubicBezTo>
                  <a:cubicBezTo>
                    <a:pt x="39841" y="172424"/>
                    <a:pt x="89371" y="123942"/>
                    <a:pt x="147188" y="78603"/>
                  </a:cubicBezTo>
                  <a:cubicBezTo>
                    <a:pt x="203862" y="34121"/>
                    <a:pt x="268632" y="18310"/>
                    <a:pt x="336259" y="7737"/>
                  </a:cubicBezTo>
                  <a:cubicBezTo>
                    <a:pt x="366930" y="3070"/>
                    <a:pt x="394933" y="26501"/>
                    <a:pt x="402934" y="58315"/>
                  </a:cubicBezTo>
                  <a:cubicBezTo>
                    <a:pt x="421413" y="132229"/>
                    <a:pt x="401696" y="193570"/>
                    <a:pt x="338069" y="235670"/>
                  </a:cubicBezTo>
                  <a:close/>
                </a:path>
              </a:pathLst>
            </a:custGeom>
            <a:solidFill>
              <a:srgbClr val="EFEFE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="" xmlns:a16="http://schemas.microsoft.com/office/drawing/2014/main" id="{9317E64B-B2D1-49F9-804E-C60CD1439999}"/>
                </a:ext>
              </a:extLst>
            </p:cNvPr>
            <p:cNvSpPr/>
            <p:nvPr/>
          </p:nvSpPr>
          <p:spPr>
            <a:xfrm>
              <a:off x="5958649" y="3548633"/>
              <a:ext cx="361950" cy="333375"/>
            </a:xfrm>
            <a:custGeom>
              <a:avLst/>
              <a:gdLst>
                <a:gd name="connsiteX0" fmla="*/ 327088 w 361950"/>
                <a:gd name="connsiteY0" fmla="*/ 328041 h 333375"/>
                <a:gd name="connsiteX1" fmla="*/ 326898 w 361950"/>
                <a:gd name="connsiteY1" fmla="*/ 329946 h 333375"/>
                <a:gd name="connsiteX2" fmla="*/ 56388 w 361950"/>
                <a:gd name="connsiteY2" fmla="*/ 329946 h 333375"/>
                <a:gd name="connsiteX3" fmla="*/ 53911 w 361950"/>
                <a:gd name="connsiteY3" fmla="*/ 321183 h 333375"/>
                <a:gd name="connsiteX4" fmla="*/ 7144 w 361950"/>
                <a:gd name="connsiteY4" fmla="*/ 7144 h 333375"/>
                <a:gd name="connsiteX5" fmla="*/ 362521 w 361950"/>
                <a:gd name="connsiteY5" fmla="*/ 64389 h 333375"/>
                <a:gd name="connsiteX6" fmla="*/ 327088 w 361950"/>
                <a:gd name="connsiteY6" fmla="*/ 328041 h 333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1950" h="333375">
                  <a:moveTo>
                    <a:pt x="327088" y="328041"/>
                  </a:moveTo>
                  <a:cubicBezTo>
                    <a:pt x="327088" y="328613"/>
                    <a:pt x="327088" y="329184"/>
                    <a:pt x="326898" y="329946"/>
                  </a:cubicBezTo>
                  <a:lnTo>
                    <a:pt x="56388" y="329946"/>
                  </a:lnTo>
                  <a:cubicBezTo>
                    <a:pt x="54673" y="326898"/>
                    <a:pt x="53626" y="323660"/>
                    <a:pt x="53911" y="321183"/>
                  </a:cubicBezTo>
                  <a:cubicBezTo>
                    <a:pt x="64198" y="213265"/>
                    <a:pt x="60293" y="107728"/>
                    <a:pt x="7144" y="7144"/>
                  </a:cubicBezTo>
                  <a:cubicBezTo>
                    <a:pt x="126492" y="26289"/>
                    <a:pt x="243840" y="45148"/>
                    <a:pt x="362521" y="64389"/>
                  </a:cubicBezTo>
                  <a:cubicBezTo>
                    <a:pt x="329279" y="149543"/>
                    <a:pt x="324517" y="238220"/>
                    <a:pt x="327088" y="328041"/>
                  </a:cubicBezTo>
                  <a:close/>
                </a:path>
              </a:pathLst>
            </a:custGeom>
            <a:solidFill>
              <a:srgbClr val="FFC94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="" xmlns:a16="http://schemas.microsoft.com/office/drawing/2014/main" id="{4D0A43CC-F588-4F5F-9FA7-44D667E6444C}"/>
                </a:ext>
              </a:extLst>
            </p:cNvPr>
            <p:cNvSpPr/>
            <p:nvPr/>
          </p:nvSpPr>
          <p:spPr>
            <a:xfrm>
              <a:off x="5657183" y="3540041"/>
              <a:ext cx="333375" cy="342900"/>
            </a:xfrm>
            <a:custGeom>
              <a:avLst/>
              <a:gdLst>
                <a:gd name="connsiteX0" fmla="*/ 330708 w 333375"/>
                <a:gd name="connsiteY0" fmla="*/ 314250 h 342900"/>
                <a:gd name="connsiteX1" fmla="*/ 322326 w 333375"/>
                <a:gd name="connsiteY1" fmla="*/ 338539 h 342900"/>
                <a:gd name="connsiteX2" fmla="*/ 108966 w 333375"/>
                <a:gd name="connsiteY2" fmla="*/ 338539 h 342900"/>
                <a:gd name="connsiteX3" fmla="*/ 7144 w 333375"/>
                <a:gd name="connsiteY3" fmla="*/ 114035 h 342900"/>
                <a:gd name="connsiteX4" fmla="*/ 43625 w 333375"/>
                <a:gd name="connsiteY4" fmla="*/ 81078 h 342900"/>
                <a:gd name="connsiteX5" fmla="*/ 260414 w 333375"/>
                <a:gd name="connsiteY5" fmla="*/ 7259 h 342900"/>
                <a:gd name="connsiteX6" fmla="*/ 276796 w 333375"/>
                <a:gd name="connsiteY6" fmla="*/ 17546 h 342900"/>
                <a:gd name="connsiteX7" fmla="*/ 325279 w 333375"/>
                <a:gd name="connsiteY7" fmla="*/ 149277 h 342900"/>
                <a:gd name="connsiteX8" fmla="*/ 330708 w 333375"/>
                <a:gd name="connsiteY8" fmla="*/ 314250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3375" h="342900">
                  <a:moveTo>
                    <a:pt x="330708" y="314250"/>
                  </a:moveTo>
                  <a:cubicBezTo>
                    <a:pt x="330898" y="325394"/>
                    <a:pt x="328708" y="333586"/>
                    <a:pt x="322326" y="338539"/>
                  </a:cubicBezTo>
                  <a:lnTo>
                    <a:pt x="108966" y="338539"/>
                  </a:lnTo>
                  <a:cubicBezTo>
                    <a:pt x="118015" y="244146"/>
                    <a:pt x="103918" y="162326"/>
                    <a:pt x="7144" y="114035"/>
                  </a:cubicBezTo>
                  <a:cubicBezTo>
                    <a:pt x="20479" y="101843"/>
                    <a:pt x="30861" y="89746"/>
                    <a:pt x="43625" y="81078"/>
                  </a:cubicBezTo>
                  <a:cubicBezTo>
                    <a:pt x="108966" y="36596"/>
                    <a:pt x="184690" y="21547"/>
                    <a:pt x="260414" y="7259"/>
                  </a:cubicBezTo>
                  <a:cubicBezTo>
                    <a:pt x="265176" y="6211"/>
                    <a:pt x="273368" y="12498"/>
                    <a:pt x="276796" y="17546"/>
                  </a:cubicBezTo>
                  <a:cubicBezTo>
                    <a:pt x="304133" y="57170"/>
                    <a:pt x="320516" y="102224"/>
                    <a:pt x="325279" y="149277"/>
                  </a:cubicBezTo>
                  <a:cubicBezTo>
                    <a:pt x="330994" y="203855"/>
                    <a:pt x="329565" y="259195"/>
                    <a:pt x="330708" y="314250"/>
                  </a:cubicBezTo>
                  <a:close/>
                </a:path>
              </a:pathLst>
            </a:custGeom>
            <a:solidFill>
              <a:srgbClr val="EFEFE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="" xmlns:a16="http://schemas.microsoft.com/office/drawing/2014/main" id="{479653C8-AEAF-4BC8-A6E2-5F96317AEF9E}"/>
                </a:ext>
              </a:extLst>
            </p:cNvPr>
            <p:cNvSpPr/>
            <p:nvPr/>
          </p:nvSpPr>
          <p:spPr>
            <a:xfrm>
              <a:off x="5585936" y="2127500"/>
              <a:ext cx="609600" cy="247650"/>
            </a:xfrm>
            <a:custGeom>
              <a:avLst/>
              <a:gdLst>
                <a:gd name="connsiteX0" fmla="*/ 609029 w 609600"/>
                <a:gd name="connsiteY0" fmla="*/ 26674 h 247650"/>
                <a:gd name="connsiteX1" fmla="*/ 608552 w 609600"/>
                <a:gd name="connsiteY1" fmla="*/ 19816 h 247650"/>
                <a:gd name="connsiteX2" fmla="*/ 509206 w 609600"/>
                <a:gd name="connsiteY2" fmla="*/ 7147 h 247650"/>
                <a:gd name="connsiteX3" fmla="*/ 213931 w 609600"/>
                <a:gd name="connsiteY3" fmla="*/ 73346 h 247650"/>
                <a:gd name="connsiteX4" fmla="*/ 168402 w 609600"/>
                <a:gd name="connsiteY4" fmla="*/ 93444 h 247650"/>
                <a:gd name="connsiteX5" fmla="*/ 31718 w 609600"/>
                <a:gd name="connsiteY5" fmla="*/ 202981 h 247650"/>
                <a:gd name="connsiteX6" fmla="*/ 7144 w 609600"/>
                <a:gd name="connsiteY6" fmla="*/ 243844 h 247650"/>
                <a:gd name="connsiteX7" fmla="*/ 11430 w 609600"/>
                <a:gd name="connsiteY7" fmla="*/ 248225 h 247650"/>
                <a:gd name="connsiteX8" fmla="*/ 609029 w 609600"/>
                <a:gd name="connsiteY8" fmla="*/ 26674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09600" h="247650">
                  <a:moveTo>
                    <a:pt x="609029" y="26674"/>
                  </a:moveTo>
                  <a:cubicBezTo>
                    <a:pt x="608743" y="22768"/>
                    <a:pt x="608838" y="23626"/>
                    <a:pt x="608552" y="19816"/>
                  </a:cubicBezTo>
                  <a:cubicBezTo>
                    <a:pt x="575405" y="15244"/>
                    <a:pt x="542354" y="7338"/>
                    <a:pt x="509206" y="7147"/>
                  </a:cubicBezTo>
                  <a:cubicBezTo>
                    <a:pt x="416814" y="6671"/>
                    <a:pt x="269271" y="54296"/>
                    <a:pt x="213931" y="73346"/>
                  </a:cubicBezTo>
                  <a:cubicBezTo>
                    <a:pt x="198215" y="78775"/>
                    <a:pt x="182975" y="85443"/>
                    <a:pt x="168402" y="93444"/>
                  </a:cubicBezTo>
                  <a:cubicBezTo>
                    <a:pt x="118396" y="121066"/>
                    <a:pt x="66865" y="158976"/>
                    <a:pt x="31718" y="202981"/>
                  </a:cubicBezTo>
                  <a:cubicBezTo>
                    <a:pt x="21907" y="215269"/>
                    <a:pt x="15240" y="230128"/>
                    <a:pt x="7144" y="243844"/>
                  </a:cubicBezTo>
                  <a:cubicBezTo>
                    <a:pt x="9430" y="246225"/>
                    <a:pt x="9144" y="245844"/>
                    <a:pt x="11430" y="248225"/>
                  </a:cubicBezTo>
                  <a:cubicBezTo>
                    <a:pt x="227647" y="123924"/>
                    <a:pt x="428339" y="73537"/>
                    <a:pt x="609029" y="26674"/>
                  </a:cubicBezTo>
                  <a:close/>
                </a:path>
              </a:pathLst>
            </a:custGeom>
            <a:solidFill>
              <a:srgbClr val="185AD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="" xmlns:a16="http://schemas.microsoft.com/office/drawing/2014/main" id="{04B6215A-E408-4D3E-B00D-495955D6AD41}"/>
                </a:ext>
              </a:extLst>
            </p:cNvPr>
            <p:cNvSpPr/>
            <p:nvPr/>
          </p:nvSpPr>
          <p:spPr>
            <a:xfrm>
              <a:off x="6004654" y="3459289"/>
              <a:ext cx="457200" cy="123825"/>
            </a:xfrm>
            <a:custGeom>
              <a:avLst/>
              <a:gdLst>
                <a:gd name="connsiteX0" fmla="*/ 453009 w 457200"/>
                <a:gd name="connsiteY0" fmla="*/ 7144 h 123825"/>
                <a:gd name="connsiteX1" fmla="*/ 7144 w 457200"/>
                <a:gd name="connsiteY1" fmla="*/ 71914 h 123825"/>
                <a:gd name="connsiteX2" fmla="*/ 7144 w 457200"/>
                <a:gd name="connsiteY2" fmla="*/ 78105 h 123825"/>
                <a:gd name="connsiteX3" fmla="*/ 318993 w 457200"/>
                <a:gd name="connsiteY3" fmla="*/ 124873 h 123825"/>
                <a:gd name="connsiteX4" fmla="*/ 337852 w 457200"/>
                <a:gd name="connsiteY4" fmla="*/ 115157 h 123825"/>
                <a:gd name="connsiteX5" fmla="*/ 392335 w 457200"/>
                <a:gd name="connsiteY5" fmla="*/ 56293 h 123825"/>
                <a:gd name="connsiteX6" fmla="*/ 453009 w 457200"/>
                <a:gd name="connsiteY6" fmla="*/ 7144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7200" h="123825">
                  <a:moveTo>
                    <a:pt x="453009" y="7144"/>
                  </a:moveTo>
                  <a:cubicBezTo>
                    <a:pt x="299943" y="29432"/>
                    <a:pt x="153544" y="50673"/>
                    <a:pt x="7144" y="71914"/>
                  </a:cubicBezTo>
                  <a:cubicBezTo>
                    <a:pt x="7144" y="75533"/>
                    <a:pt x="7144" y="74486"/>
                    <a:pt x="7144" y="78105"/>
                  </a:cubicBezTo>
                  <a:cubicBezTo>
                    <a:pt x="111062" y="93821"/>
                    <a:pt x="214979" y="109823"/>
                    <a:pt x="318993" y="124873"/>
                  </a:cubicBezTo>
                  <a:cubicBezTo>
                    <a:pt x="324803" y="125730"/>
                    <a:pt x="333090" y="120015"/>
                    <a:pt x="337852" y="115157"/>
                  </a:cubicBezTo>
                  <a:cubicBezTo>
                    <a:pt x="356426" y="95917"/>
                    <a:pt x="372999" y="74771"/>
                    <a:pt x="392335" y="56293"/>
                  </a:cubicBezTo>
                  <a:cubicBezTo>
                    <a:pt x="409480" y="39910"/>
                    <a:pt x="429292" y="26194"/>
                    <a:pt x="453009" y="7144"/>
                  </a:cubicBezTo>
                  <a:close/>
                </a:path>
              </a:pathLst>
            </a:custGeom>
            <a:solidFill>
              <a:srgbClr val="185AD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="" xmlns:a16="http://schemas.microsoft.com/office/drawing/2014/main" id="{2EB0C58C-9745-4DEF-A981-119A4B2E8D5A}"/>
                </a:ext>
              </a:extLst>
            </p:cNvPr>
            <p:cNvSpPr/>
            <p:nvPr/>
          </p:nvSpPr>
          <p:spPr>
            <a:xfrm>
              <a:off x="5522023" y="3902201"/>
              <a:ext cx="1314450" cy="628650"/>
            </a:xfrm>
            <a:custGeom>
              <a:avLst/>
              <a:gdLst>
                <a:gd name="connsiteX0" fmla="*/ 1307116 w 1314450"/>
                <a:gd name="connsiteY0" fmla="*/ 94869 h 628650"/>
                <a:gd name="connsiteX1" fmla="*/ 1152144 w 1314450"/>
                <a:gd name="connsiteY1" fmla="*/ 354235 h 628650"/>
                <a:gd name="connsiteX2" fmla="*/ 1149953 w 1314450"/>
                <a:gd name="connsiteY2" fmla="*/ 356235 h 628650"/>
                <a:gd name="connsiteX3" fmla="*/ 1148620 w 1314450"/>
                <a:gd name="connsiteY3" fmla="*/ 358997 h 628650"/>
                <a:gd name="connsiteX4" fmla="*/ 1091566 w 1314450"/>
                <a:gd name="connsiteY4" fmla="*/ 516160 h 628650"/>
                <a:gd name="connsiteX5" fmla="*/ 955072 w 1314450"/>
                <a:gd name="connsiteY5" fmla="*/ 623221 h 628650"/>
                <a:gd name="connsiteX6" fmla="*/ 369094 w 1314450"/>
                <a:gd name="connsiteY6" fmla="*/ 623221 h 628650"/>
                <a:gd name="connsiteX7" fmla="*/ 234506 w 1314450"/>
                <a:gd name="connsiteY7" fmla="*/ 523018 h 628650"/>
                <a:gd name="connsiteX8" fmla="*/ 173069 w 1314450"/>
                <a:gd name="connsiteY8" fmla="*/ 368903 h 628650"/>
                <a:gd name="connsiteX9" fmla="*/ 129064 w 1314450"/>
                <a:gd name="connsiteY9" fmla="*/ 303847 h 628650"/>
                <a:gd name="connsiteX10" fmla="*/ 11144 w 1314450"/>
                <a:gd name="connsiteY10" fmla="*/ 100679 h 628650"/>
                <a:gd name="connsiteX11" fmla="*/ 16574 w 1314450"/>
                <a:gd name="connsiteY11" fmla="*/ 41624 h 628650"/>
                <a:gd name="connsiteX12" fmla="*/ 77058 w 1314450"/>
                <a:gd name="connsiteY12" fmla="*/ 7144 h 628650"/>
                <a:gd name="connsiteX13" fmla="*/ 1239679 w 1314450"/>
                <a:gd name="connsiteY13" fmla="*/ 7144 h 628650"/>
                <a:gd name="connsiteX14" fmla="*/ 1294733 w 1314450"/>
                <a:gd name="connsiteY14" fmla="*/ 34004 h 628650"/>
                <a:gd name="connsiteX15" fmla="*/ 1307116 w 1314450"/>
                <a:gd name="connsiteY15" fmla="*/ 94869 h 628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314450" h="628650">
                  <a:moveTo>
                    <a:pt x="1307116" y="94869"/>
                  </a:moveTo>
                  <a:cubicBezTo>
                    <a:pt x="1288352" y="168021"/>
                    <a:pt x="1246156" y="272510"/>
                    <a:pt x="1152144" y="354235"/>
                  </a:cubicBezTo>
                  <a:lnTo>
                    <a:pt x="1149953" y="356235"/>
                  </a:lnTo>
                  <a:lnTo>
                    <a:pt x="1148620" y="358997"/>
                  </a:lnTo>
                  <a:cubicBezTo>
                    <a:pt x="1147191" y="362045"/>
                    <a:pt x="1112139" y="435959"/>
                    <a:pt x="1091566" y="516160"/>
                  </a:cubicBezTo>
                  <a:cubicBezTo>
                    <a:pt x="1075278" y="579215"/>
                    <a:pt x="1019271" y="623221"/>
                    <a:pt x="955072" y="623221"/>
                  </a:cubicBezTo>
                  <a:lnTo>
                    <a:pt x="369094" y="623221"/>
                  </a:lnTo>
                  <a:cubicBezTo>
                    <a:pt x="306515" y="623221"/>
                    <a:pt x="252508" y="583025"/>
                    <a:pt x="234506" y="523018"/>
                  </a:cubicBezTo>
                  <a:cubicBezTo>
                    <a:pt x="214027" y="454628"/>
                    <a:pt x="193453" y="402622"/>
                    <a:pt x="173069" y="368903"/>
                  </a:cubicBezTo>
                  <a:cubicBezTo>
                    <a:pt x="162211" y="350615"/>
                    <a:pt x="146781" y="328994"/>
                    <a:pt x="129064" y="303847"/>
                  </a:cubicBezTo>
                  <a:cubicBezTo>
                    <a:pt x="87154" y="244793"/>
                    <a:pt x="35147" y="171545"/>
                    <a:pt x="11144" y="100679"/>
                  </a:cubicBezTo>
                  <a:cubicBezTo>
                    <a:pt x="4572" y="81153"/>
                    <a:pt x="5906" y="59341"/>
                    <a:pt x="16574" y="41624"/>
                  </a:cubicBezTo>
                  <a:cubicBezTo>
                    <a:pt x="29623" y="19812"/>
                    <a:pt x="52102" y="7144"/>
                    <a:pt x="77058" y="7144"/>
                  </a:cubicBezTo>
                  <a:lnTo>
                    <a:pt x="1239679" y="7144"/>
                  </a:lnTo>
                  <a:cubicBezTo>
                    <a:pt x="1261301" y="7144"/>
                    <a:pt x="1281494" y="16859"/>
                    <a:pt x="1294733" y="34004"/>
                  </a:cubicBezTo>
                  <a:cubicBezTo>
                    <a:pt x="1308069" y="51340"/>
                    <a:pt x="1312545" y="73533"/>
                    <a:pt x="1307116" y="94869"/>
                  </a:cubicBezTo>
                  <a:close/>
                </a:path>
              </a:pathLst>
            </a:custGeom>
            <a:solidFill>
              <a:srgbClr val="0A19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="" xmlns:a16="http://schemas.microsoft.com/office/drawing/2014/main" id="{6EE3F8D4-AE23-4FCB-9E54-D600790CB753}"/>
                </a:ext>
              </a:extLst>
            </p:cNvPr>
            <p:cNvSpPr/>
            <p:nvPr/>
          </p:nvSpPr>
          <p:spPr>
            <a:xfrm>
              <a:off x="5990272" y="4026693"/>
              <a:ext cx="371475" cy="371475"/>
            </a:xfrm>
            <a:custGeom>
              <a:avLst/>
              <a:gdLst>
                <a:gd name="connsiteX0" fmla="*/ 372523 w 371475"/>
                <a:gd name="connsiteY0" fmla="*/ 189833 h 371475"/>
                <a:gd name="connsiteX1" fmla="*/ 189833 w 371475"/>
                <a:gd name="connsiteY1" fmla="*/ 372523 h 371475"/>
                <a:gd name="connsiteX2" fmla="*/ 7144 w 371475"/>
                <a:gd name="connsiteY2" fmla="*/ 189833 h 371475"/>
                <a:gd name="connsiteX3" fmla="*/ 189833 w 371475"/>
                <a:gd name="connsiteY3" fmla="*/ 7144 h 371475"/>
                <a:gd name="connsiteX4" fmla="*/ 372523 w 371475"/>
                <a:gd name="connsiteY4" fmla="*/ 189833 h 37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1475" h="371475">
                  <a:moveTo>
                    <a:pt x="372523" y="189833"/>
                  </a:moveTo>
                  <a:cubicBezTo>
                    <a:pt x="372523" y="290730"/>
                    <a:pt x="290730" y="372523"/>
                    <a:pt x="189833" y="372523"/>
                  </a:cubicBezTo>
                  <a:cubicBezTo>
                    <a:pt x="88937" y="372523"/>
                    <a:pt x="7144" y="290730"/>
                    <a:pt x="7144" y="189833"/>
                  </a:cubicBezTo>
                  <a:cubicBezTo>
                    <a:pt x="7144" y="88936"/>
                    <a:pt x="88937" y="7144"/>
                    <a:pt x="189833" y="7144"/>
                  </a:cubicBezTo>
                  <a:cubicBezTo>
                    <a:pt x="290730" y="7144"/>
                    <a:pt x="372523" y="88937"/>
                    <a:pt x="372523" y="189833"/>
                  </a:cubicBezTo>
                  <a:close/>
                </a:path>
              </a:pathLst>
            </a:custGeom>
            <a:solidFill>
              <a:srgbClr val="FCFCFC"/>
            </a:solidFill>
            <a:ln w="9525" cap="flat">
              <a:noFill/>
              <a:prstDash val="solid"/>
              <a:miter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="" xmlns:a16="http://schemas.microsoft.com/office/drawing/2014/main" id="{29929BDD-4934-4726-9EB4-71D967C905A2}"/>
              </a:ext>
            </a:extLst>
          </p:cNvPr>
          <p:cNvGrpSpPr/>
          <p:nvPr/>
        </p:nvGrpSpPr>
        <p:grpSpPr>
          <a:xfrm>
            <a:off x="7137939" y="2134294"/>
            <a:ext cx="3021060" cy="1081456"/>
            <a:chOff x="7043737" y="1086699"/>
            <a:chExt cx="3021060" cy="1081456"/>
          </a:xfrm>
        </p:grpSpPr>
        <p:sp>
          <p:nvSpPr>
            <p:cNvPr id="31" name="Rectangle 30">
              <a:extLst>
                <a:ext uri="{FF2B5EF4-FFF2-40B4-BE49-F238E27FC236}">
                  <a16:creationId xmlns="" xmlns:a16="http://schemas.microsoft.com/office/drawing/2014/main" id="{BB61E46E-93AD-4584-8E2C-00DD5FEA2E82}"/>
                </a:ext>
              </a:extLst>
            </p:cNvPr>
            <p:cNvSpPr/>
            <p:nvPr/>
          </p:nvSpPr>
          <p:spPr>
            <a:xfrm>
              <a:off x="7043737" y="1460269"/>
              <a:ext cx="3021060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solidFill>
                    <a:schemeClr val="accent1"/>
                  </a:solidFill>
                </a:rPr>
                <a:t>Write Your Text Here and Remove This Text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="" xmlns:a16="http://schemas.microsoft.com/office/drawing/2014/main" id="{FD319E50-A57D-475B-B296-E90C9E088365}"/>
                </a:ext>
              </a:extLst>
            </p:cNvPr>
            <p:cNvSpPr txBox="1"/>
            <p:nvPr/>
          </p:nvSpPr>
          <p:spPr>
            <a:xfrm>
              <a:off x="7043737" y="1086699"/>
              <a:ext cx="22493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chemeClr val="accent1"/>
                  </a:solidFill>
                </a:rPr>
                <a:t>Heading Here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="" xmlns:a16="http://schemas.microsoft.com/office/drawing/2014/main" id="{9D1F4508-C374-4245-98D8-DDEA08169AC2}"/>
              </a:ext>
            </a:extLst>
          </p:cNvPr>
          <p:cNvGrpSpPr/>
          <p:nvPr/>
        </p:nvGrpSpPr>
        <p:grpSpPr>
          <a:xfrm>
            <a:off x="7137939" y="4134987"/>
            <a:ext cx="3021060" cy="1081456"/>
            <a:chOff x="7043737" y="4809350"/>
            <a:chExt cx="3021060" cy="1081456"/>
          </a:xfrm>
        </p:grpSpPr>
        <p:sp>
          <p:nvSpPr>
            <p:cNvPr id="34" name="Rectangle 33">
              <a:extLst>
                <a:ext uri="{FF2B5EF4-FFF2-40B4-BE49-F238E27FC236}">
                  <a16:creationId xmlns="" xmlns:a16="http://schemas.microsoft.com/office/drawing/2014/main" id="{E275CE3A-C658-46FC-B3AC-DB816CACE0FE}"/>
                </a:ext>
              </a:extLst>
            </p:cNvPr>
            <p:cNvSpPr/>
            <p:nvPr/>
          </p:nvSpPr>
          <p:spPr>
            <a:xfrm>
              <a:off x="7043737" y="5182920"/>
              <a:ext cx="3021060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solidFill>
                    <a:schemeClr val="accent1"/>
                  </a:solidFill>
                </a:rPr>
                <a:t>Write Your Text Here and Remove This Text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="" xmlns:a16="http://schemas.microsoft.com/office/drawing/2014/main" id="{4B6D51E2-3E69-42E5-95C1-6505B9353075}"/>
                </a:ext>
              </a:extLst>
            </p:cNvPr>
            <p:cNvSpPr txBox="1"/>
            <p:nvPr/>
          </p:nvSpPr>
          <p:spPr>
            <a:xfrm>
              <a:off x="7043737" y="4809350"/>
              <a:ext cx="22493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chemeClr val="accent2"/>
                  </a:solidFill>
                </a:rPr>
                <a:t>Heading Here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="" xmlns:a16="http://schemas.microsoft.com/office/drawing/2014/main" id="{9BDA8194-70B7-4403-85D1-9727B7CFA441}"/>
              </a:ext>
            </a:extLst>
          </p:cNvPr>
          <p:cNvGrpSpPr/>
          <p:nvPr/>
        </p:nvGrpSpPr>
        <p:grpSpPr>
          <a:xfrm>
            <a:off x="2111531" y="2134294"/>
            <a:ext cx="3021060" cy="1081456"/>
            <a:chOff x="1541732" y="1735616"/>
            <a:chExt cx="3021060" cy="1081456"/>
          </a:xfrm>
        </p:grpSpPr>
        <p:sp>
          <p:nvSpPr>
            <p:cNvPr id="36" name="Rectangle 35">
              <a:extLst>
                <a:ext uri="{FF2B5EF4-FFF2-40B4-BE49-F238E27FC236}">
                  <a16:creationId xmlns="" xmlns:a16="http://schemas.microsoft.com/office/drawing/2014/main" id="{95938B8B-AD7E-42F1-98CA-3D4FAA71C078}"/>
                </a:ext>
              </a:extLst>
            </p:cNvPr>
            <p:cNvSpPr/>
            <p:nvPr/>
          </p:nvSpPr>
          <p:spPr>
            <a:xfrm>
              <a:off x="1541732" y="2109186"/>
              <a:ext cx="3021060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000" dirty="0">
                  <a:solidFill>
                    <a:schemeClr val="accent1"/>
                  </a:solidFill>
                </a:rPr>
                <a:t>Write Your Text Here and Remove This Text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="" xmlns:a16="http://schemas.microsoft.com/office/drawing/2014/main" id="{B23D1CC5-6FE8-445B-A15E-B911518C4610}"/>
                </a:ext>
              </a:extLst>
            </p:cNvPr>
            <p:cNvSpPr txBox="1"/>
            <p:nvPr/>
          </p:nvSpPr>
          <p:spPr>
            <a:xfrm>
              <a:off x="2313458" y="1735616"/>
              <a:ext cx="22493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2400" b="1" dirty="0">
                  <a:solidFill>
                    <a:schemeClr val="accent2"/>
                  </a:solidFill>
                </a:rPr>
                <a:t>Heading Here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="" xmlns:a16="http://schemas.microsoft.com/office/drawing/2014/main" id="{BA8F5B8B-AB96-40C1-8CDE-616C83AF0F46}"/>
              </a:ext>
            </a:extLst>
          </p:cNvPr>
          <p:cNvGrpSpPr/>
          <p:nvPr/>
        </p:nvGrpSpPr>
        <p:grpSpPr>
          <a:xfrm>
            <a:off x="2111531" y="4134987"/>
            <a:ext cx="3021060" cy="1081456"/>
            <a:chOff x="1541732" y="4809350"/>
            <a:chExt cx="3021060" cy="1081456"/>
          </a:xfrm>
        </p:grpSpPr>
        <p:sp>
          <p:nvSpPr>
            <p:cNvPr id="38" name="Rectangle 37">
              <a:extLst>
                <a:ext uri="{FF2B5EF4-FFF2-40B4-BE49-F238E27FC236}">
                  <a16:creationId xmlns="" xmlns:a16="http://schemas.microsoft.com/office/drawing/2014/main" id="{90E2E0D5-F0E8-4D0F-B4DC-D0F37C4F2528}"/>
                </a:ext>
              </a:extLst>
            </p:cNvPr>
            <p:cNvSpPr/>
            <p:nvPr/>
          </p:nvSpPr>
          <p:spPr>
            <a:xfrm>
              <a:off x="1541732" y="5182920"/>
              <a:ext cx="3021060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000" dirty="0">
                  <a:solidFill>
                    <a:schemeClr val="accent1"/>
                  </a:solidFill>
                </a:rPr>
                <a:t>Write Your Text Here and Remove This Text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="" xmlns:a16="http://schemas.microsoft.com/office/drawing/2014/main" id="{4F4C5BAD-021C-4E25-BF78-651585C5864F}"/>
                </a:ext>
              </a:extLst>
            </p:cNvPr>
            <p:cNvSpPr txBox="1"/>
            <p:nvPr/>
          </p:nvSpPr>
          <p:spPr>
            <a:xfrm>
              <a:off x="2313458" y="4809350"/>
              <a:ext cx="22493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2400" b="1" dirty="0">
                  <a:solidFill>
                    <a:schemeClr val="accent1"/>
                  </a:solidFill>
                </a:rPr>
                <a:t>Heading Here</a:t>
              </a: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41A78342-F6F0-4E7F-8D6D-F5983153B4F1}"/>
              </a:ext>
            </a:extLst>
          </p:cNvPr>
          <p:cNvSpPr txBox="1"/>
          <p:nvPr/>
        </p:nvSpPr>
        <p:spPr>
          <a:xfrm>
            <a:off x="2544715" y="69933"/>
            <a:ext cx="710257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accent1"/>
                </a:solidFill>
                <a:latin typeface="+mj-lt"/>
              </a:rPr>
              <a:t>Bulb</a:t>
            </a:r>
            <a:r>
              <a:rPr lang="en-US" sz="6000" b="1" dirty="0">
                <a:solidFill>
                  <a:schemeClr val="accent2"/>
                </a:solidFill>
                <a:latin typeface="+mj-lt"/>
              </a:rPr>
              <a:t> Infographic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Kaizen Group AI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83E7E-9DFE-4A1E-AEC2-D2E19E891C2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026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4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4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C771ED2D-4FBD-40F1-B4EF-6641C423F47D}"/>
              </a:ext>
            </a:extLst>
          </p:cNvPr>
          <p:cNvSpPr txBox="1"/>
          <p:nvPr/>
        </p:nvSpPr>
        <p:spPr>
          <a:xfrm>
            <a:off x="4071203" y="69933"/>
            <a:ext cx="429155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accent1"/>
                </a:solidFill>
                <a:latin typeface="+mj-lt"/>
              </a:rPr>
              <a:t>Data</a:t>
            </a:r>
            <a:r>
              <a:rPr lang="en-US" sz="6000" b="1" dirty="0">
                <a:solidFill>
                  <a:schemeClr val="accent2"/>
                </a:solidFill>
                <a:latin typeface="+mj-lt"/>
              </a:rPr>
              <a:t> Chart</a:t>
            </a:r>
          </a:p>
        </p:txBody>
      </p:sp>
      <p:sp>
        <p:nvSpPr>
          <p:cNvPr id="5" name="Freeform: Shape 4">
            <a:extLst>
              <a:ext uri="{FF2B5EF4-FFF2-40B4-BE49-F238E27FC236}">
                <a16:creationId xmlns="" xmlns:a16="http://schemas.microsoft.com/office/drawing/2014/main" id="{6777C7B6-3727-40FE-89B7-D1DFCFA48C0F}"/>
              </a:ext>
            </a:extLst>
          </p:cNvPr>
          <p:cNvSpPr/>
          <p:nvPr/>
        </p:nvSpPr>
        <p:spPr>
          <a:xfrm>
            <a:off x="6249448" y="6316123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="" xmlns:a16="http://schemas.microsoft.com/office/drawing/2014/main" id="{E4E67243-718B-45CC-A8FF-89913214B42D}"/>
              </a:ext>
            </a:extLst>
          </p:cNvPr>
          <p:cNvSpPr/>
          <p:nvPr/>
        </p:nvSpPr>
        <p:spPr>
          <a:xfrm>
            <a:off x="9884759" y="5596604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="" xmlns:a16="http://schemas.microsoft.com/office/drawing/2014/main" id="{00630CCA-23AF-46EF-9014-22EC8A807E26}"/>
              </a:ext>
            </a:extLst>
          </p:cNvPr>
          <p:cNvSpPr/>
          <p:nvPr/>
        </p:nvSpPr>
        <p:spPr>
          <a:xfrm>
            <a:off x="1657731" y="5197697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="" xmlns:a16="http://schemas.microsoft.com/office/drawing/2014/main" id="{CBABC759-F1C4-47CC-8E26-71C7BEEB3A71}"/>
              </a:ext>
            </a:extLst>
          </p:cNvPr>
          <p:cNvSpPr/>
          <p:nvPr/>
        </p:nvSpPr>
        <p:spPr>
          <a:xfrm>
            <a:off x="376714" y="4591431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="" xmlns:a16="http://schemas.microsoft.com/office/drawing/2014/main" id="{B81D5EA9-39D6-4124-8B80-321CAFCEFE22}"/>
              </a:ext>
            </a:extLst>
          </p:cNvPr>
          <p:cNvSpPr/>
          <p:nvPr/>
        </p:nvSpPr>
        <p:spPr>
          <a:xfrm>
            <a:off x="10958989" y="5090065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3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="" xmlns:a16="http://schemas.microsoft.com/office/drawing/2014/main" id="{1082B37B-EEC5-4288-9975-3B64371AD6D9}"/>
              </a:ext>
            </a:extLst>
          </p:cNvPr>
          <p:cNvSpPr/>
          <p:nvPr/>
        </p:nvSpPr>
        <p:spPr>
          <a:xfrm>
            <a:off x="11481054" y="6316123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0 w 228600"/>
              <a:gd name="connsiteY1" fmla="*/ 222218 h 228600"/>
              <a:gd name="connsiteX2" fmla="*/ 7142 w 228600"/>
              <a:gd name="connsiteY2" fmla="*/ 114681 h 228600"/>
              <a:gd name="connsiteX3" fmla="*/ 114680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0" y="222218"/>
                </a:cubicBezTo>
                <a:cubicBezTo>
                  <a:pt x="55288" y="222218"/>
                  <a:pt x="7142" y="174072"/>
                  <a:pt x="7142" y="114681"/>
                </a:cubicBezTo>
                <a:cubicBezTo>
                  <a:pt x="7142" y="55290"/>
                  <a:pt x="55288" y="7144"/>
                  <a:pt x="114680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="" xmlns:a16="http://schemas.microsoft.com/office/drawing/2014/main" id="{B4064C24-B1F5-4398-BBF4-3E5991F2E8B2}"/>
              </a:ext>
            </a:extLst>
          </p:cNvPr>
          <p:cNvSpPr/>
          <p:nvPr/>
        </p:nvSpPr>
        <p:spPr>
          <a:xfrm>
            <a:off x="269081" y="6208490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E4BE5EC4-5237-42DF-812F-1921FE10B9A3}"/>
              </a:ext>
            </a:extLst>
          </p:cNvPr>
          <p:cNvSpPr/>
          <p:nvPr/>
        </p:nvSpPr>
        <p:spPr>
          <a:xfrm>
            <a:off x="2461546" y="541592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="" xmlns:a16="http://schemas.microsoft.com/office/drawing/2014/main" id="{335EE526-B13E-4526-AD7C-F18ADBCD6C9A}"/>
              </a:ext>
            </a:extLst>
          </p:cNvPr>
          <p:cNvSpPr/>
          <p:nvPr/>
        </p:nvSpPr>
        <p:spPr>
          <a:xfrm>
            <a:off x="9506426" y="993267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="" xmlns:a16="http://schemas.microsoft.com/office/drawing/2014/main" id="{3CFD3F28-8FA8-42B6-91DF-85FDBFE401E1}"/>
              </a:ext>
            </a:extLst>
          </p:cNvPr>
          <p:cNvSpPr/>
          <p:nvPr/>
        </p:nvSpPr>
        <p:spPr>
          <a:xfrm>
            <a:off x="812197" y="596456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="" xmlns:a16="http://schemas.microsoft.com/office/drawing/2014/main" id="{F1E6A51F-704E-4D35-A15B-28140D79EA3A}"/>
              </a:ext>
            </a:extLst>
          </p:cNvPr>
          <p:cNvSpPr/>
          <p:nvPr/>
        </p:nvSpPr>
        <p:spPr>
          <a:xfrm>
            <a:off x="11105293" y="316706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3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="" xmlns:a16="http://schemas.microsoft.com/office/drawing/2014/main" id="{CD50C801-CD8F-4E9F-BA47-A241220D9C04}"/>
              </a:ext>
            </a:extLst>
          </p:cNvPr>
          <p:cNvSpPr/>
          <p:nvPr/>
        </p:nvSpPr>
        <p:spPr>
          <a:xfrm>
            <a:off x="11696224" y="2223421"/>
            <a:ext cx="228600" cy="228600"/>
          </a:xfrm>
          <a:custGeom>
            <a:avLst/>
            <a:gdLst>
              <a:gd name="connsiteX0" fmla="*/ 222219 w 228600"/>
              <a:gd name="connsiteY0" fmla="*/ 114681 h 228600"/>
              <a:gd name="connsiteX1" fmla="*/ 114681 w 228600"/>
              <a:gd name="connsiteY1" fmla="*/ 222218 h 228600"/>
              <a:gd name="connsiteX2" fmla="*/ 7143 w 228600"/>
              <a:gd name="connsiteY2" fmla="*/ 114681 h 228600"/>
              <a:gd name="connsiteX3" fmla="*/ 114681 w 228600"/>
              <a:gd name="connsiteY3" fmla="*/ 7144 h 228600"/>
              <a:gd name="connsiteX4" fmla="*/ 222219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9" y="114681"/>
                </a:moveTo>
                <a:cubicBezTo>
                  <a:pt x="222219" y="174072"/>
                  <a:pt x="174073" y="222218"/>
                  <a:pt x="114681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1" y="7144"/>
                </a:cubicBezTo>
                <a:cubicBezTo>
                  <a:pt x="174073" y="7144"/>
                  <a:pt x="222219" y="55290"/>
                  <a:pt x="222219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aphicFrame>
        <p:nvGraphicFramePr>
          <p:cNvPr id="19" name="Chart 18">
            <a:extLst>
              <a:ext uri="{FF2B5EF4-FFF2-40B4-BE49-F238E27FC236}">
                <a16:creationId xmlns="" xmlns:a16="http://schemas.microsoft.com/office/drawing/2014/main" id="{7B17DA82-C5D0-4CF0-B0AF-B599524CA6F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18554440"/>
              </p:ext>
            </p:extLst>
          </p:nvPr>
        </p:nvGraphicFramePr>
        <p:xfrm>
          <a:off x="2307241" y="1678097"/>
          <a:ext cx="7577518" cy="43312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1" name="Oval 20">
            <a:extLst>
              <a:ext uri="{FF2B5EF4-FFF2-40B4-BE49-F238E27FC236}">
                <a16:creationId xmlns="" xmlns:a16="http://schemas.microsoft.com/office/drawing/2014/main" id="{92ABD424-F962-4B03-81A8-BE8C202AE9F9}"/>
              </a:ext>
            </a:extLst>
          </p:cNvPr>
          <p:cNvSpPr/>
          <p:nvPr/>
        </p:nvSpPr>
        <p:spPr>
          <a:xfrm>
            <a:off x="-480028" y="2689225"/>
            <a:ext cx="127000" cy="127000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solidFill>
              <a:schemeClr val="bg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Kaizen Group AI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83E7E-9DFE-4A1E-AEC2-D2E19E891C2C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470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Graphic spid="19" grpId="0">
        <p:bldAsOne/>
      </p:bldGraphic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Freeform: Shape 41">
            <a:extLst>
              <a:ext uri="{FF2B5EF4-FFF2-40B4-BE49-F238E27FC236}">
                <a16:creationId xmlns="" xmlns:a16="http://schemas.microsoft.com/office/drawing/2014/main" id="{E493885A-73EB-484D-995E-C3383D13A72D}"/>
              </a:ext>
            </a:extLst>
          </p:cNvPr>
          <p:cNvSpPr/>
          <p:nvPr/>
        </p:nvSpPr>
        <p:spPr>
          <a:xfrm>
            <a:off x="11603355" y="4983670"/>
            <a:ext cx="228600" cy="228600"/>
          </a:xfrm>
          <a:custGeom>
            <a:avLst/>
            <a:gdLst>
              <a:gd name="connsiteX0" fmla="*/ 222219 w 228600"/>
              <a:gd name="connsiteY0" fmla="*/ 114681 h 228600"/>
              <a:gd name="connsiteX1" fmla="*/ 114681 w 228600"/>
              <a:gd name="connsiteY1" fmla="*/ 222218 h 228600"/>
              <a:gd name="connsiteX2" fmla="*/ 7143 w 228600"/>
              <a:gd name="connsiteY2" fmla="*/ 114681 h 228600"/>
              <a:gd name="connsiteX3" fmla="*/ 114681 w 228600"/>
              <a:gd name="connsiteY3" fmla="*/ 7144 h 228600"/>
              <a:gd name="connsiteX4" fmla="*/ 222219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9" y="114681"/>
                </a:moveTo>
                <a:cubicBezTo>
                  <a:pt x="222219" y="174072"/>
                  <a:pt x="174073" y="222218"/>
                  <a:pt x="114681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1" y="7144"/>
                </a:cubicBezTo>
                <a:cubicBezTo>
                  <a:pt x="174073" y="7144"/>
                  <a:pt x="222219" y="55290"/>
                  <a:pt x="222219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="" xmlns:a16="http://schemas.microsoft.com/office/drawing/2014/main" id="{98E7259D-D49D-4728-A8C4-30FBB9249C6F}"/>
              </a:ext>
            </a:extLst>
          </p:cNvPr>
          <p:cNvSpPr/>
          <p:nvPr/>
        </p:nvSpPr>
        <p:spPr>
          <a:xfrm>
            <a:off x="10850378" y="3850576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4" name="Freeform: Shape 43">
            <a:extLst>
              <a:ext uri="{FF2B5EF4-FFF2-40B4-BE49-F238E27FC236}">
                <a16:creationId xmlns="" xmlns:a16="http://schemas.microsoft.com/office/drawing/2014/main" id="{918C2F56-C89C-4B10-BFE5-0E433076FECF}"/>
              </a:ext>
            </a:extLst>
          </p:cNvPr>
          <p:cNvSpPr/>
          <p:nvPr/>
        </p:nvSpPr>
        <p:spPr>
          <a:xfrm>
            <a:off x="1146429" y="426243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5" name="Freeform: Shape 44">
            <a:extLst>
              <a:ext uri="{FF2B5EF4-FFF2-40B4-BE49-F238E27FC236}">
                <a16:creationId xmlns="" xmlns:a16="http://schemas.microsoft.com/office/drawing/2014/main" id="{5356C476-C8D0-4F9B-9575-751AC8F7A584}"/>
              </a:ext>
            </a:extLst>
          </p:cNvPr>
          <p:cNvSpPr/>
          <p:nvPr/>
        </p:nvSpPr>
        <p:spPr>
          <a:xfrm>
            <a:off x="2549747" y="1260824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6" name="Freeform: Shape 45">
            <a:extLst>
              <a:ext uri="{FF2B5EF4-FFF2-40B4-BE49-F238E27FC236}">
                <a16:creationId xmlns="" xmlns:a16="http://schemas.microsoft.com/office/drawing/2014/main" id="{472F24F1-B178-4C33-8F2F-9B25AE423109}"/>
              </a:ext>
            </a:extLst>
          </p:cNvPr>
          <p:cNvSpPr/>
          <p:nvPr/>
        </p:nvSpPr>
        <p:spPr>
          <a:xfrm>
            <a:off x="11479149" y="2194369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3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7" name="Freeform: Shape 46">
            <a:extLst>
              <a:ext uri="{FF2B5EF4-FFF2-40B4-BE49-F238E27FC236}">
                <a16:creationId xmlns="" xmlns:a16="http://schemas.microsoft.com/office/drawing/2014/main" id="{056FA5F4-F2C8-4B3D-8B17-4539B084D44F}"/>
              </a:ext>
            </a:extLst>
          </p:cNvPr>
          <p:cNvSpPr/>
          <p:nvPr/>
        </p:nvSpPr>
        <p:spPr>
          <a:xfrm>
            <a:off x="1361599" y="5517832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8" name="Freeform: Shape 47">
            <a:extLst>
              <a:ext uri="{FF2B5EF4-FFF2-40B4-BE49-F238E27FC236}">
                <a16:creationId xmlns="" xmlns:a16="http://schemas.microsoft.com/office/drawing/2014/main" id="{46773BFC-6063-4EDF-9C57-6DADA7CE2D74}"/>
              </a:ext>
            </a:extLst>
          </p:cNvPr>
          <p:cNvSpPr/>
          <p:nvPr/>
        </p:nvSpPr>
        <p:spPr>
          <a:xfrm>
            <a:off x="354806" y="3602545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9" name="Freeform: Shape 48">
            <a:extLst>
              <a:ext uri="{FF2B5EF4-FFF2-40B4-BE49-F238E27FC236}">
                <a16:creationId xmlns="" xmlns:a16="http://schemas.microsoft.com/office/drawing/2014/main" id="{D49739A3-4F14-40B4-8F53-3ACDC4E588F4}"/>
              </a:ext>
            </a:extLst>
          </p:cNvPr>
          <p:cNvSpPr/>
          <p:nvPr/>
        </p:nvSpPr>
        <p:spPr>
          <a:xfrm>
            <a:off x="9749981" y="676560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="" xmlns:a16="http://schemas.microsoft.com/office/drawing/2014/main" id="{B411CC7D-257E-4FCE-9C0C-A91EC03BC4F3}"/>
              </a:ext>
            </a:extLst>
          </p:cNvPr>
          <p:cNvGrpSpPr/>
          <p:nvPr/>
        </p:nvGrpSpPr>
        <p:grpSpPr>
          <a:xfrm>
            <a:off x="2016190" y="2069401"/>
            <a:ext cx="2341498" cy="3569113"/>
            <a:chOff x="2016190" y="2069401"/>
            <a:chExt cx="2341498" cy="3569113"/>
          </a:xfrm>
        </p:grpSpPr>
        <p:grpSp>
          <p:nvGrpSpPr>
            <p:cNvPr id="76" name="Group 75">
              <a:extLst>
                <a:ext uri="{FF2B5EF4-FFF2-40B4-BE49-F238E27FC236}">
                  <a16:creationId xmlns="" xmlns:a16="http://schemas.microsoft.com/office/drawing/2014/main" id="{1D2847D6-8C46-46A8-83F8-287600F83A8F}"/>
                </a:ext>
              </a:extLst>
            </p:cNvPr>
            <p:cNvGrpSpPr/>
            <p:nvPr/>
          </p:nvGrpSpPr>
          <p:grpSpPr>
            <a:xfrm>
              <a:off x="2043113" y="2069401"/>
              <a:ext cx="2314575" cy="3569113"/>
              <a:chOff x="2043113" y="2069401"/>
              <a:chExt cx="2314575" cy="3569113"/>
            </a:xfrm>
          </p:grpSpPr>
          <p:sp>
            <p:nvSpPr>
              <p:cNvPr id="50" name="Freeform: Shape 49">
                <a:extLst>
                  <a:ext uri="{FF2B5EF4-FFF2-40B4-BE49-F238E27FC236}">
                    <a16:creationId xmlns="" xmlns:a16="http://schemas.microsoft.com/office/drawing/2014/main" id="{E7B8A9BA-7361-40BC-9386-981AB2ACDB61}"/>
                  </a:ext>
                </a:extLst>
              </p:cNvPr>
              <p:cNvSpPr/>
              <p:nvPr/>
            </p:nvSpPr>
            <p:spPr>
              <a:xfrm>
                <a:off x="2043113" y="2069401"/>
                <a:ext cx="2314575" cy="3562350"/>
              </a:xfrm>
              <a:custGeom>
                <a:avLst/>
                <a:gdLst>
                  <a:gd name="connsiteX0" fmla="*/ 2310003 w 2314575"/>
                  <a:gd name="connsiteY0" fmla="*/ 178403 h 3562350"/>
                  <a:gd name="connsiteX1" fmla="*/ 2310003 w 2314575"/>
                  <a:gd name="connsiteY1" fmla="*/ 3391853 h 3562350"/>
                  <a:gd name="connsiteX2" fmla="*/ 2303526 w 2314575"/>
                  <a:gd name="connsiteY2" fmla="*/ 3438525 h 3562350"/>
                  <a:gd name="connsiteX3" fmla="*/ 2138839 w 2314575"/>
                  <a:gd name="connsiteY3" fmla="*/ 3563112 h 3562350"/>
                  <a:gd name="connsiteX4" fmla="*/ 178308 w 2314575"/>
                  <a:gd name="connsiteY4" fmla="*/ 3563112 h 3562350"/>
                  <a:gd name="connsiteX5" fmla="*/ 66866 w 2314575"/>
                  <a:gd name="connsiteY5" fmla="*/ 3521774 h 3562350"/>
                  <a:gd name="connsiteX6" fmla="*/ 38005 w 2314575"/>
                  <a:gd name="connsiteY6" fmla="*/ 3489960 h 3562350"/>
                  <a:gd name="connsiteX7" fmla="*/ 7144 w 2314575"/>
                  <a:gd name="connsiteY7" fmla="*/ 3391853 h 3562350"/>
                  <a:gd name="connsiteX8" fmla="*/ 7144 w 2314575"/>
                  <a:gd name="connsiteY8" fmla="*/ 178403 h 3562350"/>
                  <a:gd name="connsiteX9" fmla="*/ 178308 w 2314575"/>
                  <a:gd name="connsiteY9" fmla="*/ 7144 h 3562350"/>
                  <a:gd name="connsiteX10" fmla="*/ 2138839 w 2314575"/>
                  <a:gd name="connsiteY10" fmla="*/ 7144 h 3562350"/>
                  <a:gd name="connsiteX11" fmla="*/ 2310003 w 2314575"/>
                  <a:gd name="connsiteY11" fmla="*/ 178403 h 3562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314575" h="3562350">
                    <a:moveTo>
                      <a:pt x="2310003" y="178403"/>
                    </a:moveTo>
                    <a:lnTo>
                      <a:pt x="2310003" y="3391853"/>
                    </a:lnTo>
                    <a:cubicBezTo>
                      <a:pt x="2310003" y="3408045"/>
                      <a:pt x="2307812" y="3423666"/>
                      <a:pt x="2303526" y="3438525"/>
                    </a:cubicBezTo>
                    <a:cubicBezTo>
                      <a:pt x="2283238" y="3510439"/>
                      <a:pt x="2217134" y="3563112"/>
                      <a:pt x="2138839" y="3563112"/>
                    </a:cubicBezTo>
                    <a:lnTo>
                      <a:pt x="178308" y="3563112"/>
                    </a:lnTo>
                    <a:cubicBezTo>
                      <a:pt x="135731" y="3563112"/>
                      <a:pt x="96774" y="3547587"/>
                      <a:pt x="66866" y="3521774"/>
                    </a:cubicBezTo>
                    <a:cubicBezTo>
                      <a:pt x="56007" y="3512439"/>
                      <a:pt x="46292" y="3501771"/>
                      <a:pt x="38005" y="3489960"/>
                    </a:cubicBezTo>
                    <a:cubicBezTo>
                      <a:pt x="18574" y="3462242"/>
                      <a:pt x="7144" y="3428333"/>
                      <a:pt x="7144" y="3391853"/>
                    </a:cubicBezTo>
                    <a:lnTo>
                      <a:pt x="7144" y="178403"/>
                    </a:lnTo>
                    <a:cubicBezTo>
                      <a:pt x="7144" y="83820"/>
                      <a:pt x="83820" y="7144"/>
                      <a:pt x="178308" y="7144"/>
                    </a:cubicBezTo>
                    <a:lnTo>
                      <a:pt x="2138839" y="7144"/>
                    </a:lnTo>
                    <a:cubicBezTo>
                      <a:pt x="2233327" y="7144"/>
                      <a:pt x="2310003" y="83820"/>
                      <a:pt x="2310003" y="178403"/>
                    </a:cubicBezTo>
                    <a:close/>
                  </a:path>
                </a:pathLst>
              </a:custGeom>
              <a:solidFill>
                <a:srgbClr val="0A193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grpSp>
            <p:nvGrpSpPr>
              <p:cNvPr id="71" name="Group 70">
                <a:extLst>
                  <a:ext uri="{FF2B5EF4-FFF2-40B4-BE49-F238E27FC236}">
                    <a16:creationId xmlns="" xmlns:a16="http://schemas.microsoft.com/office/drawing/2014/main" id="{D3795881-19D9-4C2B-89C2-B3816A10CACC}"/>
                  </a:ext>
                </a:extLst>
              </p:cNvPr>
              <p:cNvGrpSpPr/>
              <p:nvPr/>
            </p:nvGrpSpPr>
            <p:grpSpPr>
              <a:xfrm>
                <a:off x="2043113" y="4100607"/>
                <a:ext cx="2314575" cy="1537907"/>
                <a:chOff x="2043113" y="4100607"/>
                <a:chExt cx="2314575" cy="1537907"/>
              </a:xfrm>
            </p:grpSpPr>
            <p:sp>
              <p:nvSpPr>
                <p:cNvPr id="52" name="Freeform: Shape 51">
                  <a:extLst>
                    <a:ext uri="{FF2B5EF4-FFF2-40B4-BE49-F238E27FC236}">
                      <a16:creationId xmlns="" xmlns:a16="http://schemas.microsoft.com/office/drawing/2014/main" id="{2E8DCDB1-457C-4B4B-9F42-D0D948DA1665}"/>
                    </a:ext>
                  </a:extLst>
                </p:cNvPr>
                <p:cNvSpPr/>
                <p:nvPr/>
              </p:nvSpPr>
              <p:spPr>
                <a:xfrm>
                  <a:off x="2043113" y="4209764"/>
                  <a:ext cx="2314575" cy="1428750"/>
                </a:xfrm>
                <a:custGeom>
                  <a:avLst/>
                  <a:gdLst>
                    <a:gd name="connsiteX0" fmla="*/ 2310003 w 2314575"/>
                    <a:gd name="connsiteY0" fmla="*/ 7144 h 1428750"/>
                    <a:gd name="connsiteX1" fmla="*/ 2310003 w 2314575"/>
                    <a:gd name="connsiteY1" fmla="*/ 1251490 h 1428750"/>
                    <a:gd name="connsiteX2" fmla="*/ 2303526 w 2314575"/>
                    <a:gd name="connsiteY2" fmla="*/ 1298162 h 1428750"/>
                    <a:gd name="connsiteX3" fmla="*/ 2138839 w 2314575"/>
                    <a:gd name="connsiteY3" fmla="*/ 1422750 h 1428750"/>
                    <a:gd name="connsiteX4" fmla="*/ 178308 w 2314575"/>
                    <a:gd name="connsiteY4" fmla="*/ 1422750 h 1428750"/>
                    <a:gd name="connsiteX5" fmla="*/ 38005 w 2314575"/>
                    <a:gd name="connsiteY5" fmla="*/ 1349597 h 1428750"/>
                    <a:gd name="connsiteX6" fmla="*/ 7144 w 2314575"/>
                    <a:gd name="connsiteY6" fmla="*/ 1251490 h 1428750"/>
                    <a:gd name="connsiteX7" fmla="*/ 7144 w 2314575"/>
                    <a:gd name="connsiteY7" fmla="*/ 817436 h 1428750"/>
                    <a:gd name="connsiteX8" fmla="*/ 61246 w 2314575"/>
                    <a:gd name="connsiteY8" fmla="*/ 791623 h 1428750"/>
                    <a:gd name="connsiteX9" fmla="*/ 190500 w 2314575"/>
                    <a:gd name="connsiteY9" fmla="*/ 753047 h 1428750"/>
                    <a:gd name="connsiteX10" fmla="*/ 282607 w 2314575"/>
                    <a:gd name="connsiteY10" fmla="*/ 755332 h 1428750"/>
                    <a:gd name="connsiteX11" fmla="*/ 444532 w 2314575"/>
                    <a:gd name="connsiteY11" fmla="*/ 764762 h 1428750"/>
                    <a:gd name="connsiteX12" fmla="*/ 541020 w 2314575"/>
                    <a:gd name="connsiteY12" fmla="*/ 738569 h 1428750"/>
                    <a:gd name="connsiteX13" fmla="*/ 587312 w 2314575"/>
                    <a:gd name="connsiteY13" fmla="*/ 715708 h 1428750"/>
                    <a:gd name="connsiteX14" fmla="*/ 936879 w 2314575"/>
                    <a:gd name="connsiteY14" fmla="*/ 524828 h 1428750"/>
                    <a:gd name="connsiteX15" fmla="*/ 987362 w 2314575"/>
                    <a:gd name="connsiteY15" fmla="*/ 520255 h 1428750"/>
                    <a:gd name="connsiteX16" fmla="*/ 1382935 w 2314575"/>
                    <a:gd name="connsiteY16" fmla="*/ 578548 h 1428750"/>
                    <a:gd name="connsiteX17" fmla="*/ 1714405 w 2314575"/>
                    <a:gd name="connsiteY17" fmla="*/ 420719 h 1428750"/>
                    <a:gd name="connsiteX18" fmla="*/ 1732312 w 2314575"/>
                    <a:gd name="connsiteY18" fmla="*/ 404527 h 1428750"/>
                    <a:gd name="connsiteX19" fmla="*/ 1884521 w 2314575"/>
                    <a:gd name="connsiteY19" fmla="*/ 267557 h 1428750"/>
                    <a:gd name="connsiteX20" fmla="*/ 2034254 w 2314575"/>
                    <a:gd name="connsiteY20" fmla="*/ 199358 h 1428750"/>
                    <a:gd name="connsiteX21" fmla="*/ 2137029 w 2314575"/>
                    <a:gd name="connsiteY21" fmla="*/ 185071 h 1428750"/>
                    <a:gd name="connsiteX22" fmla="*/ 2269808 w 2314575"/>
                    <a:gd name="connsiteY22" fmla="*/ 63722 h 1428750"/>
                    <a:gd name="connsiteX23" fmla="*/ 2310003 w 2314575"/>
                    <a:gd name="connsiteY23" fmla="*/ 7144 h 14287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2314575" h="1428750">
                      <a:moveTo>
                        <a:pt x="2310003" y="7144"/>
                      </a:moveTo>
                      <a:lnTo>
                        <a:pt x="2310003" y="1251490"/>
                      </a:lnTo>
                      <a:cubicBezTo>
                        <a:pt x="2310003" y="1267682"/>
                        <a:pt x="2307812" y="1283303"/>
                        <a:pt x="2303526" y="1298162"/>
                      </a:cubicBezTo>
                      <a:cubicBezTo>
                        <a:pt x="2283238" y="1370076"/>
                        <a:pt x="2217134" y="1422750"/>
                        <a:pt x="2138839" y="1422750"/>
                      </a:cubicBezTo>
                      <a:lnTo>
                        <a:pt x="178308" y="1422750"/>
                      </a:lnTo>
                      <a:cubicBezTo>
                        <a:pt x="120205" y="1422750"/>
                        <a:pt x="68961" y="1393793"/>
                        <a:pt x="38005" y="1349597"/>
                      </a:cubicBezTo>
                      <a:cubicBezTo>
                        <a:pt x="18574" y="1321880"/>
                        <a:pt x="7144" y="1287971"/>
                        <a:pt x="7144" y="1251490"/>
                      </a:cubicBezTo>
                      <a:lnTo>
                        <a:pt x="7144" y="817436"/>
                      </a:lnTo>
                      <a:cubicBezTo>
                        <a:pt x="25622" y="807911"/>
                        <a:pt x="43720" y="799243"/>
                        <a:pt x="61246" y="791623"/>
                      </a:cubicBezTo>
                      <a:cubicBezTo>
                        <a:pt x="110204" y="770096"/>
                        <a:pt x="154781" y="756380"/>
                        <a:pt x="190500" y="753047"/>
                      </a:cubicBezTo>
                      <a:cubicBezTo>
                        <a:pt x="221171" y="750189"/>
                        <a:pt x="251841" y="752094"/>
                        <a:pt x="282607" y="755332"/>
                      </a:cubicBezTo>
                      <a:cubicBezTo>
                        <a:pt x="336613" y="761047"/>
                        <a:pt x="390716" y="770572"/>
                        <a:pt x="444532" y="764762"/>
                      </a:cubicBezTo>
                      <a:cubicBezTo>
                        <a:pt x="478346" y="761047"/>
                        <a:pt x="510254" y="751618"/>
                        <a:pt x="541020" y="738569"/>
                      </a:cubicBezTo>
                      <a:cubicBezTo>
                        <a:pt x="556736" y="731806"/>
                        <a:pt x="572072" y="724090"/>
                        <a:pt x="587312" y="715708"/>
                      </a:cubicBezTo>
                      <a:cubicBezTo>
                        <a:pt x="703136" y="651796"/>
                        <a:pt x="805815" y="547306"/>
                        <a:pt x="936879" y="524828"/>
                      </a:cubicBezTo>
                      <a:cubicBezTo>
                        <a:pt x="953738" y="521875"/>
                        <a:pt x="970597" y="520541"/>
                        <a:pt x="987362" y="520255"/>
                      </a:cubicBezTo>
                      <a:cubicBezTo>
                        <a:pt x="1118806" y="517779"/>
                        <a:pt x="1249489" y="584740"/>
                        <a:pt x="1382935" y="578548"/>
                      </a:cubicBezTo>
                      <a:cubicBezTo>
                        <a:pt x="1507712" y="572833"/>
                        <a:pt x="1620298" y="503777"/>
                        <a:pt x="1714405" y="420719"/>
                      </a:cubicBezTo>
                      <a:cubicBezTo>
                        <a:pt x="1720501" y="415385"/>
                        <a:pt x="1726406" y="409956"/>
                        <a:pt x="1732312" y="404527"/>
                      </a:cubicBezTo>
                      <a:cubicBezTo>
                        <a:pt x="1781747" y="358807"/>
                        <a:pt x="1830610" y="307753"/>
                        <a:pt x="1884521" y="267557"/>
                      </a:cubicBezTo>
                      <a:cubicBezTo>
                        <a:pt x="1929670" y="234029"/>
                        <a:pt x="1978533" y="208026"/>
                        <a:pt x="2034254" y="199358"/>
                      </a:cubicBezTo>
                      <a:cubicBezTo>
                        <a:pt x="2068449" y="194024"/>
                        <a:pt x="2103978" y="195644"/>
                        <a:pt x="2137029" y="185071"/>
                      </a:cubicBezTo>
                      <a:cubicBezTo>
                        <a:pt x="2195036" y="166211"/>
                        <a:pt x="2234374" y="113538"/>
                        <a:pt x="2269808" y="63722"/>
                      </a:cubicBezTo>
                      <a:cubicBezTo>
                        <a:pt x="2283238" y="44863"/>
                        <a:pt x="2296573" y="26003"/>
                        <a:pt x="2310003" y="7144"/>
                      </a:cubicBezTo>
                      <a:close/>
                    </a:path>
                  </a:pathLst>
                </a:custGeom>
                <a:solidFill>
                  <a:srgbClr val="3B475A">
                    <a:alpha val="3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3" name="Freeform: Shape 52">
                  <a:extLst>
                    <a:ext uri="{FF2B5EF4-FFF2-40B4-BE49-F238E27FC236}">
                      <a16:creationId xmlns="" xmlns:a16="http://schemas.microsoft.com/office/drawing/2014/main" id="{F200B747-ED3E-4A79-AAF9-29C07B1AE9AA}"/>
                    </a:ext>
                  </a:extLst>
                </p:cNvPr>
                <p:cNvSpPr/>
                <p:nvPr/>
              </p:nvSpPr>
              <p:spPr>
                <a:xfrm>
                  <a:off x="2043113" y="4341847"/>
                  <a:ext cx="2314575" cy="1295400"/>
                </a:xfrm>
                <a:custGeom>
                  <a:avLst/>
                  <a:gdLst>
                    <a:gd name="connsiteX0" fmla="*/ 2310003 w 2314575"/>
                    <a:gd name="connsiteY0" fmla="*/ 539239 h 1295400"/>
                    <a:gd name="connsiteX1" fmla="*/ 2310003 w 2314575"/>
                    <a:gd name="connsiteY1" fmla="*/ 1119406 h 1295400"/>
                    <a:gd name="connsiteX2" fmla="*/ 2303526 w 2314575"/>
                    <a:gd name="connsiteY2" fmla="*/ 1166079 h 1295400"/>
                    <a:gd name="connsiteX3" fmla="*/ 2138839 w 2314575"/>
                    <a:gd name="connsiteY3" fmla="*/ 1290666 h 1295400"/>
                    <a:gd name="connsiteX4" fmla="*/ 178308 w 2314575"/>
                    <a:gd name="connsiteY4" fmla="*/ 1290666 h 1295400"/>
                    <a:gd name="connsiteX5" fmla="*/ 38005 w 2314575"/>
                    <a:gd name="connsiteY5" fmla="*/ 1217513 h 1295400"/>
                    <a:gd name="connsiteX6" fmla="*/ 7144 w 2314575"/>
                    <a:gd name="connsiteY6" fmla="*/ 1119406 h 1295400"/>
                    <a:gd name="connsiteX7" fmla="*/ 7144 w 2314575"/>
                    <a:gd name="connsiteY7" fmla="*/ 618010 h 1295400"/>
                    <a:gd name="connsiteX8" fmla="*/ 61246 w 2314575"/>
                    <a:gd name="connsiteY8" fmla="*/ 659539 h 1295400"/>
                    <a:gd name="connsiteX9" fmla="*/ 146304 w 2314575"/>
                    <a:gd name="connsiteY9" fmla="*/ 736597 h 1295400"/>
                    <a:gd name="connsiteX10" fmla="*/ 261366 w 2314575"/>
                    <a:gd name="connsiteY10" fmla="*/ 671541 h 1295400"/>
                    <a:gd name="connsiteX11" fmla="*/ 282607 w 2314575"/>
                    <a:gd name="connsiteY11" fmla="*/ 623249 h 1295400"/>
                    <a:gd name="connsiteX12" fmla="*/ 337947 w 2314575"/>
                    <a:gd name="connsiteY12" fmla="*/ 443893 h 1295400"/>
                    <a:gd name="connsiteX13" fmla="*/ 532162 w 2314575"/>
                    <a:gd name="connsiteY13" fmla="*/ 392077 h 1295400"/>
                    <a:gd name="connsiteX14" fmla="*/ 574643 w 2314575"/>
                    <a:gd name="connsiteY14" fmla="*/ 478659 h 1295400"/>
                    <a:gd name="connsiteX15" fmla="*/ 704659 w 2314575"/>
                    <a:gd name="connsiteY15" fmla="*/ 471039 h 1295400"/>
                    <a:gd name="connsiteX16" fmla="*/ 777335 w 2314575"/>
                    <a:gd name="connsiteY16" fmla="*/ 346738 h 1295400"/>
                    <a:gd name="connsiteX17" fmla="*/ 891540 w 2314575"/>
                    <a:gd name="connsiteY17" fmla="*/ 202911 h 1295400"/>
                    <a:gd name="connsiteX18" fmla="*/ 987076 w 2314575"/>
                    <a:gd name="connsiteY18" fmla="*/ 177955 h 1295400"/>
                    <a:gd name="connsiteX19" fmla="*/ 1065752 w 2314575"/>
                    <a:gd name="connsiteY19" fmla="*/ 207387 h 1295400"/>
                    <a:gd name="connsiteX20" fmla="*/ 1132332 w 2314575"/>
                    <a:gd name="connsiteY20" fmla="*/ 281301 h 1295400"/>
                    <a:gd name="connsiteX21" fmla="*/ 1291495 w 2314575"/>
                    <a:gd name="connsiteY21" fmla="*/ 273776 h 1295400"/>
                    <a:gd name="connsiteX22" fmla="*/ 1382554 w 2314575"/>
                    <a:gd name="connsiteY22" fmla="*/ 132045 h 1295400"/>
                    <a:gd name="connsiteX23" fmla="*/ 1441132 w 2314575"/>
                    <a:gd name="connsiteY23" fmla="*/ 23841 h 1295400"/>
                    <a:gd name="connsiteX24" fmla="*/ 1616964 w 2314575"/>
                    <a:gd name="connsiteY24" fmla="*/ 78800 h 1295400"/>
                    <a:gd name="connsiteX25" fmla="*/ 1700689 w 2314575"/>
                    <a:gd name="connsiteY25" fmla="*/ 266442 h 1295400"/>
                    <a:gd name="connsiteX26" fmla="*/ 1714405 w 2314575"/>
                    <a:gd name="connsiteY26" fmla="*/ 288636 h 1295400"/>
                    <a:gd name="connsiteX27" fmla="*/ 1865852 w 2314575"/>
                    <a:gd name="connsiteY27" fmla="*/ 359121 h 1295400"/>
                    <a:gd name="connsiteX28" fmla="*/ 2016443 w 2314575"/>
                    <a:gd name="connsiteY28" fmla="*/ 209578 h 1295400"/>
                    <a:gd name="connsiteX29" fmla="*/ 2066639 w 2314575"/>
                    <a:gd name="connsiteY29" fmla="*/ 190528 h 1295400"/>
                    <a:gd name="connsiteX30" fmla="*/ 2193703 w 2314575"/>
                    <a:gd name="connsiteY30" fmla="*/ 353501 h 1295400"/>
                    <a:gd name="connsiteX31" fmla="*/ 2212943 w 2314575"/>
                    <a:gd name="connsiteY31" fmla="*/ 438940 h 1295400"/>
                    <a:gd name="connsiteX32" fmla="*/ 2301145 w 2314575"/>
                    <a:gd name="connsiteY32" fmla="*/ 537810 h 1295400"/>
                    <a:gd name="connsiteX33" fmla="*/ 2310003 w 2314575"/>
                    <a:gd name="connsiteY33" fmla="*/ 539239 h 1295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</a:cxnLst>
                  <a:rect l="l" t="t" r="r" b="b"/>
                  <a:pathLst>
                    <a:path w="2314575" h="1295400">
                      <a:moveTo>
                        <a:pt x="2310003" y="539239"/>
                      </a:moveTo>
                      <a:lnTo>
                        <a:pt x="2310003" y="1119406"/>
                      </a:lnTo>
                      <a:cubicBezTo>
                        <a:pt x="2310003" y="1135599"/>
                        <a:pt x="2307812" y="1151220"/>
                        <a:pt x="2303526" y="1166079"/>
                      </a:cubicBezTo>
                      <a:cubicBezTo>
                        <a:pt x="2283238" y="1237992"/>
                        <a:pt x="2217134" y="1290666"/>
                        <a:pt x="2138839" y="1290666"/>
                      </a:cubicBezTo>
                      <a:lnTo>
                        <a:pt x="178308" y="1290666"/>
                      </a:lnTo>
                      <a:cubicBezTo>
                        <a:pt x="120205" y="1290666"/>
                        <a:pt x="68961" y="1261710"/>
                        <a:pt x="38005" y="1217513"/>
                      </a:cubicBezTo>
                      <a:cubicBezTo>
                        <a:pt x="18574" y="1189796"/>
                        <a:pt x="7144" y="1155887"/>
                        <a:pt x="7144" y="1119406"/>
                      </a:cubicBezTo>
                      <a:lnTo>
                        <a:pt x="7144" y="618010"/>
                      </a:lnTo>
                      <a:cubicBezTo>
                        <a:pt x="29146" y="624868"/>
                        <a:pt x="45911" y="641061"/>
                        <a:pt x="61246" y="659539"/>
                      </a:cubicBezTo>
                      <a:cubicBezTo>
                        <a:pt x="86773" y="690114"/>
                        <a:pt x="108871" y="726786"/>
                        <a:pt x="146304" y="736597"/>
                      </a:cubicBezTo>
                      <a:cubicBezTo>
                        <a:pt x="192214" y="748693"/>
                        <a:pt x="237934" y="712784"/>
                        <a:pt x="261366" y="671541"/>
                      </a:cubicBezTo>
                      <a:cubicBezTo>
                        <a:pt x="270129" y="656110"/>
                        <a:pt x="276892" y="639918"/>
                        <a:pt x="282607" y="623249"/>
                      </a:cubicBezTo>
                      <a:cubicBezTo>
                        <a:pt x="302800" y="564289"/>
                        <a:pt x="309182" y="499424"/>
                        <a:pt x="337947" y="443893"/>
                      </a:cubicBezTo>
                      <a:cubicBezTo>
                        <a:pt x="374999" y="372551"/>
                        <a:pt x="485013" y="327022"/>
                        <a:pt x="532162" y="392077"/>
                      </a:cubicBezTo>
                      <a:cubicBezTo>
                        <a:pt x="551117" y="418271"/>
                        <a:pt x="552926" y="454751"/>
                        <a:pt x="574643" y="478659"/>
                      </a:cubicBezTo>
                      <a:cubicBezTo>
                        <a:pt x="607124" y="514568"/>
                        <a:pt x="669226" y="503805"/>
                        <a:pt x="704659" y="471039"/>
                      </a:cubicBezTo>
                      <a:cubicBezTo>
                        <a:pt x="740188" y="438178"/>
                        <a:pt x="757047" y="390648"/>
                        <a:pt x="777335" y="346738"/>
                      </a:cubicBezTo>
                      <a:cubicBezTo>
                        <a:pt x="803243" y="290255"/>
                        <a:pt x="838486" y="235296"/>
                        <a:pt x="891540" y="202911"/>
                      </a:cubicBezTo>
                      <a:cubicBezTo>
                        <a:pt x="919829" y="185670"/>
                        <a:pt x="954119" y="176526"/>
                        <a:pt x="987076" y="177955"/>
                      </a:cubicBezTo>
                      <a:cubicBezTo>
                        <a:pt x="1016032" y="179098"/>
                        <a:pt x="1043845" y="188433"/>
                        <a:pt x="1065752" y="207387"/>
                      </a:cubicBezTo>
                      <a:cubicBezTo>
                        <a:pt x="1090898" y="229105"/>
                        <a:pt x="1106043" y="260918"/>
                        <a:pt x="1132332" y="281301"/>
                      </a:cubicBezTo>
                      <a:cubicBezTo>
                        <a:pt x="1177385" y="316353"/>
                        <a:pt x="1245584" y="307686"/>
                        <a:pt x="1291495" y="273776"/>
                      </a:cubicBezTo>
                      <a:cubicBezTo>
                        <a:pt x="1337310" y="239868"/>
                        <a:pt x="1364361" y="186147"/>
                        <a:pt x="1382554" y="132045"/>
                      </a:cubicBezTo>
                      <a:cubicBezTo>
                        <a:pt x="1395794" y="92421"/>
                        <a:pt x="1407319" y="48415"/>
                        <a:pt x="1441132" y="23841"/>
                      </a:cubicBezTo>
                      <a:cubicBezTo>
                        <a:pt x="1496568" y="-16545"/>
                        <a:pt x="1578388" y="22031"/>
                        <a:pt x="1616964" y="78800"/>
                      </a:cubicBezTo>
                      <a:cubicBezTo>
                        <a:pt x="1655540" y="135569"/>
                        <a:pt x="1668304" y="205959"/>
                        <a:pt x="1700689" y="266442"/>
                      </a:cubicBezTo>
                      <a:cubicBezTo>
                        <a:pt x="1704785" y="273967"/>
                        <a:pt x="1709356" y="281397"/>
                        <a:pt x="1714405" y="288636"/>
                      </a:cubicBezTo>
                      <a:cubicBezTo>
                        <a:pt x="1749933" y="339118"/>
                        <a:pt x="1808798" y="377599"/>
                        <a:pt x="1865852" y="359121"/>
                      </a:cubicBezTo>
                      <a:cubicBezTo>
                        <a:pt x="1933004" y="337213"/>
                        <a:pt x="1963103" y="249012"/>
                        <a:pt x="2016443" y="209578"/>
                      </a:cubicBezTo>
                      <a:cubicBezTo>
                        <a:pt x="2031016" y="198720"/>
                        <a:pt x="2047399" y="191671"/>
                        <a:pt x="2066639" y="190528"/>
                      </a:cubicBezTo>
                      <a:cubicBezTo>
                        <a:pt x="2142363" y="186242"/>
                        <a:pt x="2181797" y="278634"/>
                        <a:pt x="2193703" y="353501"/>
                      </a:cubicBezTo>
                      <a:cubicBezTo>
                        <a:pt x="2198084" y="381123"/>
                        <a:pt x="2203799" y="411127"/>
                        <a:pt x="2212943" y="438940"/>
                      </a:cubicBezTo>
                      <a:cubicBezTo>
                        <a:pt x="2228564" y="486565"/>
                        <a:pt x="2254377" y="527427"/>
                        <a:pt x="2301145" y="537810"/>
                      </a:cubicBezTo>
                      <a:cubicBezTo>
                        <a:pt x="2304098" y="538476"/>
                        <a:pt x="2307050" y="538953"/>
                        <a:pt x="2310003" y="539239"/>
                      </a:cubicBezTo>
                      <a:close/>
                    </a:path>
                  </a:pathLst>
                </a:custGeom>
                <a:solidFill>
                  <a:srgbClr val="3B475A">
                    <a:alpha val="3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4" name="Freeform: Shape 53">
                  <a:extLst>
                    <a:ext uri="{FF2B5EF4-FFF2-40B4-BE49-F238E27FC236}">
                      <a16:creationId xmlns="" xmlns:a16="http://schemas.microsoft.com/office/drawing/2014/main" id="{71AE3C31-934B-4580-84D8-2EDB1113AC93}"/>
                    </a:ext>
                  </a:extLst>
                </p:cNvPr>
                <p:cNvSpPr/>
                <p:nvPr/>
              </p:nvSpPr>
              <p:spPr>
                <a:xfrm>
                  <a:off x="2102834" y="4100607"/>
                  <a:ext cx="2247900" cy="1533525"/>
                </a:xfrm>
                <a:custGeom>
                  <a:avLst/>
                  <a:gdLst>
                    <a:gd name="connsiteX0" fmla="*/ 2250281 w 2247900"/>
                    <a:gd name="connsiteY0" fmla="*/ 823246 h 1533525"/>
                    <a:gd name="connsiteX1" fmla="*/ 2250281 w 2247900"/>
                    <a:gd name="connsiteY1" fmla="*/ 1360646 h 1533525"/>
                    <a:gd name="connsiteX2" fmla="*/ 2243804 w 2247900"/>
                    <a:gd name="connsiteY2" fmla="*/ 1407319 h 1533525"/>
                    <a:gd name="connsiteX3" fmla="*/ 2079117 w 2247900"/>
                    <a:gd name="connsiteY3" fmla="*/ 1531906 h 1533525"/>
                    <a:gd name="connsiteX4" fmla="*/ 118586 w 2247900"/>
                    <a:gd name="connsiteY4" fmla="*/ 1531906 h 1533525"/>
                    <a:gd name="connsiteX5" fmla="*/ 7144 w 2247900"/>
                    <a:gd name="connsiteY5" fmla="*/ 1490567 h 1533525"/>
                    <a:gd name="connsiteX6" fmla="*/ 61341 w 2247900"/>
                    <a:gd name="connsiteY6" fmla="*/ 1385030 h 1533525"/>
                    <a:gd name="connsiteX7" fmla="*/ 328136 w 2247900"/>
                    <a:gd name="connsiteY7" fmla="*/ 1234631 h 1533525"/>
                    <a:gd name="connsiteX8" fmla="*/ 428720 w 2247900"/>
                    <a:gd name="connsiteY8" fmla="*/ 1266444 h 1533525"/>
                    <a:gd name="connsiteX9" fmla="*/ 638461 w 2247900"/>
                    <a:gd name="connsiteY9" fmla="*/ 1085850 h 1533525"/>
                    <a:gd name="connsiteX10" fmla="*/ 698278 w 2247900"/>
                    <a:gd name="connsiteY10" fmla="*/ 755047 h 1533525"/>
                    <a:gd name="connsiteX11" fmla="*/ 697516 w 2247900"/>
                    <a:gd name="connsiteY11" fmla="*/ 721614 h 1533525"/>
                    <a:gd name="connsiteX12" fmla="*/ 697992 w 2247900"/>
                    <a:gd name="connsiteY12" fmla="*/ 508349 h 1533525"/>
                    <a:gd name="connsiteX13" fmla="*/ 705517 w 2247900"/>
                    <a:gd name="connsiteY13" fmla="*/ 479584 h 1533525"/>
                    <a:gd name="connsiteX14" fmla="*/ 890683 w 2247900"/>
                    <a:gd name="connsiteY14" fmla="*/ 364617 h 1533525"/>
                    <a:gd name="connsiteX15" fmla="*/ 935355 w 2247900"/>
                    <a:gd name="connsiteY15" fmla="*/ 383191 h 1533525"/>
                    <a:gd name="connsiteX16" fmla="*/ 1061847 w 2247900"/>
                    <a:gd name="connsiteY16" fmla="*/ 280606 h 1533525"/>
                    <a:gd name="connsiteX17" fmla="*/ 1131475 w 2247900"/>
                    <a:gd name="connsiteY17" fmla="*/ 117729 h 1533525"/>
                    <a:gd name="connsiteX18" fmla="*/ 1407414 w 2247900"/>
                    <a:gd name="connsiteY18" fmla="*/ 118491 h 1533525"/>
                    <a:gd name="connsiteX19" fmla="*/ 1623822 w 2247900"/>
                    <a:gd name="connsiteY19" fmla="*/ 7144 h 1533525"/>
                    <a:gd name="connsiteX20" fmla="*/ 1694498 w 2247900"/>
                    <a:gd name="connsiteY20" fmla="*/ 210693 h 1533525"/>
                    <a:gd name="connsiteX21" fmla="*/ 1728026 w 2247900"/>
                    <a:gd name="connsiteY21" fmla="*/ 427958 h 1533525"/>
                    <a:gd name="connsiteX22" fmla="*/ 1751076 w 2247900"/>
                    <a:gd name="connsiteY22" fmla="*/ 458533 h 1533525"/>
                    <a:gd name="connsiteX23" fmla="*/ 1913573 w 2247900"/>
                    <a:gd name="connsiteY23" fmla="*/ 480441 h 1533525"/>
                    <a:gd name="connsiteX24" fmla="*/ 1905857 w 2247900"/>
                    <a:gd name="connsiteY24" fmla="*/ 545497 h 1533525"/>
                    <a:gd name="connsiteX25" fmla="*/ 2136362 w 2247900"/>
                    <a:gd name="connsiteY25" fmla="*/ 814578 h 1533525"/>
                    <a:gd name="connsiteX26" fmla="*/ 2144649 w 2247900"/>
                    <a:gd name="connsiteY26" fmla="*/ 815721 h 1533525"/>
                    <a:gd name="connsiteX27" fmla="*/ 2250281 w 2247900"/>
                    <a:gd name="connsiteY27" fmla="*/ 823246 h 1533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2247900" h="1533525">
                      <a:moveTo>
                        <a:pt x="2250281" y="823246"/>
                      </a:moveTo>
                      <a:lnTo>
                        <a:pt x="2250281" y="1360646"/>
                      </a:lnTo>
                      <a:cubicBezTo>
                        <a:pt x="2250281" y="1376839"/>
                        <a:pt x="2248091" y="1392460"/>
                        <a:pt x="2243804" y="1407319"/>
                      </a:cubicBezTo>
                      <a:cubicBezTo>
                        <a:pt x="2223516" y="1479232"/>
                        <a:pt x="2157412" y="1531906"/>
                        <a:pt x="2079117" y="1531906"/>
                      </a:cubicBezTo>
                      <a:lnTo>
                        <a:pt x="118586" y="1531906"/>
                      </a:lnTo>
                      <a:cubicBezTo>
                        <a:pt x="76009" y="1531906"/>
                        <a:pt x="37052" y="1516380"/>
                        <a:pt x="7144" y="1490567"/>
                      </a:cubicBezTo>
                      <a:cubicBezTo>
                        <a:pt x="23813" y="1454562"/>
                        <a:pt x="40862" y="1418749"/>
                        <a:pt x="61341" y="1385030"/>
                      </a:cubicBezTo>
                      <a:cubicBezTo>
                        <a:pt x="118110" y="1291590"/>
                        <a:pt x="221837" y="1209008"/>
                        <a:pt x="328136" y="1234631"/>
                      </a:cubicBezTo>
                      <a:cubicBezTo>
                        <a:pt x="362426" y="1242822"/>
                        <a:pt x="393763" y="1261777"/>
                        <a:pt x="428720" y="1266444"/>
                      </a:cubicBezTo>
                      <a:cubicBezTo>
                        <a:pt x="527590" y="1279874"/>
                        <a:pt x="602933" y="1179195"/>
                        <a:pt x="638461" y="1085850"/>
                      </a:cubicBezTo>
                      <a:cubicBezTo>
                        <a:pt x="678656" y="980504"/>
                        <a:pt x="698849" y="867727"/>
                        <a:pt x="698278" y="755047"/>
                      </a:cubicBezTo>
                      <a:cubicBezTo>
                        <a:pt x="698183" y="743807"/>
                        <a:pt x="697992" y="732758"/>
                        <a:pt x="697516" y="721614"/>
                      </a:cubicBezTo>
                      <a:cubicBezTo>
                        <a:pt x="694468" y="650367"/>
                        <a:pt x="683419" y="577310"/>
                        <a:pt x="697992" y="508349"/>
                      </a:cubicBezTo>
                      <a:cubicBezTo>
                        <a:pt x="699897" y="498634"/>
                        <a:pt x="702374" y="489109"/>
                        <a:pt x="705517" y="479584"/>
                      </a:cubicBezTo>
                      <a:cubicBezTo>
                        <a:pt x="730949" y="402431"/>
                        <a:pt x="814673" y="336042"/>
                        <a:pt x="890683" y="364617"/>
                      </a:cubicBezTo>
                      <a:cubicBezTo>
                        <a:pt x="905827" y="370237"/>
                        <a:pt x="919734" y="379285"/>
                        <a:pt x="935355" y="383191"/>
                      </a:cubicBezTo>
                      <a:cubicBezTo>
                        <a:pt x="993458" y="397573"/>
                        <a:pt x="1043273" y="337566"/>
                        <a:pt x="1061847" y="280606"/>
                      </a:cubicBezTo>
                      <a:cubicBezTo>
                        <a:pt x="1080326" y="223647"/>
                        <a:pt x="1087279" y="158020"/>
                        <a:pt x="1131475" y="117729"/>
                      </a:cubicBezTo>
                      <a:cubicBezTo>
                        <a:pt x="1202817" y="52864"/>
                        <a:pt x="1313878" y="95250"/>
                        <a:pt x="1407414" y="118491"/>
                      </a:cubicBezTo>
                      <a:cubicBezTo>
                        <a:pt x="1500854" y="141827"/>
                        <a:pt x="1638300" y="102489"/>
                        <a:pt x="1623822" y="7144"/>
                      </a:cubicBezTo>
                      <a:cubicBezTo>
                        <a:pt x="1680496" y="55054"/>
                        <a:pt x="1692783" y="136684"/>
                        <a:pt x="1694498" y="210693"/>
                      </a:cubicBezTo>
                      <a:cubicBezTo>
                        <a:pt x="1696117" y="284797"/>
                        <a:pt x="1692116" y="363283"/>
                        <a:pt x="1728026" y="427958"/>
                      </a:cubicBezTo>
                      <a:cubicBezTo>
                        <a:pt x="1734121" y="439007"/>
                        <a:pt x="1741932" y="449294"/>
                        <a:pt x="1751076" y="458533"/>
                      </a:cubicBezTo>
                      <a:cubicBezTo>
                        <a:pt x="1795177" y="503206"/>
                        <a:pt x="1868615" y="522351"/>
                        <a:pt x="1913573" y="480441"/>
                      </a:cubicBezTo>
                      <a:cubicBezTo>
                        <a:pt x="1907858" y="501872"/>
                        <a:pt x="1905381" y="523684"/>
                        <a:pt x="1905857" y="545497"/>
                      </a:cubicBezTo>
                      <a:cubicBezTo>
                        <a:pt x="1908334" y="672465"/>
                        <a:pt x="2008918" y="796671"/>
                        <a:pt x="2136362" y="814578"/>
                      </a:cubicBezTo>
                      <a:cubicBezTo>
                        <a:pt x="2139220" y="815054"/>
                        <a:pt x="2141887" y="815340"/>
                        <a:pt x="2144649" y="815721"/>
                      </a:cubicBezTo>
                      <a:cubicBezTo>
                        <a:pt x="2179511" y="819245"/>
                        <a:pt x="2216468" y="816388"/>
                        <a:pt x="2250281" y="823246"/>
                      </a:cubicBezTo>
                      <a:close/>
                    </a:path>
                  </a:pathLst>
                </a:custGeom>
                <a:solidFill>
                  <a:srgbClr val="3B475A">
                    <a:alpha val="3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51" name="Freeform: Shape 50">
              <a:extLst>
                <a:ext uri="{FF2B5EF4-FFF2-40B4-BE49-F238E27FC236}">
                  <a16:creationId xmlns="" xmlns:a16="http://schemas.microsoft.com/office/drawing/2014/main" id="{BA73351E-D00B-473F-B493-EA8526054CB2}"/>
                </a:ext>
              </a:extLst>
            </p:cNvPr>
            <p:cNvSpPr/>
            <p:nvPr/>
          </p:nvSpPr>
          <p:spPr>
            <a:xfrm>
              <a:off x="2043017" y="2069496"/>
              <a:ext cx="2314575" cy="1057275"/>
            </a:xfrm>
            <a:custGeom>
              <a:avLst/>
              <a:gdLst>
                <a:gd name="connsiteX0" fmla="*/ 2310098 w 2314575"/>
                <a:gd name="connsiteY0" fmla="*/ 178308 h 1057275"/>
                <a:gd name="connsiteX1" fmla="*/ 2310098 w 2314575"/>
                <a:gd name="connsiteY1" fmla="*/ 649319 h 1057275"/>
                <a:gd name="connsiteX2" fmla="*/ 7144 w 2314575"/>
                <a:gd name="connsiteY2" fmla="*/ 781812 h 1057275"/>
                <a:gd name="connsiteX3" fmla="*/ 7144 w 2314575"/>
                <a:gd name="connsiteY3" fmla="*/ 178308 h 1057275"/>
                <a:gd name="connsiteX4" fmla="*/ 178308 w 2314575"/>
                <a:gd name="connsiteY4" fmla="*/ 7144 h 1057275"/>
                <a:gd name="connsiteX5" fmla="*/ 2138839 w 2314575"/>
                <a:gd name="connsiteY5" fmla="*/ 7144 h 1057275"/>
                <a:gd name="connsiteX6" fmla="*/ 2310098 w 2314575"/>
                <a:gd name="connsiteY6" fmla="*/ 178308 h 1057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14575" h="1057275">
                  <a:moveTo>
                    <a:pt x="2310098" y="178308"/>
                  </a:moveTo>
                  <a:lnTo>
                    <a:pt x="2310098" y="649319"/>
                  </a:lnTo>
                  <a:cubicBezTo>
                    <a:pt x="1428655" y="1255681"/>
                    <a:pt x="597122" y="1082135"/>
                    <a:pt x="7144" y="781812"/>
                  </a:cubicBezTo>
                  <a:lnTo>
                    <a:pt x="7144" y="178308"/>
                  </a:lnTo>
                  <a:cubicBezTo>
                    <a:pt x="7144" y="83820"/>
                    <a:pt x="83820" y="7144"/>
                    <a:pt x="178308" y="7144"/>
                  </a:cubicBezTo>
                  <a:lnTo>
                    <a:pt x="2138839" y="7144"/>
                  </a:lnTo>
                  <a:cubicBezTo>
                    <a:pt x="2233422" y="7048"/>
                    <a:pt x="2310098" y="83725"/>
                    <a:pt x="2310098" y="178308"/>
                  </a:cubicBezTo>
                  <a:close/>
                </a:path>
              </a:pathLst>
            </a:custGeom>
            <a:solidFill>
              <a:srgbClr val="EFEFEF"/>
            </a:solidFill>
            <a:ln w="9525" cap="flat">
              <a:noFill/>
              <a:prstDash val="solid"/>
              <a:miter/>
            </a:ln>
            <a:effectLst>
              <a:innerShdw blurRad="152400" dist="50800" dir="5400000">
                <a:prstClr val="black">
                  <a:alpha val="20000"/>
                </a:prstClr>
              </a:inn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="" xmlns:a16="http://schemas.microsoft.com/office/drawing/2014/main" id="{3A9F07A5-14E8-4630-8C42-9DB6AA3BE798}"/>
                </a:ext>
              </a:extLst>
            </p:cNvPr>
            <p:cNvSpPr/>
            <p:nvPr/>
          </p:nvSpPr>
          <p:spPr>
            <a:xfrm>
              <a:off x="2497455" y="4983670"/>
              <a:ext cx="1362075" cy="371475"/>
            </a:xfrm>
            <a:custGeom>
              <a:avLst/>
              <a:gdLst>
                <a:gd name="connsiteX0" fmla="*/ 1179767 w 1362075"/>
                <a:gd name="connsiteY0" fmla="*/ 371189 h 371475"/>
                <a:gd name="connsiteX1" fmla="*/ 189167 w 1362075"/>
                <a:gd name="connsiteY1" fmla="*/ 371189 h 371475"/>
                <a:gd name="connsiteX2" fmla="*/ 7144 w 1362075"/>
                <a:gd name="connsiteY2" fmla="*/ 189166 h 371475"/>
                <a:gd name="connsiteX3" fmla="*/ 7144 w 1362075"/>
                <a:gd name="connsiteY3" fmla="*/ 189166 h 371475"/>
                <a:gd name="connsiteX4" fmla="*/ 189167 w 1362075"/>
                <a:gd name="connsiteY4" fmla="*/ 7144 h 371475"/>
                <a:gd name="connsiteX5" fmla="*/ 1179767 w 1362075"/>
                <a:gd name="connsiteY5" fmla="*/ 7144 h 371475"/>
                <a:gd name="connsiteX6" fmla="*/ 1361789 w 1362075"/>
                <a:gd name="connsiteY6" fmla="*/ 189166 h 371475"/>
                <a:gd name="connsiteX7" fmla="*/ 1361789 w 1362075"/>
                <a:gd name="connsiteY7" fmla="*/ 189166 h 371475"/>
                <a:gd name="connsiteX8" fmla="*/ 1179767 w 1362075"/>
                <a:gd name="connsiteY8" fmla="*/ 371189 h 37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62075" h="371475">
                  <a:moveTo>
                    <a:pt x="1179767" y="371189"/>
                  </a:moveTo>
                  <a:lnTo>
                    <a:pt x="189167" y="371189"/>
                  </a:lnTo>
                  <a:cubicBezTo>
                    <a:pt x="88678" y="371189"/>
                    <a:pt x="7144" y="289655"/>
                    <a:pt x="7144" y="189166"/>
                  </a:cubicBezTo>
                  <a:lnTo>
                    <a:pt x="7144" y="189166"/>
                  </a:lnTo>
                  <a:cubicBezTo>
                    <a:pt x="7144" y="88678"/>
                    <a:pt x="88678" y="7144"/>
                    <a:pt x="189167" y="7144"/>
                  </a:cubicBezTo>
                  <a:lnTo>
                    <a:pt x="1179767" y="7144"/>
                  </a:lnTo>
                  <a:cubicBezTo>
                    <a:pt x="1280255" y="7144"/>
                    <a:pt x="1361789" y="88678"/>
                    <a:pt x="1361789" y="189166"/>
                  </a:cubicBezTo>
                  <a:lnTo>
                    <a:pt x="1361789" y="189166"/>
                  </a:lnTo>
                  <a:cubicBezTo>
                    <a:pt x="1361789" y="289655"/>
                    <a:pt x="1280351" y="371189"/>
                    <a:pt x="1179767" y="371189"/>
                  </a:cubicBezTo>
                  <a:close/>
                </a:path>
              </a:pathLst>
            </a:custGeom>
            <a:solidFill>
              <a:srgbClr val="EFEFEF"/>
            </a:solidFill>
            <a:ln w="9525" cap="flat">
              <a:noFill/>
              <a:prstDash val="solid"/>
              <a:miter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="" xmlns:a16="http://schemas.microsoft.com/office/drawing/2014/main" id="{BA3D8AFF-15B4-4E51-BFF8-9380C8E9C0A3}"/>
                </a:ext>
              </a:extLst>
            </p:cNvPr>
            <p:cNvSpPr/>
            <p:nvPr/>
          </p:nvSpPr>
          <p:spPr>
            <a:xfrm>
              <a:off x="2851690" y="2734246"/>
              <a:ext cx="695325" cy="695325"/>
            </a:xfrm>
            <a:custGeom>
              <a:avLst/>
              <a:gdLst>
                <a:gd name="connsiteX0" fmla="*/ 692944 w 695325"/>
                <a:gd name="connsiteY0" fmla="*/ 350044 h 695325"/>
                <a:gd name="connsiteX1" fmla="*/ 350044 w 695325"/>
                <a:gd name="connsiteY1" fmla="*/ 692944 h 695325"/>
                <a:gd name="connsiteX2" fmla="*/ 7144 w 695325"/>
                <a:gd name="connsiteY2" fmla="*/ 350044 h 695325"/>
                <a:gd name="connsiteX3" fmla="*/ 350044 w 695325"/>
                <a:gd name="connsiteY3" fmla="*/ 7144 h 695325"/>
                <a:gd name="connsiteX4" fmla="*/ 692944 w 695325"/>
                <a:gd name="connsiteY4" fmla="*/ 350044 h 695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5325" h="695325">
                  <a:moveTo>
                    <a:pt x="692944" y="350044"/>
                  </a:moveTo>
                  <a:cubicBezTo>
                    <a:pt x="692944" y="539422"/>
                    <a:pt x="539422" y="692944"/>
                    <a:pt x="350044" y="692944"/>
                  </a:cubicBezTo>
                  <a:cubicBezTo>
                    <a:pt x="160665" y="692944"/>
                    <a:pt x="7144" y="539422"/>
                    <a:pt x="7144" y="350044"/>
                  </a:cubicBezTo>
                  <a:cubicBezTo>
                    <a:pt x="7144" y="160665"/>
                    <a:pt x="160665" y="7144"/>
                    <a:pt x="350044" y="7144"/>
                  </a:cubicBezTo>
                  <a:cubicBezTo>
                    <a:pt x="539422" y="7144"/>
                    <a:pt x="692944" y="160665"/>
                    <a:pt x="692944" y="350044"/>
                  </a:cubicBezTo>
                  <a:close/>
                </a:path>
              </a:pathLst>
            </a:custGeom>
            <a:solidFill>
              <a:srgbClr val="3B475A"/>
            </a:solidFill>
            <a:ln w="9525" cap="flat">
              <a:noFill/>
              <a:prstDash val="solid"/>
              <a:miter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" name="TextBox 76">
              <a:extLst>
                <a:ext uri="{FF2B5EF4-FFF2-40B4-BE49-F238E27FC236}">
                  <a16:creationId xmlns="" xmlns:a16="http://schemas.microsoft.com/office/drawing/2014/main" id="{14056B25-1D56-461C-81F9-9C54D6A943F0}"/>
                </a:ext>
              </a:extLst>
            </p:cNvPr>
            <p:cNvSpPr txBox="1"/>
            <p:nvPr/>
          </p:nvSpPr>
          <p:spPr>
            <a:xfrm>
              <a:off x="2773945" y="2124003"/>
              <a:ext cx="80823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dirty="0">
                  <a:latin typeface="+mj-lt"/>
                </a:rPr>
                <a:t>Basic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="" xmlns:a16="http://schemas.microsoft.com/office/drawing/2014/main" id="{CF6295A9-E1F7-4935-8869-B6FC773ABC70}"/>
                </a:ext>
              </a:extLst>
            </p:cNvPr>
            <p:cNvSpPr txBox="1"/>
            <p:nvPr/>
          </p:nvSpPr>
          <p:spPr>
            <a:xfrm>
              <a:off x="2942090" y="2906017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25$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="" xmlns:a16="http://schemas.microsoft.com/office/drawing/2014/main" id="{EA607FE9-F91A-478A-BD04-72A0BB0BCFFB}"/>
                </a:ext>
              </a:extLst>
            </p:cNvPr>
            <p:cNvSpPr txBox="1"/>
            <p:nvPr/>
          </p:nvSpPr>
          <p:spPr>
            <a:xfrm>
              <a:off x="2701638" y="5007260"/>
              <a:ext cx="1050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/>
                <a:t>Buy Now</a:t>
              </a:r>
            </a:p>
          </p:txBody>
        </p:sp>
        <p:sp>
          <p:nvSpPr>
            <p:cNvPr id="86" name="Rectangle 85">
              <a:extLst>
                <a:ext uri="{FF2B5EF4-FFF2-40B4-BE49-F238E27FC236}">
                  <a16:creationId xmlns="" xmlns:a16="http://schemas.microsoft.com/office/drawing/2014/main" id="{22A94237-24AF-4D25-9091-A69D62CF5AD9}"/>
                </a:ext>
              </a:extLst>
            </p:cNvPr>
            <p:cNvSpPr/>
            <p:nvPr/>
          </p:nvSpPr>
          <p:spPr>
            <a:xfrm>
              <a:off x="2016190" y="3724822"/>
              <a:ext cx="2318248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Write Your Text Here and Remove This Text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AF42B111-0044-4F72-BA39-642F6CF8690F}"/>
              </a:ext>
            </a:extLst>
          </p:cNvPr>
          <p:cNvGrpSpPr/>
          <p:nvPr/>
        </p:nvGrpSpPr>
        <p:grpSpPr>
          <a:xfrm>
            <a:off x="4973384" y="2069401"/>
            <a:ext cx="2319813" cy="3569113"/>
            <a:chOff x="4973384" y="2069401"/>
            <a:chExt cx="2319813" cy="3569113"/>
          </a:xfrm>
        </p:grpSpPr>
        <p:grpSp>
          <p:nvGrpSpPr>
            <p:cNvPr id="75" name="Group 74">
              <a:extLst>
                <a:ext uri="{FF2B5EF4-FFF2-40B4-BE49-F238E27FC236}">
                  <a16:creationId xmlns="" xmlns:a16="http://schemas.microsoft.com/office/drawing/2014/main" id="{819A1D2D-B34B-4187-A758-2E7B10D3AAEA}"/>
                </a:ext>
              </a:extLst>
            </p:cNvPr>
            <p:cNvGrpSpPr/>
            <p:nvPr/>
          </p:nvGrpSpPr>
          <p:grpSpPr>
            <a:xfrm>
              <a:off x="4976051" y="2069401"/>
              <a:ext cx="2317146" cy="3569113"/>
              <a:chOff x="4976051" y="2069401"/>
              <a:chExt cx="2317146" cy="3569113"/>
            </a:xfrm>
          </p:grpSpPr>
          <p:sp>
            <p:nvSpPr>
              <p:cNvPr id="57" name="Freeform: Shape 56">
                <a:extLst>
                  <a:ext uri="{FF2B5EF4-FFF2-40B4-BE49-F238E27FC236}">
                    <a16:creationId xmlns="" xmlns:a16="http://schemas.microsoft.com/office/drawing/2014/main" id="{3F242A35-C980-4D89-9B27-6E478DC6335A}"/>
                  </a:ext>
                </a:extLst>
              </p:cNvPr>
              <p:cNvSpPr/>
              <p:nvPr/>
            </p:nvSpPr>
            <p:spPr>
              <a:xfrm>
                <a:off x="4976051" y="2069401"/>
                <a:ext cx="2314575" cy="3562350"/>
              </a:xfrm>
              <a:custGeom>
                <a:avLst/>
                <a:gdLst>
                  <a:gd name="connsiteX0" fmla="*/ 2310003 w 2314575"/>
                  <a:gd name="connsiteY0" fmla="*/ 178403 h 3562350"/>
                  <a:gd name="connsiteX1" fmla="*/ 2310003 w 2314575"/>
                  <a:gd name="connsiteY1" fmla="*/ 3391853 h 3562350"/>
                  <a:gd name="connsiteX2" fmla="*/ 2303526 w 2314575"/>
                  <a:gd name="connsiteY2" fmla="*/ 3438525 h 3562350"/>
                  <a:gd name="connsiteX3" fmla="*/ 2138838 w 2314575"/>
                  <a:gd name="connsiteY3" fmla="*/ 3563112 h 3562350"/>
                  <a:gd name="connsiteX4" fmla="*/ 178308 w 2314575"/>
                  <a:gd name="connsiteY4" fmla="*/ 3563112 h 3562350"/>
                  <a:gd name="connsiteX5" fmla="*/ 66865 w 2314575"/>
                  <a:gd name="connsiteY5" fmla="*/ 3521774 h 3562350"/>
                  <a:gd name="connsiteX6" fmla="*/ 38005 w 2314575"/>
                  <a:gd name="connsiteY6" fmla="*/ 3489960 h 3562350"/>
                  <a:gd name="connsiteX7" fmla="*/ 7144 w 2314575"/>
                  <a:gd name="connsiteY7" fmla="*/ 3391853 h 3562350"/>
                  <a:gd name="connsiteX8" fmla="*/ 7144 w 2314575"/>
                  <a:gd name="connsiteY8" fmla="*/ 178403 h 3562350"/>
                  <a:gd name="connsiteX9" fmla="*/ 178308 w 2314575"/>
                  <a:gd name="connsiteY9" fmla="*/ 7144 h 3562350"/>
                  <a:gd name="connsiteX10" fmla="*/ 2138838 w 2314575"/>
                  <a:gd name="connsiteY10" fmla="*/ 7144 h 3562350"/>
                  <a:gd name="connsiteX11" fmla="*/ 2310003 w 2314575"/>
                  <a:gd name="connsiteY11" fmla="*/ 178403 h 3562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314575" h="3562350">
                    <a:moveTo>
                      <a:pt x="2310003" y="178403"/>
                    </a:moveTo>
                    <a:lnTo>
                      <a:pt x="2310003" y="3391853"/>
                    </a:lnTo>
                    <a:cubicBezTo>
                      <a:pt x="2310003" y="3408045"/>
                      <a:pt x="2307812" y="3423666"/>
                      <a:pt x="2303526" y="3438525"/>
                    </a:cubicBezTo>
                    <a:cubicBezTo>
                      <a:pt x="2283238" y="3510439"/>
                      <a:pt x="2217134" y="3563112"/>
                      <a:pt x="2138838" y="3563112"/>
                    </a:cubicBezTo>
                    <a:lnTo>
                      <a:pt x="178308" y="3563112"/>
                    </a:lnTo>
                    <a:cubicBezTo>
                      <a:pt x="135731" y="3563112"/>
                      <a:pt x="96774" y="3547587"/>
                      <a:pt x="66865" y="3521774"/>
                    </a:cubicBezTo>
                    <a:cubicBezTo>
                      <a:pt x="56007" y="3512439"/>
                      <a:pt x="46291" y="3501771"/>
                      <a:pt x="38005" y="3489960"/>
                    </a:cubicBezTo>
                    <a:cubicBezTo>
                      <a:pt x="18574" y="3462242"/>
                      <a:pt x="7144" y="3428333"/>
                      <a:pt x="7144" y="3391853"/>
                    </a:cubicBezTo>
                    <a:lnTo>
                      <a:pt x="7144" y="178403"/>
                    </a:lnTo>
                    <a:cubicBezTo>
                      <a:pt x="7144" y="83820"/>
                      <a:pt x="83820" y="7144"/>
                      <a:pt x="178308" y="7144"/>
                    </a:cubicBezTo>
                    <a:lnTo>
                      <a:pt x="2138838" y="7144"/>
                    </a:lnTo>
                    <a:cubicBezTo>
                      <a:pt x="2233327" y="7144"/>
                      <a:pt x="2310003" y="83820"/>
                      <a:pt x="2310003" y="178403"/>
                    </a:cubicBezTo>
                    <a:close/>
                  </a:path>
                </a:pathLst>
              </a:custGeom>
              <a:solidFill>
                <a:srgbClr val="FFC94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72" name="Group 71">
                <a:extLst>
                  <a:ext uri="{FF2B5EF4-FFF2-40B4-BE49-F238E27FC236}">
                    <a16:creationId xmlns="" xmlns:a16="http://schemas.microsoft.com/office/drawing/2014/main" id="{803400A5-BCFD-46BE-B4AD-ED1DF176A8E8}"/>
                  </a:ext>
                </a:extLst>
              </p:cNvPr>
              <p:cNvGrpSpPr/>
              <p:nvPr/>
            </p:nvGrpSpPr>
            <p:grpSpPr>
              <a:xfrm>
                <a:off x="4976051" y="4100607"/>
                <a:ext cx="2317146" cy="1537907"/>
                <a:chOff x="4976051" y="4100607"/>
                <a:chExt cx="2317146" cy="1537907"/>
              </a:xfrm>
            </p:grpSpPr>
            <p:sp>
              <p:nvSpPr>
                <p:cNvPr id="59" name="Freeform: Shape 58">
                  <a:extLst>
                    <a:ext uri="{FF2B5EF4-FFF2-40B4-BE49-F238E27FC236}">
                      <a16:creationId xmlns="" xmlns:a16="http://schemas.microsoft.com/office/drawing/2014/main" id="{71591C6C-1C01-4E46-A5E8-078797202908}"/>
                    </a:ext>
                  </a:extLst>
                </p:cNvPr>
                <p:cNvSpPr/>
                <p:nvPr/>
              </p:nvSpPr>
              <p:spPr>
                <a:xfrm>
                  <a:off x="4976051" y="4209764"/>
                  <a:ext cx="2314575" cy="1428750"/>
                </a:xfrm>
                <a:custGeom>
                  <a:avLst/>
                  <a:gdLst>
                    <a:gd name="connsiteX0" fmla="*/ 2310003 w 2314575"/>
                    <a:gd name="connsiteY0" fmla="*/ 7144 h 1428750"/>
                    <a:gd name="connsiteX1" fmla="*/ 2310003 w 2314575"/>
                    <a:gd name="connsiteY1" fmla="*/ 1251490 h 1428750"/>
                    <a:gd name="connsiteX2" fmla="*/ 2303526 w 2314575"/>
                    <a:gd name="connsiteY2" fmla="*/ 1298162 h 1428750"/>
                    <a:gd name="connsiteX3" fmla="*/ 2138838 w 2314575"/>
                    <a:gd name="connsiteY3" fmla="*/ 1422750 h 1428750"/>
                    <a:gd name="connsiteX4" fmla="*/ 178308 w 2314575"/>
                    <a:gd name="connsiteY4" fmla="*/ 1422750 h 1428750"/>
                    <a:gd name="connsiteX5" fmla="*/ 38005 w 2314575"/>
                    <a:gd name="connsiteY5" fmla="*/ 1349597 h 1428750"/>
                    <a:gd name="connsiteX6" fmla="*/ 7144 w 2314575"/>
                    <a:gd name="connsiteY6" fmla="*/ 1251490 h 1428750"/>
                    <a:gd name="connsiteX7" fmla="*/ 7144 w 2314575"/>
                    <a:gd name="connsiteY7" fmla="*/ 817436 h 1428750"/>
                    <a:gd name="connsiteX8" fmla="*/ 61246 w 2314575"/>
                    <a:gd name="connsiteY8" fmla="*/ 791623 h 1428750"/>
                    <a:gd name="connsiteX9" fmla="*/ 190500 w 2314575"/>
                    <a:gd name="connsiteY9" fmla="*/ 753047 h 1428750"/>
                    <a:gd name="connsiteX10" fmla="*/ 282607 w 2314575"/>
                    <a:gd name="connsiteY10" fmla="*/ 755332 h 1428750"/>
                    <a:gd name="connsiteX11" fmla="*/ 444532 w 2314575"/>
                    <a:gd name="connsiteY11" fmla="*/ 764762 h 1428750"/>
                    <a:gd name="connsiteX12" fmla="*/ 541020 w 2314575"/>
                    <a:gd name="connsiteY12" fmla="*/ 738569 h 1428750"/>
                    <a:gd name="connsiteX13" fmla="*/ 587312 w 2314575"/>
                    <a:gd name="connsiteY13" fmla="*/ 715708 h 1428750"/>
                    <a:gd name="connsiteX14" fmla="*/ 936879 w 2314575"/>
                    <a:gd name="connsiteY14" fmla="*/ 524828 h 1428750"/>
                    <a:gd name="connsiteX15" fmla="*/ 987362 w 2314575"/>
                    <a:gd name="connsiteY15" fmla="*/ 520255 h 1428750"/>
                    <a:gd name="connsiteX16" fmla="*/ 1382935 w 2314575"/>
                    <a:gd name="connsiteY16" fmla="*/ 578548 h 1428750"/>
                    <a:gd name="connsiteX17" fmla="*/ 1714404 w 2314575"/>
                    <a:gd name="connsiteY17" fmla="*/ 420719 h 1428750"/>
                    <a:gd name="connsiteX18" fmla="*/ 1732311 w 2314575"/>
                    <a:gd name="connsiteY18" fmla="*/ 404527 h 1428750"/>
                    <a:gd name="connsiteX19" fmla="*/ 1884521 w 2314575"/>
                    <a:gd name="connsiteY19" fmla="*/ 267557 h 1428750"/>
                    <a:gd name="connsiteX20" fmla="*/ 2034254 w 2314575"/>
                    <a:gd name="connsiteY20" fmla="*/ 199358 h 1428750"/>
                    <a:gd name="connsiteX21" fmla="*/ 2137029 w 2314575"/>
                    <a:gd name="connsiteY21" fmla="*/ 185071 h 1428750"/>
                    <a:gd name="connsiteX22" fmla="*/ 2269807 w 2314575"/>
                    <a:gd name="connsiteY22" fmla="*/ 63722 h 1428750"/>
                    <a:gd name="connsiteX23" fmla="*/ 2310003 w 2314575"/>
                    <a:gd name="connsiteY23" fmla="*/ 7144 h 14287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2314575" h="1428750">
                      <a:moveTo>
                        <a:pt x="2310003" y="7144"/>
                      </a:moveTo>
                      <a:lnTo>
                        <a:pt x="2310003" y="1251490"/>
                      </a:lnTo>
                      <a:cubicBezTo>
                        <a:pt x="2310003" y="1267682"/>
                        <a:pt x="2307812" y="1283303"/>
                        <a:pt x="2303526" y="1298162"/>
                      </a:cubicBezTo>
                      <a:cubicBezTo>
                        <a:pt x="2283238" y="1370076"/>
                        <a:pt x="2217134" y="1422750"/>
                        <a:pt x="2138838" y="1422750"/>
                      </a:cubicBezTo>
                      <a:lnTo>
                        <a:pt x="178308" y="1422750"/>
                      </a:lnTo>
                      <a:cubicBezTo>
                        <a:pt x="120205" y="1422750"/>
                        <a:pt x="68961" y="1393793"/>
                        <a:pt x="38005" y="1349597"/>
                      </a:cubicBezTo>
                      <a:cubicBezTo>
                        <a:pt x="18574" y="1321880"/>
                        <a:pt x="7144" y="1287971"/>
                        <a:pt x="7144" y="1251490"/>
                      </a:cubicBezTo>
                      <a:lnTo>
                        <a:pt x="7144" y="817436"/>
                      </a:lnTo>
                      <a:cubicBezTo>
                        <a:pt x="25622" y="807911"/>
                        <a:pt x="43720" y="799243"/>
                        <a:pt x="61246" y="791623"/>
                      </a:cubicBezTo>
                      <a:cubicBezTo>
                        <a:pt x="110204" y="770096"/>
                        <a:pt x="154781" y="756380"/>
                        <a:pt x="190500" y="753047"/>
                      </a:cubicBezTo>
                      <a:cubicBezTo>
                        <a:pt x="221171" y="750189"/>
                        <a:pt x="251841" y="752094"/>
                        <a:pt x="282607" y="755332"/>
                      </a:cubicBezTo>
                      <a:cubicBezTo>
                        <a:pt x="336613" y="761047"/>
                        <a:pt x="390715" y="770572"/>
                        <a:pt x="444532" y="764762"/>
                      </a:cubicBezTo>
                      <a:cubicBezTo>
                        <a:pt x="478346" y="761047"/>
                        <a:pt x="510254" y="751618"/>
                        <a:pt x="541020" y="738569"/>
                      </a:cubicBezTo>
                      <a:cubicBezTo>
                        <a:pt x="556736" y="731806"/>
                        <a:pt x="572071" y="724090"/>
                        <a:pt x="587312" y="715708"/>
                      </a:cubicBezTo>
                      <a:cubicBezTo>
                        <a:pt x="703135" y="651796"/>
                        <a:pt x="805815" y="547306"/>
                        <a:pt x="936879" y="524828"/>
                      </a:cubicBezTo>
                      <a:cubicBezTo>
                        <a:pt x="953738" y="521875"/>
                        <a:pt x="970597" y="520541"/>
                        <a:pt x="987362" y="520255"/>
                      </a:cubicBezTo>
                      <a:cubicBezTo>
                        <a:pt x="1118806" y="517779"/>
                        <a:pt x="1249489" y="584740"/>
                        <a:pt x="1382935" y="578548"/>
                      </a:cubicBezTo>
                      <a:cubicBezTo>
                        <a:pt x="1507712" y="572833"/>
                        <a:pt x="1620298" y="503777"/>
                        <a:pt x="1714404" y="420719"/>
                      </a:cubicBezTo>
                      <a:cubicBezTo>
                        <a:pt x="1720501" y="415385"/>
                        <a:pt x="1726406" y="409956"/>
                        <a:pt x="1732311" y="404527"/>
                      </a:cubicBezTo>
                      <a:cubicBezTo>
                        <a:pt x="1781746" y="358807"/>
                        <a:pt x="1830610" y="307753"/>
                        <a:pt x="1884521" y="267557"/>
                      </a:cubicBezTo>
                      <a:cubicBezTo>
                        <a:pt x="1929670" y="234029"/>
                        <a:pt x="1978533" y="208026"/>
                        <a:pt x="2034254" y="199358"/>
                      </a:cubicBezTo>
                      <a:cubicBezTo>
                        <a:pt x="2068449" y="194024"/>
                        <a:pt x="2103977" y="195644"/>
                        <a:pt x="2137029" y="185071"/>
                      </a:cubicBezTo>
                      <a:cubicBezTo>
                        <a:pt x="2195036" y="166211"/>
                        <a:pt x="2234374" y="113538"/>
                        <a:pt x="2269807" y="63722"/>
                      </a:cubicBezTo>
                      <a:cubicBezTo>
                        <a:pt x="2283238" y="44863"/>
                        <a:pt x="2296573" y="26003"/>
                        <a:pt x="2310003" y="7144"/>
                      </a:cubicBezTo>
                      <a:close/>
                    </a:path>
                  </a:pathLst>
                </a:custGeom>
                <a:solidFill>
                  <a:srgbClr val="FFDF91">
                    <a:alpha val="3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0" name="Freeform: Shape 59">
                  <a:extLst>
                    <a:ext uri="{FF2B5EF4-FFF2-40B4-BE49-F238E27FC236}">
                      <a16:creationId xmlns="" xmlns:a16="http://schemas.microsoft.com/office/drawing/2014/main" id="{14E9546F-D4B1-4ABB-A454-C05FD93F1A12}"/>
                    </a:ext>
                  </a:extLst>
                </p:cNvPr>
                <p:cNvSpPr/>
                <p:nvPr/>
              </p:nvSpPr>
              <p:spPr>
                <a:xfrm>
                  <a:off x="4976051" y="4341847"/>
                  <a:ext cx="2314575" cy="1295400"/>
                </a:xfrm>
                <a:custGeom>
                  <a:avLst/>
                  <a:gdLst>
                    <a:gd name="connsiteX0" fmla="*/ 2310003 w 2314575"/>
                    <a:gd name="connsiteY0" fmla="*/ 539239 h 1295400"/>
                    <a:gd name="connsiteX1" fmla="*/ 2310003 w 2314575"/>
                    <a:gd name="connsiteY1" fmla="*/ 1119406 h 1295400"/>
                    <a:gd name="connsiteX2" fmla="*/ 2303526 w 2314575"/>
                    <a:gd name="connsiteY2" fmla="*/ 1166079 h 1295400"/>
                    <a:gd name="connsiteX3" fmla="*/ 2138838 w 2314575"/>
                    <a:gd name="connsiteY3" fmla="*/ 1290666 h 1295400"/>
                    <a:gd name="connsiteX4" fmla="*/ 178308 w 2314575"/>
                    <a:gd name="connsiteY4" fmla="*/ 1290666 h 1295400"/>
                    <a:gd name="connsiteX5" fmla="*/ 38005 w 2314575"/>
                    <a:gd name="connsiteY5" fmla="*/ 1217513 h 1295400"/>
                    <a:gd name="connsiteX6" fmla="*/ 7144 w 2314575"/>
                    <a:gd name="connsiteY6" fmla="*/ 1119406 h 1295400"/>
                    <a:gd name="connsiteX7" fmla="*/ 7144 w 2314575"/>
                    <a:gd name="connsiteY7" fmla="*/ 618010 h 1295400"/>
                    <a:gd name="connsiteX8" fmla="*/ 61246 w 2314575"/>
                    <a:gd name="connsiteY8" fmla="*/ 659539 h 1295400"/>
                    <a:gd name="connsiteX9" fmla="*/ 146304 w 2314575"/>
                    <a:gd name="connsiteY9" fmla="*/ 736597 h 1295400"/>
                    <a:gd name="connsiteX10" fmla="*/ 261366 w 2314575"/>
                    <a:gd name="connsiteY10" fmla="*/ 671541 h 1295400"/>
                    <a:gd name="connsiteX11" fmla="*/ 282607 w 2314575"/>
                    <a:gd name="connsiteY11" fmla="*/ 623249 h 1295400"/>
                    <a:gd name="connsiteX12" fmla="*/ 337947 w 2314575"/>
                    <a:gd name="connsiteY12" fmla="*/ 443893 h 1295400"/>
                    <a:gd name="connsiteX13" fmla="*/ 532161 w 2314575"/>
                    <a:gd name="connsiteY13" fmla="*/ 392077 h 1295400"/>
                    <a:gd name="connsiteX14" fmla="*/ 574643 w 2314575"/>
                    <a:gd name="connsiteY14" fmla="*/ 478659 h 1295400"/>
                    <a:gd name="connsiteX15" fmla="*/ 704660 w 2314575"/>
                    <a:gd name="connsiteY15" fmla="*/ 471039 h 1295400"/>
                    <a:gd name="connsiteX16" fmla="*/ 777335 w 2314575"/>
                    <a:gd name="connsiteY16" fmla="*/ 346738 h 1295400"/>
                    <a:gd name="connsiteX17" fmla="*/ 891540 w 2314575"/>
                    <a:gd name="connsiteY17" fmla="*/ 202911 h 1295400"/>
                    <a:gd name="connsiteX18" fmla="*/ 987076 w 2314575"/>
                    <a:gd name="connsiteY18" fmla="*/ 177955 h 1295400"/>
                    <a:gd name="connsiteX19" fmla="*/ 1065752 w 2314575"/>
                    <a:gd name="connsiteY19" fmla="*/ 207387 h 1295400"/>
                    <a:gd name="connsiteX20" fmla="*/ 1132332 w 2314575"/>
                    <a:gd name="connsiteY20" fmla="*/ 281301 h 1295400"/>
                    <a:gd name="connsiteX21" fmla="*/ 1291495 w 2314575"/>
                    <a:gd name="connsiteY21" fmla="*/ 273776 h 1295400"/>
                    <a:gd name="connsiteX22" fmla="*/ 1382554 w 2314575"/>
                    <a:gd name="connsiteY22" fmla="*/ 132045 h 1295400"/>
                    <a:gd name="connsiteX23" fmla="*/ 1441132 w 2314575"/>
                    <a:gd name="connsiteY23" fmla="*/ 23841 h 1295400"/>
                    <a:gd name="connsiteX24" fmla="*/ 1616964 w 2314575"/>
                    <a:gd name="connsiteY24" fmla="*/ 78800 h 1295400"/>
                    <a:gd name="connsiteX25" fmla="*/ 1700688 w 2314575"/>
                    <a:gd name="connsiteY25" fmla="*/ 266442 h 1295400"/>
                    <a:gd name="connsiteX26" fmla="*/ 1714404 w 2314575"/>
                    <a:gd name="connsiteY26" fmla="*/ 288636 h 1295400"/>
                    <a:gd name="connsiteX27" fmla="*/ 1865852 w 2314575"/>
                    <a:gd name="connsiteY27" fmla="*/ 359121 h 1295400"/>
                    <a:gd name="connsiteX28" fmla="*/ 2016442 w 2314575"/>
                    <a:gd name="connsiteY28" fmla="*/ 209578 h 1295400"/>
                    <a:gd name="connsiteX29" fmla="*/ 2066639 w 2314575"/>
                    <a:gd name="connsiteY29" fmla="*/ 190528 h 1295400"/>
                    <a:gd name="connsiteX30" fmla="*/ 2193703 w 2314575"/>
                    <a:gd name="connsiteY30" fmla="*/ 353501 h 1295400"/>
                    <a:gd name="connsiteX31" fmla="*/ 2212943 w 2314575"/>
                    <a:gd name="connsiteY31" fmla="*/ 438940 h 1295400"/>
                    <a:gd name="connsiteX32" fmla="*/ 2301145 w 2314575"/>
                    <a:gd name="connsiteY32" fmla="*/ 537810 h 1295400"/>
                    <a:gd name="connsiteX33" fmla="*/ 2310003 w 2314575"/>
                    <a:gd name="connsiteY33" fmla="*/ 539239 h 1295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</a:cxnLst>
                  <a:rect l="l" t="t" r="r" b="b"/>
                  <a:pathLst>
                    <a:path w="2314575" h="1295400">
                      <a:moveTo>
                        <a:pt x="2310003" y="539239"/>
                      </a:moveTo>
                      <a:lnTo>
                        <a:pt x="2310003" y="1119406"/>
                      </a:lnTo>
                      <a:cubicBezTo>
                        <a:pt x="2310003" y="1135599"/>
                        <a:pt x="2307812" y="1151220"/>
                        <a:pt x="2303526" y="1166079"/>
                      </a:cubicBezTo>
                      <a:cubicBezTo>
                        <a:pt x="2283238" y="1237992"/>
                        <a:pt x="2217134" y="1290666"/>
                        <a:pt x="2138838" y="1290666"/>
                      </a:cubicBezTo>
                      <a:lnTo>
                        <a:pt x="178308" y="1290666"/>
                      </a:lnTo>
                      <a:cubicBezTo>
                        <a:pt x="120205" y="1290666"/>
                        <a:pt x="68961" y="1261710"/>
                        <a:pt x="38005" y="1217513"/>
                      </a:cubicBezTo>
                      <a:cubicBezTo>
                        <a:pt x="18574" y="1189796"/>
                        <a:pt x="7144" y="1155887"/>
                        <a:pt x="7144" y="1119406"/>
                      </a:cubicBezTo>
                      <a:lnTo>
                        <a:pt x="7144" y="618010"/>
                      </a:lnTo>
                      <a:cubicBezTo>
                        <a:pt x="29146" y="624868"/>
                        <a:pt x="45910" y="641061"/>
                        <a:pt x="61246" y="659539"/>
                      </a:cubicBezTo>
                      <a:cubicBezTo>
                        <a:pt x="86773" y="690114"/>
                        <a:pt x="108871" y="726786"/>
                        <a:pt x="146304" y="736597"/>
                      </a:cubicBezTo>
                      <a:cubicBezTo>
                        <a:pt x="192214" y="748693"/>
                        <a:pt x="237934" y="712784"/>
                        <a:pt x="261366" y="671541"/>
                      </a:cubicBezTo>
                      <a:cubicBezTo>
                        <a:pt x="270129" y="656110"/>
                        <a:pt x="276892" y="639918"/>
                        <a:pt x="282607" y="623249"/>
                      </a:cubicBezTo>
                      <a:cubicBezTo>
                        <a:pt x="302800" y="564289"/>
                        <a:pt x="309181" y="499424"/>
                        <a:pt x="337947" y="443893"/>
                      </a:cubicBezTo>
                      <a:cubicBezTo>
                        <a:pt x="374999" y="372551"/>
                        <a:pt x="485013" y="327022"/>
                        <a:pt x="532161" y="392077"/>
                      </a:cubicBezTo>
                      <a:cubicBezTo>
                        <a:pt x="551117" y="418271"/>
                        <a:pt x="552926" y="454751"/>
                        <a:pt x="574643" y="478659"/>
                      </a:cubicBezTo>
                      <a:cubicBezTo>
                        <a:pt x="607123" y="514568"/>
                        <a:pt x="669226" y="503805"/>
                        <a:pt x="704660" y="471039"/>
                      </a:cubicBezTo>
                      <a:cubicBezTo>
                        <a:pt x="740188" y="438178"/>
                        <a:pt x="757047" y="390648"/>
                        <a:pt x="777335" y="346738"/>
                      </a:cubicBezTo>
                      <a:cubicBezTo>
                        <a:pt x="803243" y="290255"/>
                        <a:pt x="838486" y="235296"/>
                        <a:pt x="891540" y="202911"/>
                      </a:cubicBezTo>
                      <a:cubicBezTo>
                        <a:pt x="919829" y="185670"/>
                        <a:pt x="954119" y="176526"/>
                        <a:pt x="987076" y="177955"/>
                      </a:cubicBezTo>
                      <a:cubicBezTo>
                        <a:pt x="1016032" y="179098"/>
                        <a:pt x="1043845" y="188433"/>
                        <a:pt x="1065752" y="207387"/>
                      </a:cubicBezTo>
                      <a:cubicBezTo>
                        <a:pt x="1090898" y="229105"/>
                        <a:pt x="1106043" y="260918"/>
                        <a:pt x="1132332" y="281301"/>
                      </a:cubicBezTo>
                      <a:cubicBezTo>
                        <a:pt x="1177385" y="316353"/>
                        <a:pt x="1245584" y="307686"/>
                        <a:pt x="1291495" y="273776"/>
                      </a:cubicBezTo>
                      <a:cubicBezTo>
                        <a:pt x="1337310" y="239868"/>
                        <a:pt x="1364361" y="186147"/>
                        <a:pt x="1382554" y="132045"/>
                      </a:cubicBezTo>
                      <a:cubicBezTo>
                        <a:pt x="1395794" y="92421"/>
                        <a:pt x="1407319" y="48415"/>
                        <a:pt x="1441132" y="23841"/>
                      </a:cubicBezTo>
                      <a:cubicBezTo>
                        <a:pt x="1496568" y="-16545"/>
                        <a:pt x="1578388" y="22031"/>
                        <a:pt x="1616964" y="78800"/>
                      </a:cubicBezTo>
                      <a:cubicBezTo>
                        <a:pt x="1655540" y="135569"/>
                        <a:pt x="1668304" y="205959"/>
                        <a:pt x="1700688" y="266442"/>
                      </a:cubicBezTo>
                      <a:cubicBezTo>
                        <a:pt x="1704785" y="273967"/>
                        <a:pt x="1709356" y="281397"/>
                        <a:pt x="1714404" y="288636"/>
                      </a:cubicBezTo>
                      <a:cubicBezTo>
                        <a:pt x="1749933" y="339118"/>
                        <a:pt x="1808798" y="377599"/>
                        <a:pt x="1865852" y="359121"/>
                      </a:cubicBezTo>
                      <a:cubicBezTo>
                        <a:pt x="1933003" y="337213"/>
                        <a:pt x="1963103" y="249012"/>
                        <a:pt x="2016442" y="209578"/>
                      </a:cubicBezTo>
                      <a:cubicBezTo>
                        <a:pt x="2031016" y="198720"/>
                        <a:pt x="2047399" y="191671"/>
                        <a:pt x="2066639" y="190528"/>
                      </a:cubicBezTo>
                      <a:cubicBezTo>
                        <a:pt x="2142363" y="186242"/>
                        <a:pt x="2181796" y="278634"/>
                        <a:pt x="2193703" y="353501"/>
                      </a:cubicBezTo>
                      <a:cubicBezTo>
                        <a:pt x="2198084" y="381123"/>
                        <a:pt x="2203799" y="411127"/>
                        <a:pt x="2212943" y="438940"/>
                      </a:cubicBezTo>
                      <a:cubicBezTo>
                        <a:pt x="2228564" y="486565"/>
                        <a:pt x="2254377" y="527427"/>
                        <a:pt x="2301145" y="537810"/>
                      </a:cubicBezTo>
                      <a:cubicBezTo>
                        <a:pt x="2304098" y="538476"/>
                        <a:pt x="2307050" y="538953"/>
                        <a:pt x="2310003" y="539239"/>
                      </a:cubicBezTo>
                      <a:close/>
                    </a:path>
                  </a:pathLst>
                </a:custGeom>
                <a:solidFill>
                  <a:srgbClr val="FFDF91">
                    <a:alpha val="3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1" name="Freeform: Shape 60">
                  <a:extLst>
                    <a:ext uri="{FF2B5EF4-FFF2-40B4-BE49-F238E27FC236}">
                      <a16:creationId xmlns="" xmlns:a16="http://schemas.microsoft.com/office/drawing/2014/main" id="{C6DEBDFC-0288-4DA9-9313-8C140E254D35}"/>
                    </a:ext>
                  </a:extLst>
                </p:cNvPr>
                <p:cNvSpPr/>
                <p:nvPr/>
              </p:nvSpPr>
              <p:spPr>
                <a:xfrm>
                  <a:off x="5035772" y="4100607"/>
                  <a:ext cx="2257425" cy="1533525"/>
                </a:xfrm>
                <a:custGeom>
                  <a:avLst/>
                  <a:gdLst>
                    <a:gd name="connsiteX0" fmla="*/ 2250281 w 2257425"/>
                    <a:gd name="connsiteY0" fmla="*/ 823246 h 1533525"/>
                    <a:gd name="connsiteX1" fmla="*/ 2250281 w 2257425"/>
                    <a:gd name="connsiteY1" fmla="*/ 1360646 h 1533525"/>
                    <a:gd name="connsiteX2" fmla="*/ 2243804 w 2257425"/>
                    <a:gd name="connsiteY2" fmla="*/ 1407319 h 1533525"/>
                    <a:gd name="connsiteX3" fmla="*/ 2079117 w 2257425"/>
                    <a:gd name="connsiteY3" fmla="*/ 1531906 h 1533525"/>
                    <a:gd name="connsiteX4" fmla="*/ 118586 w 2257425"/>
                    <a:gd name="connsiteY4" fmla="*/ 1531906 h 1533525"/>
                    <a:gd name="connsiteX5" fmla="*/ 7144 w 2257425"/>
                    <a:gd name="connsiteY5" fmla="*/ 1490567 h 1533525"/>
                    <a:gd name="connsiteX6" fmla="*/ 61341 w 2257425"/>
                    <a:gd name="connsiteY6" fmla="*/ 1385030 h 1533525"/>
                    <a:gd name="connsiteX7" fmla="*/ 328136 w 2257425"/>
                    <a:gd name="connsiteY7" fmla="*/ 1234631 h 1533525"/>
                    <a:gd name="connsiteX8" fmla="*/ 428720 w 2257425"/>
                    <a:gd name="connsiteY8" fmla="*/ 1266444 h 1533525"/>
                    <a:gd name="connsiteX9" fmla="*/ 638460 w 2257425"/>
                    <a:gd name="connsiteY9" fmla="*/ 1085850 h 1533525"/>
                    <a:gd name="connsiteX10" fmla="*/ 698278 w 2257425"/>
                    <a:gd name="connsiteY10" fmla="*/ 755047 h 1533525"/>
                    <a:gd name="connsiteX11" fmla="*/ 697516 w 2257425"/>
                    <a:gd name="connsiteY11" fmla="*/ 721614 h 1533525"/>
                    <a:gd name="connsiteX12" fmla="*/ 697992 w 2257425"/>
                    <a:gd name="connsiteY12" fmla="*/ 508349 h 1533525"/>
                    <a:gd name="connsiteX13" fmla="*/ 705517 w 2257425"/>
                    <a:gd name="connsiteY13" fmla="*/ 479584 h 1533525"/>
                    <a:gd name="connsiteX14" fmla="*/ 890683 w 2257425"/>
                    <a:gd name="connsiteY14" fmla="*/ 364617 h 1533525"/>
                    <a:gd name="connsiteX15" fmla="*/ 935355 w 2257425"/>
                    <a:gd name="connsiteY15" fmla="*/ 383191 h 1533525"/>
                    <a:gd name="connsiteX16" fmla="*/ 1061847 w 2257425"/>
                    <a:gd name="connsiteY16" fmla="*/ 280606 h 1533525"/>
                    <a:gd name="connsiteX17" fmla="*/ 1131475 w 2257425"/>
                    <a:gd name="connsiteY17" fmla="*/ 117729 h 1533525"/>
                    <a:gd name="connsiteX18" fmla="*/ 1407414 w 2257425"/>
                    <a:gd name="connsiteY18" fmla="*/ 118491 h 1533525"/>
                    <a:gd name="connsiteX19" fmla="*/ 1623822 w 2257425"/>
                    <a:gd name="connsiteY19" fmla="*/ 7144 h 1533525"/>
                    <a:gd name="connsiteX20" fmla="*/ 1694498 w 2257425"/>
                    <a:gd name="connsiteY20" fmla="*/ 210693 h 1533525"/>
                    <a:gd name="connsiteX21" fmla="*/ 1728025 w 2257425"/>
                    <a:gd name="connsiteY21" fmla="*/ 427958 h 1533525"/>
                    <a:gd name="connsiteX22" fmla="*/ 1751076 w 2257425"/>
                    <a:gd name="connsiteY22" fmla="*/ 458533 h 1533525"/>
                    <a:gd name="connsiteX23" fmla="*/ 1913573 w 2257425"/>
                    <a:gd name="connsiteY23" fmla="*/ 480441 h 1533525"/>
                    <a:gd name="connsiteX24" fmla="*/ 1905858 w 2257425"/>
                    <a:gd name="connsiteY24" fmla="*/ 545497 h 1533525"/>
                    <a:gd name="connsiteX25" fmla="*/ 2136362 w 2257425"/>
                    <a:gd name="connsiteY25" fmla="*/ 814578 h 1533525"/>
                    <a:gd name="connsiteX26" fmla="*/ 2144649 w 2257425"/>
                    <a:gd name="connsiteY26" fmla="*/ 815721 h 1533525"/>
                    <a:gd name="connsiteX27" fmla="*/ 2250281 w 2257425"/>
                    <a:gd name="connsiteY27" fmla="*/ 823246 h 1533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2257425" h="1533525">
                      <a:moveTo>
                        <a:pt x="2250281" y="823246"/>
                      </a:moveTo>
                      <a:lnTo>
                        <a:pt x="2250281" y="1360646"/>
                      </a:lnTo>
                      <a:cubicBezTo>
                        <a:pt x="2250281" y="1376839"/>
                        <a:pt x="2248091" y="1392460"/>
                        <a:pt x="2243804" y="1407319"/>
                      </a:cubicBezTo>
                      <a:cubicBezTo>
                        <a:pt x="2223516" y="1479232"/>
                        <a:pt x="2157413" y="1531906"/>
                        <a:pt x="2079117" y="1531906"/>
                      </a:cubicBezTo>
                      <a:lnTo>
                        <a:pt x="118586" y="1531906"/>
                      </a:lnTo>
                      <a:cubicBezTo>
                        <a:pt x="76010" y="1531906"/>
                        <a:pt x="37052" y="1516380"/>
                        <a:pt x="7144" y="1490567"/>
                      </a:cubicBezTo>
                      <a:cubicBezTo>
                        <a:pt x="23813" y="1454562"/>
                        <a:pt x="40862" y="1418749"/>
                        <a:pt x="61341" y="1385030"/>
                      </a:cubicBezTo>
                      <a:cubicBezTo>
                        <a:pt x="118110" y="1291590"/>
                        <a:pt x="221837" y="1209008"/>
                        <a:pt x="328136" y="1234631"/>
                      </a:cubicBezTo>
                      <a:cubicBezTo>
                        <a:pt x="362426" y="1242822"/>
                        <a:pt x="393764" y="1261777"/>
                        <a:pt x="428720" y="1266444"/>
                      </a:cubicBezTo>
                      <a:cubicBezTo>
                        <a:pt x="527590" y="1279874"/>
                        <a:pt x="602932" y="1179195"/>
                        <a:pt x="638460" y="1085850"/>
                      </a:cubicBezTo>
                      <a:cubicBezTo>
                        <a:pt x="678656" y="980504"/>
                        <a:pt x="698849" y="867727"/>
                        <a:pt x="698278" y="755047"/>
                      </a:cubicBezTo>
                      <a:cubicBezTo>
                        <a:pt x="698182" y="743807"/>
                        <a:pt x="697992" y="732758"/>
                        <a:pt x="697516" y="721614"/>
                      </a:cubicBezTo>
                      <a:cubicBezTo>
                        <a:pt x="694468" y="650367"/>
                        <a:pt x="683419" y="577310"/>
                        <a:pt x="697992" y="508349"/>
                      </a:cubicBezTo>
                      <a:cubicBezTo>
                        <a:pt x="699897" y="498634"/>
                        <a:pt x="702373" y="489109"/>
                        <a:pt x="705517" y="479584"/>
                      </a:cubicBezTo>
                      <a:cubicBezTo>
                        <a:pt x="730948" y="402431"/>
                        <a:pt x="814673" y="336042"/>
                        <a:pt x="890683" y="364617"/>
                      </a:cubicBezTo>
                      <a:cubicBezTo>
                        <a:pt x="905827" y="370237"/>
                        <a:pt x="919734" y="379285"/>
                        <a:pt x="935355" y="383191"/>
                      </a:cubicBezTo>
                      <a:cubicBezTo>
                        <a:pt x="993457" y="397573"/>
                        <a:pt x="1043273" y="337566"/>
                        <a:pt x="1061847" y="280606"/>
                      </a:cubicBezTo>
                      <a:cubicBezTo>
                        <a:pt x="1080325" y="223647"/>
                        <a:pt x="1087279" y="158020"/>
                        <a:pt x="1131475" y="117729"/>
                      </a:cubicBezTo>
                      <a:cubicBezTo>
                        <a:pt x="1202817" y="52864"/>
                        <a:pt x="1313879" y="95250"/>
                        <a:pt x="1407414" y="118491"/>
                      </a:cubicBezTo>
                      <a:cubicBezTo>
                        <a:pt x="1500854" y="141827"/>
                        <a:pt x="1638300" y="102489"/>
                        <a:pt x="1623822" y="7144"/>
                      </a:cubicBezTo>
                      <a:cubicBezTo>
                        <a:pt x="1680496" y="55054"/>
                        <a:pt x="1692783" y="136684"/>
                        <a:pt x="1694498" y="210693"/>
                      </a:cubicBezTo>
                      <a:cubicBezTo>
                        <a:pt x="1696117" y="284797"/>
                        <a:pt x="1692117" y="363283"/>
                        <a:pt x="1728025" y="427958"/>
                      </a:cubicBezTo>
                      <a:cubicBezTo>
                        <a:pt x="1734122" y="439007"/>
                        <a:pt x="1741932" y="449294"/>
                        <a:pt x="1751076" y="458533"/>
                      </a:cubicBezTo>
                      <a:cubicBezTo>
                        <a:pt x="1795177" y="503206"/>
                        <a:pt x="1868614" y="522351"/>
                        <a:pt x="1913573" y="480441"/>
                      </a:cubicBezTo>
                      <a:cubicBezTo>
                        <a:pt x="1907857" y="501872"/>
                        <a:pt x="1905381" y="523684"/>
                        <a:pt x="1905858" y="545497"/>
                      </a:cubicBezTo>
                      <a:cubicBezTo>
                        <a:pt x="1908334" y="672465"/>
                        <a:pt x="2008918" y="796671"/>
                        <a:pt x="2136362" y="814578"/>
                      </a:cubicBezTo>
                      <a:cubicBezTo>
                        <a:pt x="2139220" y="815054"/>
                        <a:pt x="2141887" y="815340"/>
                        <a:pt x="2144649" y="815721"/>
                      </a:cubicBezTo>
                      <a:cubicBezTo>
                        <a:pt x="2179511" y="819245"/>
                        <a:pt x="2216468" y="816388"/>
                        <a:pt x="2250281" y="823246"/>
                      </a:cubicBezTo>
                      <a:close/>
                    </a:path>
                  </a:pathLst>
                </a:custGeom>
                <a:solidFill>
                  <a:srgbClr val="FFDF91">
                    <a:alpha val="3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58" name="Freeform: Shape 57">
              <a:extLst>
                <a:ext uri="{FF2B5EF4-FFF2-40B4-BE49-F238E27FC236}">
                  <a16:creationId xmlns="" xmlns:a16="http://schemas.microsoft.com/office/drawing/2014/main" id="{5455FA49-5D78-48D7-9BC2-C8FAC8C58945}"/>
                </a:ext>
              </a:extLst>
            </p:cNvPr>
            <p:cNvSpPr/>
            <p:nvPr/>
          </p:nvSpPr>
          <p:spPr>
            <a:xfrm>
              <a:off x="4975955" y="2069496"/>
              <a:ext cx="2314575" cy="1057275"/>
            </a:xfrm>
            <a:custGeom>
              <a:avLst/>
              <a:gdLst>
                <a:gd name="connsiteX0" fmla="*/ 2310098 w 2314575"/>
                <a:gd name="connsiteY0" fmla="*/ 178308 h 1057275"/>
                <a:gd name="connsiteX1" fmla="*/ 2310098 w 2314575"/>
                <a:gd name="connsiteY1" fmla="*/ 649319 h 1057275"/>
                <a:gd name="connsiteX2" fmla="*/ 7144 w 2314575"/>
                <a:gd name="connsiteY2" fmla="*/ 781812 h 1057275"/>
                <a:gd name="connsiteX3" fmla="*/ 7144 w 2314575"/>
                <a:gd name="connsiteY3" fmla="*/ 178308 h 1057275"/>
                <a:gd name="connsiteX4" fmla="*/ 178308 w 2314575"/>
                <a:gd name="connsiteY4" fmla="*/ 7144 h 1057275"/>
                <a:gd name="connsiteX5" fmla="*/ 2138839 w 2314575"/>
                <a:gd name="connsiteY5" fmla="*/ 7144 h 1057275"/>
                <a:gd name="connsiteX6" fmla="*/ 2310098 w 2314575"/>
                <a:gd name="connsiteY6" fmla="*/ 178308 h 1057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14575" h="1057275">
                  <a:moveTo>
                    <a:pt x="2310098" y="178308"/>
                  </a:moveTo>
                  <a:lnTo>
                    <a:pt x="2310098" y="649319"/>
                  </a:lnTo>
                  <a:cubicBezTo>
                    <a:pt x="1428655" y="1255681"/>
                    <a:pt x="597122" y="1082135"/>
                    <a:pt x="7144" y="781812"/>
                  </a:cubicBezTo>
                  <a:lnTo>
                    <a:pt x="7144" y="178308"/>
                  </a:lnTo>
                  <a:cubicBezTo>
                    <a:pt x="7144" y="83820"/>
                    <a:pt x="83820" y="7144"/>
                    <a:pt x="178308" y="7144"/>
                  </a:cubicBezTo>
                  <a:lnTo>
                    <a:pt x="2138839" y="7144"/>
                  </a:lnTo>
                  <a:cubicBezTo>
                    <a:pt x="2233422" y="7048"/>
                    <a:pt x="2310098" y="83725"/>
                    <a:pt x="2310098" y="178308"/>
                  </a:cubicBezTo>
                  <a:close/>
                </a:path>
              </a:pathLst>
            </a:custGeom>
            <a:solidFill>
              <a:srgbClr val="EFEFEF"/>
            </a:solidFill>
            <a:ln w="9525" cap="flat">
              <a:noFill/>
              <a:prstDash val="solid"/>
              <a:miter/>
            </a:ln>
            <a:effectLst>
              <a:innerShdw blurRad="152400" dist="50800" dir="5400000">
                <a:prstClr val="black">
                  <a:alpha val="20000"/>
                </a:prstClr>
              </a:inn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="" xmlns:a16="http://schemas.microsoft.com/office/drawing/2014/main" id="{91C9D65B-FA8D-4594-8307-1A3FA7DD12E5}"/>
                </a:ext>
              </a:extLst>
            </p:cNvPr>
            <p:cNvSpPr/>
            <p:nvPr/>
          </p:nvSpPr>
          <p:spPr>
            <a:xfrm>
              <a:off x="5430393" y="4983670"/>
              <a:ext cx="1362075" cy="371475"/>
            </a:xfrm>
            <a:custGeom>
              <a:avLst/>
              <a:gdLst>
                <a:gd name="connsiteX0" fmla="*/ 1179766 w 1362075"/>
                <a:gd name="connsiteY0" fmla="*/ 371189 h 371475"/>
                <a:gd name="connsiteX1" fmla="*/ 189166 w 1362075"/>
                <a:gd name="connsiteY1" fmla="*/ 371189 h 371475"/>
                <a:gd name="connsiteX2" fmla="*/ 7144 w 1362075"/>
                <a:gd name="connsiteY2" fmla="*/ 189166 h 371475"/>
                <a:gd name="connsiteX3" fmla="*/ 7144 w 1362075"/>
                <a:gd name="connsiteY3" fmla="*/ 189166 h 371475"/>
                <a:gd name="connsiteX4" fmla="*/ 189166 w 1362075"/>
                <a:gd name="connsiteY4" fmla="*/ 7144 h 371475"/>
                <a:gd name="connsiteX5" fmla="*/ 1179766 w 1362075"/>
                <a:gd name="connsiteY5" fmla="*/ 7144 h 371475"/>
                <a:gd name="connsiteX6" fmla="*/ 1361790 w 1362075"/>
                <a:gd name="connsiteY6" fmla="*/ 189166 h 371475"/>
                <a:gd name="connsiteX7" fmla="*/ 1361790 w 1362075"/>
                <a:gd name="connsiteY7" fmla="*/ 189166 h 371475"/>
                <a:gd name="connsiteX8" fmla="*/ 1179766 w 1362075"/>
                <a:gd name="connsiteY8" fmla="*/ 371189 h 37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62075" h="371475">
                  <a:moveTo>
                    <a:pt x="1179766" y="371189"/>
                  </a:moveTo>
                  <a:lnTo>
                    <a:pt x="189166" y="371189"/>
                  </a:lnTo>
                  <a:cubicBezTo>
                    <a:pt x="88678" y="371189"/>
                    <a:pt x="7144" y="289655"/>
                    <a:pt x="7144" y="189166"/>
                  </a:cubicBezTo>
                  <a:lnTo>
                    <a:pt x="7144" y="189166"/>
                  </a:lnTo>
                  <a:cubicBezTo>
                    <a:pt x="7144" y="88678"/>
                    <a:pt x="88678" y="7144"/>
                    <a:pt x="189166" y="7144"/>
                  </a:cubicBezTo>
                  <a:lnTo>
                    <a:pt x="1179766" y="7144"/>
                  </a:lnTo>
                  <a:cubicBezTo>
                    <a:pt x="1280256" y="7144"/>
                    <a:pt x="1361790" y="88678"/>
                    <a:pt x="1361790" y="189166"/>
                  </a:cubicBezTo>
                  <a:lnTo>
                    <a:pt x="1361790" y="189166"/>
                  </a:lnTo>
                  <a:cubicBezTo>
                    <a:pt x="1361790" y="289655"/>
                    <a:pt x="1280256" y="371189"/>
                    <a:pt x="1179766" y="371189"/>
                  </a:cubicBezTo>
                  <a:close/>
                </a:path>
              </a:pathLst>
            </a:custGeom>
            <a:solidFill>
              <a:srgbClr val="EFEFEF"/>
            </a:solidFill>
            <a:ln w="9525" cap="flat">
              <a:noFill/>
              <a:prstDash val="solid"/>
              <a:miter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="" xmlns:a16="http://schemas.microsoft.com/office/drawing/2014/main" id="{2D8FF4BB-D0DE-4454-A248-034ABBC1FFFC}"/>
                </a:ext>
              </a:extLst>
            </p:cNvPr>
            <p:cNvSpPr/>
            <p:nvPr/>
          </p:nvSpPr>
          <p:spPr>
            <a:xfrm>
              <a:off x="5784533" y="2734246"/>
              <a:ext cx="695325" cy="695325"/>
            </a:xfrm>
            <a:custGeom>
              <a:avLst/>
              <a:gdLst>
                <a:gd name="connsiteX0" fmla="*/ 692944 w 695325"/>
                <a:gd name="connsiteY0" fmla="*/ 350044 h 695325"/>
                <a:gd name="connsiteX1" fmla="*/ 350044 w 695325"/>
                <a:gd name="connsiteY1" fmla="*/ 692944 h 695325"/>
                <a:gd name="connsiteX2" fmla="*/ 7144 w 695325"/>
                <a:gd name="connsiteY2" fmla="*/ 350044 h 695325"/>
                <a:gd name="connsiteX3" fmla="*/ 350044 w 695325"/>
                <a:gd name="connsiteY3" fmla="*/ 7144 h 695325"/>
                <a:gd name="connsiteX4" fmla="*/ 692944 w 695325"/>
                <a:gd name="connsiteY4" fmla="*/ 350044 h 695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5325" h="695325">
                  <a:moveTo>
                    <a:pt x="692944" y="350044"/>
                  </a:moveTo>
                  <a:cubicBezTo>
                    <a:pt x="692944" y="539422"/>
                    <a:pt x="539422" y="692944"/>
                    <a:pt x="350044" y="692944"/>
                  </a:cubicBezTo>
                  <a:cubicBezTo>
                    <a:pt x="160665" y="692944"/>
                    <a:pt x="7144" y="539422"/>
                    <a:pt x="7144" y="350044"/>
                  </a:cubicBezTo>
                  <a:cubicBezTo>
                    <a:pt x="7144" y="160665"/>
                    <a:pt x="160665" y="7144"/>
                    <a:pt x="350044" y="7144"/>
                  </a:cubicBezTo>
                  <a:cubicBezTo>
                    <a:pt x="539422" y="7144"/>
                    <a:pt x="692944" y="160665"/>
                    <a:pt x="692944" y="350044"/>
                  </a:cubicBezTo>
                  <a:close/>
                </a:path>
              </a:pathLst>
            </a:custGeom>
            <a:solidFill>
              <a:srgbClr val="FFBB24"/>
            </a:solidFill>
            <a:ln w="9525" cap="flat">
              <a:noFill/>
              <a:prstDash val="solid"/>
              <a:miter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TextBox 77">
              <a:extLst>
                <a:ext uri="{FF2B5EF4-FFF2-40B4-BE49-F238E27FC236}">
                  <a16:creationId xmlns="" xmlns:a16="http://schemas.microsoft.com/office/drawing/2014/main" id="{63085AC1-0FDA-420A-A525-690256212933}"/>
                </a:ext>
              </a:extLst>
            </p:cNvPr>
            <p:cNvSpPr txBox="1"/>
            <p:nvPr/>
          </p:nvSpPr>
          <p:spPr>
            <a:xfrm>
              <a:off x="5602243" y="2124003"/>
              <a:ext cx="1059906" cy="461665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accent3"/>
                  </a:solidFill>
                  <a:latin typeface="+mj-lt"/>
                </a:rPr>
                <a:t>Advance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="" xmlns:a16="http://schemas.microsoft.com/office/drawing/2014/main" id="{F2ECE1DB-6837-4F1E-9F48-5A5DD265DE04}"/>
                </a:ext>
              </a:extLst>
            </p:cNvPr>
            <p:cNvSpPr txBox="1"/>
            <p:nvPr/>
          </p:nvSpPr>
          <p:spPr>
            <a:xfrm>
              <a:off x="5847500" y="2906017"/>
              <a:ext cx="5741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35$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="" xmlns:a16="http://schemas.microsoft.com/office/drawing/2014/main" id="{DED11491-64ED-4742-A575-51B650D8E9A0}"/>
                </a:ext>
              </a:extLst>
            </p:cNvPr>
            <p:cNvSpPr txBox="1"/>
            <p:nvPr/>
          </p:nvSpPr>
          <p:spPr>
            <a:xfrm>
              <a:off x="5607049" y="5007260"/>
              <a:ext cx="1050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accent3"/>
                  </a:solidFill>
                </a:rPr>
                <a:t>Buy Now</a:t>
              </a:r>
            </a:p>
          </p:txBody>
        </p:sp>
        <p:sp>
          <p:nvSpPr>
            <p:cNvPr id="87" name="Rectangle 86">
              <a:extLst>
                <a:ext uri="{FF2B5EF4-FFF2-40B4-BE49-F238E27FC236}">
                  <a16:creationId xmlns="" xmlns:a16="http://schemas.microsoft.com/office/drawing/2014/main" id="{DF6CA66B-DB39-4257-9FA4-521CD4006EF7}"/>
                </a:ext>
              </a:extLst>
            </p:cNvPr>
            <p:cNvSpPr/>
            <p:nvPr/>
          </p:nvSpPr>
          <p:spPr>
            <a:xfrm>
              <a:off x="4973384" y="3724822"/>
              <a:ext cx="2318248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Write Your Text Here and Remove This Text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="" xmlns:a16="http://schemas.microsoft.com/office/drawing/2014/main" id="{25D8B976-2E61-419D-8209-54C5F7A1EB1A}"/>
              </a:ext>
            </a:extLst>
          </p:cNvPr>
          <p:cNvGrpSpPr/>
          <p:nvPr/>
        </p:nvGrpSpPr>
        <p:grpSpPr>
          <a:xfrm>
            <a:off x="7908798" y="2069401"/>
            <a:ext cx="2323906" cy="3569113"/>
            <a:chOff x="7908798" y="2069401"/>
            <a:chExt cx="2323906" cy="3569113"/>
          </a:xfrm>
        </p:grpSpPr>
        <p:grpSp>
          <p:nvGrpSpPr>
            <p:cNvPr id="74" name="Group 73">
              <a:extLst>
                <a:ext uri="{FF2B5EF4-FFF2-40B4-BE49-F238E27FC236}">
                  <a16:creationId xmlns="" xmlns:a16="http://schemas.microsoft.com/office/drawing/2014/main" id="{98A737B5-F891-4B55-BBB7-329675963DFC}"/>
                </a:ext>
              </a:extLst>
            </p:cNvPr>
            <p:cNvGrpSpPr/>
            <p:nvPr/>
          </p:nvGrpSpPr>
          <p:grpSpPr>
            <a:xfrm>
              <a:off x="7908893" y="2069401"/>
              <a:ext cx="2317147" cy="3569113"/>
              <a:chOff x="7908893" y="2069401"/>
              <a:chExt cx="2317147" cy="3569113"/>
            </a:xfrm>
          </p:grpSpPr>
          <p:sp>
            <p:nvSpPr>
              <p:cNvPr id="64" name="Freeform: Shape 63">
                <a:extLst>
                  <a:ext uri="{FF2B5EF4-FFF2-40B4-BE49-F238E27FC236}">
                    <a16:creationId xmlns="" xmlns:a16="http://schemas.microsoft.com/office/drawing/2014/main" id="{4FC7D04E-3FA9-43D6-B70A-5740DE1CF8C7}"/>
                  </a:ext>
                </a:extLst>
              </p:cNvPr>
              <p:cNvSpPr/>
              <p:nvPr/>
            </p:nvSpPr>
            <p:spPr>
              <a:xfrm>
                <a:off x="7908893" y="2069401"/>
                <a:ext cx="2314575" cy="3562350"/>
              </a:xfrm>
              <a:custGeom>
                <a:avLst/>
                <a:gdLst>
                  <a:gd name="connsiteX0" fmla="*/ 2310003 w 2314575"/>
                  <a:gd name="connsiteY0" fmla="*/ 178403 h 3562350"/>
                  <a:gd name="connsiteX1" fmla="*/ 2310003 w 2314575"/>
                  <a:gd name="connsiteY1" fmla="*/ 3391853 h 3562350"/>
                  <a:gd name="connsiteX2" fmla="*/ 2303526 w 2314575"/>
                  <a:gd name="connsiteY2" fmla="*/ 3438525 h 3562350"/>
                  <a:gd name="connsiteX3" fmla="*/ 2138839 w 2314575"/>
                  <a:gd name="connsiteY3" fmla="*/ 3563112 h 3562350"/>
                  <a:gd name="connsiteX4" fmla="*/ 178308 w 2314575"/>
                  <a:gd name="connsiteY4" fmla="*/ 3563112 h 3562350"/>
                  <a:gd name="connsiteX5" fmla="*/ 66865 w 2314575"/>
                  <a:gd name="connsiteY5" fmla="*/ 3521774 h 3562350"/>
                  <a:gd name="connsiteX6" fmla="*/ 38005 w 2314575"/>
                  <a:gd name="connsiteY6" fmla="*/ 3489960 h 3562350"/>
                  <a:gd name="connsiteX7" fmla="*/ 7144 w 2314575"/>
                  <a:gd name="connsiteY7" fmla="*/ 3391853 h 3562350"/>
                  <a:gd name="connsiteX8" fmla="*/ 7144 w 2314575"/>
                  <a:gd name="connsiteY8" fmla="*/ 178403 h 3562350"/>
                  <a:gd name="connsiteX9" fmla="*/ 178308 w 2314575"/>
                  <a:gd name="connsiteY9" fmla="*/ 7144 h 3562350"/>
                  <a:gd name="connsiteX10" fmla="*/ 2138839 w 2314575"/>
                  <a:gd name="connsiteY10" fmla="*/ 7144 h 3562350"/>
                  <a:gd name="connsiteX11" fmla="*/ 2310003 w 2314575"/>
                  <a:gd name="connsiteY11" fmla="*/ 178403 h 3562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314575" h="3562350">
                    <a:moveTo>
                      <a:pt x="2310003" y="178403"/>
                    </a:moveTo>
                    <a:lnTo>
                      <a:pt x="2310003" y="3391853"/>
                    </a:lnTo>
                    <a:cubicBezTo>
                      <a:pt x="2310003" y="3408045"/>
                      <a:pt x="2307812" y="3423666"/>
                      <a:pt x="2303526" y="3438525"/>
                    </a:cubicBezTo>
                    <a:cubicBezTo>
                      <a:pt x="2283238" y="3510439"/>
                      <a:pt x="2217134" y="3563112"/>
                      <a:pt x="2138839" y="3563112"/>
                    </a:cubicBezTo>
                    <a:lnTo>
                      <a:pt x="178308" y="3563112"/>
                    </a:lnTo>
                    <a:cubicBezTo>
                      <a:pt x="135731" y="3563112"/>
                      <a:pt x="96774" y="3547587"/>
                      <a:pt x="66865" y="3521774"/>
                    </a:cubicBezTo>
                    <a:cubicBezTo>
                      <a:pt x="56007" y="3512439"/>
                      <a:pt x="46291" y="3501771"/>
                      <a:pt x="38005" y="3489960"/>
                    </a:cubicBezTo>
                    <a:cubicBezTo>
                      <a:pt x="18574" y="3462242"/>
                      <a:pt x="7144" y="3428333"/>
                      <a:pt x="7144" y="3391853"/>
                    </a:cubicBezTo>
                    <a:lnTo>
                      <a:pt x="7144" y="178403"/>
                    </a:lnTo>
                    <a:cubicBezTo>
                      <a:pt x="7144" y="83820"/>
                      <a:pt x="83820" y="7144"/>
                      <a:pt x="178308" y="7144"/>
                    </a:cubicBezTo>
                    <a:lnTo>
                      <a:pt x="2138839" y="7144"/>
                    </a:lnTo>
                    <a:cubicBezTo>
                      <a:pt x="2233327" y="7144"/>
                      <a:pt x="2310003" y="83820"/>
                      <a:pt x="2310003" y="178403"/>
                    </a:cubicBezTo>
                    <a:close/>
                  </a:path>
                </a:pathLst>
              </a:custGeom>
              <a:solidFill>
                <a:srgbClr val="185AD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73" name="Group 72">
                <a:extLst>
                  <a:ext uri="{FF2B5EF4-FFF2-40B4-BE49-F238E27FC236}">
                    <a16:creationId xmlns="" xmlns:a16="http://schemas.microsoft.com/office/drawing/2014/main" id="{F12CABC6-DE46-4558-9751-CD9292B694E7}"/>
                  </a:ext>
                </a:extLst>
              </p:cNvPr>
              <p:cNvGrpSpPr/>
              <p:nvPr/>
            </p:nvGrpSpPr>
            <p:grpSpPr>
              <a:xfrm>
                <a:off x="7908893" y="4100607"/>
                <a:ext cx="2317147" cy="1537907"/>
                <a:chOff x="7908893" y="4100607"/>
                <a:chExt cx="2317147" cy="1537907"/>
              </a:xfrm>
            </p:grpSpPr>
            <p:sp>
              <p:nvSpPr>
                <p:cNvPr id="66" name="Freeform: Shape 65">
                  <a:extLst>
                    <a:ext uri="{FF2B5EF4-FFF2-40B4-BE49-F238E27FC236}">
                      <a16:creationId xmlns="" xmlns:a16="http://schemas.microsoft.com/office/drawing/2014/main" id="{BFFDE748-7C6F-4F43-A37D-D3E62C293132}"/>
                    </a:ext>
                  </a:extLst>
                </p:cNvPr>
                <p:cNvSpPr/>
                <p:nvPr/>
              </p:nvSpPr>
              <p:spPr>
                <a:xfrm>
                  <a:off x="7908893" y="4209764"/>
                  <a:ext cx="2314575" cy="1428750"/>
                </a:xfrm>
                <a:custGeom>
                  <a:avLst/>
                  <a:gdLst>
                    <a:gd name="connsiteX0" fmla="*/ 2310003 w 2314575"/>
                    <a:gd name="connsiteY0" fmla="*/ 7144 h 1428750"/>
                    <a:gd name="connsiteX1" fmla="*/ 2310003 w 2314575"/>
                    <a:gd name="connsiteY1" fmla="*/ 1251490 h 1428750"/>
                    <a:gd name="connsiteX2" fmla="*/ 2303526 w 2314575"/>
                    <a:gd name="connsiteY2" fmla="*/ 1298162 h 1428750"/>
                    <a:gd name="connsiteX3" fmla="*/ 2138839 w 2314575"/>
                    <a:gd name="connsiteY3" fmla="*/ 1422750 h 1428750"/>
                    <a:gd name="connsiteX4" fmla="*/ 178308 w 2314575"/>
                    <a:gd name="connsiteY4" fmla="*/ 1422750 h 1428750"/>
                    <a:gd name="connsiteX5" fmla="*/ 38005 w 2314575"/>
                    <a:gd name="connsiteY5" fmla="*/ 1349597 h 1428750"/>
                    <a:gd name="connsiteX6" fmla="*/ 7144 w 2314575"/>
                    <a:gd name="connsiteY6" fmla="*/ 1251490 h 1428750"/>
                    <a:gd name="connsiteX7" fmla="*/ 7144 w 2314575"/>
                    <a:gd name="connsiteY7" fmla="*/ 817436 h 1428750"/>
                    <a:gd name="connsiteX8" fmla="*/ 61246 w 2314575"/>
                    <a:gd name="connsiteY8" fmla="*/ 791623 h 1428750"/>
                    <a:gd name="connsiteX9" fmla="*/ 190500 w 2314575"/>
                    <a:gd name="connsiteY9" fmla="*/ 753047 h 1428750"/>
                    <a:gd name="connsiteX10" fmla="*/ 282607 w 2314575"/>
                    <a:gd name="connsiteY10" fmla="*/ 755332 h 1428750"/>
                    <a:gd name="connsiteX11" fmla="*/ 444532 w 2314575"/>
                    <a:gd name="connsiteY11" fmla="*/ 764762 h 1428750"/>
                    <a:gd name="connsiteX12" fmla="*/ 541020 w 2314575"/>
                    <a:gd name="connsiteY12" fmla="*/ 738569 h 1428750"/>
                    <a:gd name="connsiteX13" fmla="*/ 587311 w 2314575"/>
                    <a:gd name="connsiteY13" fmla="*/ 715708 h 1428750"/>
                    <a:gd name="connsiteX14" fmla="*/ 936879 w 2314575"/>
                    <a:gd name="connsiteY14" fmla="*/ 524828 h 1428750"/>
                    <a:gd name="connsiteX15" fmla="*/ 987361 w 2314575"/>
                    <a:gd name="connsiteY15" fmla="*/ 520255 h 1428750"/>
                    <a:gd name="connsiteX16" fmla="*/ 1382935 w 2314575"/>
                    <a:gd name="connsiteY16" fmla="*/ 578548 h 1428750"/>
                    <a:gd name="connsiteX17" fmla="*/ 1714405 w 2314575"/>
                    <a:gd name="connsiteY17" fmla="*/ 420719 h 1428750"/>
                    <a:gd name="connsiteX18" fmla="*/ 1732312 w 2314575"/>
                    <a:gd name="connsiteY18" fmla="*/ 404527 h 1428750"/>
                    <a:gd name="connsiteX19" fmla="*/ 1884521 w 2314575"/>
                    <a:gd name="connsiteY19" fmla="*/ 267557 h 1428750"/>
                    <a:gd name="connsiteX20" fmla="*/ 2034254 w 2314575"/>
                    <a:gd name="connsiteY20" fmla="*/ 199358 h 1428750"/>
                    <a:gd name="connsiteX21" fmla="*/ 2137029 w 2314575"/>
                    <a:gd name="connsiteY21" fmla="*/ 185071 h 1428750"/>
                    <a:gd name="connsiteX22" fmla="*/ 2269808 w 2314575"/>
                    <a:gd name="connsiteY22" fmla="*/ 63722 h 1428750"/>
                    <a:gd name="connsiteX23" fmla="*/ 2310003 w 2314575"/>
                    <a:gd name="connsiteY23" fmla="*/ 7144 h 14287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2314575" h="1428750">
                      <a:moveTo>
                        <a:pt x="2310003" y="7144"/>
                      </a:moveTo>
                      <a:lnTo>
                        <a:pt x="2310003" y="1251490"/>
                      </a:lnTo>
                      <a:cubicBezTo>
                        <a:pt x="2310003" y="1267682"/>
                        <a:pt x="2307812" y="1283303"/>
                        <a:pt x="2303526" y="1298162"/>
                      </a:cubicBezTo>
                      <a:cubicBezTo>
                        <a:pt x="2283238" y="1370076"/>
                        <a:pt x="2217134" y="1422750"/>
                        <a:pt x="2138839" y="1422750"/>
                      </a:cubicBezTo>
                      <a:lnTo>
                        <a:pt x="178308" y="1422750"/>
                      </a:lnTo>
                      <a:cubicBezTo>
                        <a:pt x="120205" y="1422750"/>
                        <a:pt x="68961" y="1393793"/>
                        <a:pt x="38005" y="1349597"/>
                      </a:cubicBezTo>
                      <a:cubicBezTo>
                        <a:pt x="18574" y="1321880"/>
                        <a:pt x="7144" y="1287971"/>
                        <a:pt x="7144" y="1251490"/>
                      </a:cubicBezTo>
                      <a:lnTo>
                        <a:pt x="7144" y="817436"/>
                      </a:lnTo>
                      <a:cubicBezTo>
                        <a:pt x="25622" y="807911"/>
                        <a:pt x="43719" y="799243"/>
                        <a:pt x="61246" y="791623"/>
                      </a:cubicBezTo>
                      <a:cubicBezTo>
                        <a:pt x="110204" y="770096"/>
                        <a:pt x="154781" y="756380"/>
                        <a:pt x="190500" y="753047"/>
                      </a:cubicBezTo>
                      <a:cubicBezTo>
                        <a:pt x="221170" y="750189"/>
                        <a:pt x="251841" y="752094"/>
                        <a:pt x="282607" y="755332"/>
                      </a:cubicBezTo>
                      <a:cubicBezTo>
                        <a:pt x="336613" y="761047"/>
                        <a:pt x="390715" y="770572"/>
                        <a:pt x="444532" y="764762"/>
                      </a:cubicBezTo>
                      <a:cubicBezTo>
                        <a:pt x="478345" y="761047"/>
                        <a:pt x="510254" y="751618"/>
                        <a:pt x="541020" y="738569"/>
                      </a:cubicBezTo>
                      <a:cubicBezTo>
                        <a:pt x="556736" y="731806"/>
                        <a:pt x="572072" y="724090"/>
                        <a:pt x="587311" y="715708"/>
                      </a:cubicBezTo>
                      <a:cubicBezTo>
                        <a:pt x="703136" y="651796"/>
                        <a:pt x="805815" y="547306"/>
                        <a:pt x="936879" y="524828"/>
                      </a:cubicBezTo>
                      <a:cubicBezTo>
                        <a:pt x="953738" y="521875"/>
                        <a:pt x="970597" y="520541"/>
                        <a:pt x="987361" y="520255"/>
                      </a:cubicBezTo>
                      <a:cubicBezTo>
                        <a:pt x="1118806" y="517779"/>
                        <a:pt x="1249489" y="584740"/>
                        <a:pt x="1382935" y="578548"/>
                      </a:cubicBezTo>
                      <a:cubicBezTo>
                        <a:pt x="1507712" y="572833"/>
                        <a:pt x="1620298" y="503777"/>
                        <a:pt x="1714405" y="420719"/>
                      </a:cubicBezTo>
                      <a:cubicBezTo>
                        <a:pt x="1720501" y="415385"/>
                        <a:pt x="1726406" y="409956"/>
                        <a:pt x="1732312" y="404527"/>
                      </a:cubicBezTo>
                      <a:cubicBezTo>
                        <a:pt x="1781747" y="358807"/>
                        <a:pt x="1830610" y="307753"/>
                        <a:pt x="1884521" y="267557"/>
                      </a:cubicBezTo>
                      <a:cubicBezTo>
                        <a:pt x="1929669" y="234029"/>
                        <a:pt x="1978533" y="208026"/>
                        <a:pt x="2034254" y="199358"/>
                      </a:cubicBezTo>
                      <a:cubicBezTo>
                        <a:pt x="2068449" y="194024"/>
                        <a:pt x="2103977" y="195644"/>
                        <a:pt x="2137029" y="185071"/>
                      </a:cubicBezTo>
                      <a:cubicBezTo>
                        <a:pt x="2195036" y="166211"/>
                        <a:pt x="2234375" y="113538"/>
                        <a:pt x="2269808" y="63722"/>
                      </a:cubicBezTo>
                      <a:cubicBezTo>
                        <a:pt x="2283238" y="44863"/>
                        <a:pt x="2296572" y="26003"/>
                        <a:pt x="2310003" y="7144"/>
                      </a:cubicBezTo>
                      <a:close/>
                    </a:path>
                  </a:pathLst>
                </a:custGeom>
                <a:solidFill>
                  <a:srgbClr val="467BE2">
                    <a:alpha val="3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7" name="Freeform: Shape 66">
                  <a:extLst>
                    <a:ext uri="{FF2B5EF4-FFF2-40B4-BE49-F238E27FC236}">
                      <a16:creationId xmlns="" xmlns:a16="http://schemas.microsoft.com/office/drawing/2014/main" id="{45BE996C-25F7-4117-8626-E159506D46BA}"/>
                    </a:ext>
                  </a:extLst>
                </p:cNvPr>
                <p:cNvSpPr/>
                <p:nvPr/>
              </p:nvSpPr>
              <p:spPr>
                <a:xfrm>
                  <a:off x="7908893" y="4341847"/>
                  <a:ext cx="2314575" cy="1295400"/>
                </a:xfrm>
                <a:custGeom>
                  <a:avLst/>
                  <a:gdLst>
                    <a:gd name="connsiteX0" fmla="*/ 2310003 w 2314575"/>
                    <a:gd name="connsiteY0" fmla="*/ 539239 h 1295400"/>
                    <a:gd name="connsiteX1" fmla="*/ 2310003 w 2314575"/>
                    <a:gd name="connsiteY1" fmla="*/ 1119406 h 1295400"/>
                    <a:gd name="connsiteX2" fmla="*/ 2303526 w 2314575"/>
                    <a:gd name="connsiteY2" fmla="*/ 1166079 h 1295400"/>
                    <a:gd name="connsiteX3" fmla="*/ 2138839 w 2314575"/>
                    <a:gd name="connsiteY3" fmla="*/ 1290666 h 1295400"/>
                    <a:gd name="connsiteX4" fmla="*/ 178308 w 2314575"/>
                    <a:gd name="connsiteY4" fmla="*/ 1290666 h 1295400"/>
                    <a:gd name="connsiteX5" fmla="*/ 38005 w 2314575"/>
                    <a:gd name="connsiteY5" fmla="*/ 1217513 h 1295400"/>
                    <a:gd name="connsiteX6" fmla="*/ 7144 w 2314575"/>
                    <a:gd name="connsiteY6" fmla="*/ 1119406 h 1295400"/>
                    <a:gd name="connsiteX7" fmla="*/ 7144 w 2314575"/>
                    <a:gd name="connsiteY7" fmla="*/ 618010 h 1295400"/>
                    <a:gd name="connsiteX8" fmla="*/ 61246 w 2314575"/>
                    <a:gd name="connsiteY8" fmla="*/ 659539 h 1295400"/>
                    <a:gd name="connsiteX9" fmla="*/ 146304 w 2314575"/>
                    <a:gd name="connsiteY9" fmla="*/ 736597 h 1295400"/>
                    <a:gd name="connsiteX10" fmla="*/ 261366 w 2314575"/>
                    <a:gd name="connsiteY10" fmla="*/ 671541 h 1295400"/>
                    <a:gd name="connsiteX11" fmla="*/ 282607 w 2314575"/>
                    <a:gd name="connsiteY11" fmla="*/ 623249 h 1295400"/>
                    <a:gd name="connsiteX12" fmla="*/ 337947 w 2314575"/>
                    <a:gd name="connsiteY12" fmla="*/ 443893 h 1295400"/>
                    <a:gd name="connsiteX13" fmla="*/ 532162 w 2314575"/>
                    <a:gd name="connsiteY13" fmla="*/ 392077 h 1295400"/>
                    <a:gd name="connsiteX14" fmla="*/ 574643 w 2314575"/>
                    <a:gd name="connsiteY14" fmla="*/ 478659 h 1295400"/>
                    <a:gd name="connsiteX15" fmla="*/ 704659 w 2314575"/>
                    <a:gd name="connsiteY15" fmla="*/ 471039 h 1295400"/>
                    <a:gd name="connsiteX16" fmla="*/ 777335 w 2314575"/>
                    <a:gd name="connsiteY16" fmla="*/ 346738 h 1295400"/>
                    <a:gd name="connsiteX17" fmla="*/ 891540 w 2314575"/>
                    <a:gd name="connsiteY17" fmla="*/ 202911 h 1295400"/>
                    <a:gd name="connsiteX18" fmla="*/ 987076 w 2314575"/>
                    <a:gd name="connsiteY18" fmla="*/ 177955 h 1295400"/>
                    <a:gd name="connsiteX19" fmla="*/ 1065752 w 2314575"/>
                    <a:gd name="connsiteY19" fmla="*/ 207387 h 1295400"/>
                    <a:gd name="connsiteX20" fmla="*/ 1132332 w 2314575"/>
                    <a:gd name="connsiteY20" fmla="*/ 281301 h 1295400"/>
                    <a:gd name="connsiteX21" fmla="*/ 1291494 w 2314575"/>
                    <a:gd name="connsiteY21" fmla="*/ 273776 h 1295400"/>
                    <a:gd name="connsiteX22" fmla="*/ 1382553 w 2314575"/>
                    <a:gd name="connsiteY22" fmla="*/ 132045 h 1295400"/>
                    <a:gd name="connsiteX23" fmla="*/ 1441132 w 2314575"/>
                    <a:gd name="connsiteY23" fmla="*/ 23841 h 1295400"/>
                    <a:gd name="connsiteX24" fmla="*/ 1616964 w 2314575"/>
                    <a:gd name="connsiteY24" fmla="*/ 78800 h 1295400"/>
                    <a:gd name="connsiteX25" fmla="*/ 1700689 w 2314575"/>
                    <a:gd name="connsiteY25" fmla="*/ 266442 h 1295400"/>
                    <a:gd name="connsiteX26" fmla="*/ 1714405 w 2314575"/>
                    <a:gd name="connsiteY26" fmla="*/ 288636 h 1295400"/>
                    <a:gd name="connsiteX27" fmla="*/ 1865852 w 2314575"/>
                    <a:gd name="connsiteY27" fmla="*/ 359121 h 1295400"/>
                    <a:gd name="connsiteX28" fmla="*/ 2016443 w 2314575"/>
                    <a:gd name="connsiteY28" fmla="*/ 209578 h 1295400"/>
                    <a:gd name="connsiteX29" fmla="*/ 2066639 w 2314575"/>
                    <a:gd name="connsiteY29" fmla="*/ 190528 h 1295400"/>
                    <a:gd name="connsiteX30" fmla="*/ 2193703 w 2314575"/>
                    <a:gd name="connsiteY30" fmla="*/ 353501 h 1295400"/>
                    <a:gd name="connsiteX31" fmla="*/ 2212944 w 2314575"/>
                    <a:gd name="connsiteY31" fmla="*/ 438940 h 1295400"/>
                    <a:gd name="connsiteX32" fmla="*/ 2301145 w 2314575"/>
                    <a:gd name="connsiteY32" fmla="*/ 537810 h 1295400"/>
                    <a:gd name="connsiteX33" fmla="*/ 2310003 w 2314575"/>
                    <a:gd name="connsiteY33" fmla="*/ 539239 h 1295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</a:cxnLst>
                  <a:rect l="l" t="t" r="r" b="b"/>
                  <a:pathLst>
                    <a:path w="2314575" h="1295400">
                      <a:moveTo>
                        <a:pt x="2310003" y="539239"/>
                      </a:moveTo>
                      <a:lnTo>
                        <a:pt x="2310003" y="1119406"/>
                      </a:lnTo>
                      <a:cubicBezTo>
                        <a:pt x="2310003" y="1135599"/>
                        <a:pt x="2307812" y="1151220"/>
                        <a:pt x="2303526" y="1166079"/>
                      </a:cubicBezTo>
                      <a:cubicBezTo>
                        <a:pt x="2283238" y="1237992"/>
                        <a:pt x="2217134" y="1290666"/>
                        <a:pt x="2138839" y="1290666"/>
                      </a:cubicBezTo>
                      <a:lnTo>
                        <a:pt x="178308" y="1290666"/>
                      </a:lnTo>
                      <a:cubicBezTo>
                        <a:pt x="120205" y="1290666"/>
                        <a:pt x="68961" y="1261710"/>
                        <a:pt x="38005" y="1217513"/>
                      </a:cubicBezTo>
                      <a:cubicBezTo>
                        <a:pt x="18574" y="1189796"/>
                        <a:pt x="7144" y="1155887"/>
                        <a:pt x="7144" y="1119406"/>
                      </a:cubicBezTo>
                      <a:lnTo>
                        <a:pt x="7144" y="618010"/>
                      </a:lnTo>
                      <a:cubicBezTo>
                        <a:pt x="29146" y="624868"/>
                        <a:pt x="45911" y="641061"/>
                        <a:pt x="61246" y="659539"/>
                      </a:cubicBezTo>
                      <a:cubicBezTo>
                        <a:pt x="86773" y="690114"/>
                        <a:pt x="108871" y="726786"/>
                        <a:pt x="146304" y="736597"/>
                      </a:cubicBezTo>
                      <a:cubicBezTo>
                        <a:pt x="192214" y="748693"/>
                        <a:pt x="237934" y="712784"/>
                        <a:pt x="261366" y="671541"/>
                      </a:cubicBezTo>
                      <a:cubicBezTo>
                        <a:pt x="270129" y="656110"/>
                        <a:pt x="276892" y="639918"/>
                        <a:pt x="282607" y="623249"/>
                      </a:cubicBezTo>
                      <a:cubicBezTo>
                        <a:pt x="302800" y="564289"/>
                        <a:pt x="309181" y="499424"/>
                        <a:pt x="337947" y="443893"/>
                      </a:cubicBezTo>
                      <a:cubicBezTo>
                        <a:pt x="374999" y="372551"/>
                        <a:pt x="485013" y="327022"/>
                        <a:pt x="532162" y="392077"/>
                      </a:cubicBezTo>
                      <a:cubicBezTo>
                        <a:pt x="551116" y="418271"/>
                        <a:pt x="552926" y="454751"/>
                        <a:pt x="574643" y="478659"/>
                      </a:cubicBezTo>
                      <a:cubicBezTo>
                        <a:pt x="607123" y="514568"/>
                        <a:pt x="669227" y="503805"/>
                        <a:pt x="704659" y="471039"/>
                      </a:cubicBezTo>
                      <a:cubicBezTo>
                        <a:pt x="740187" y="438178"/>
                        <a:pt x="757047" y="390648"/>
                        <a:pt x="777335" y="346738"/>
                      </a:cubicBezTo>
                      <a:cubicBezTo>
                        <a:pt x="803243" y="290255"/>
                        <a:pt x="838485" y="235296"/>
                        <a:pt x="891540" y="202911"/>
                      </a:cubicBezTo>
                      <a:cubicBezTo>
                        <a:pt x="919829" y="185670"/>
                        <a:pt x="954119" y="176526"/>
                        <a:pt x="987076" y="177955"/>
                      </a:cubicBezTo>
                      <a:cubicBezTo>
                        <a:pt x="1016032" y="179098"/>
                        <a:pt x="1043844" y="188433"/>
                        <a:pt x="1065752" y="207387"/>
                      </a:cubicBezTo>
                      <a:cubicBezTo>
                        <a:pt x="1090898" y="229105"/>
                        <a:pt x="1106043" y="260918"/>
                        <a:pt x="1132332" y="281301"/>
                      </a:cubicBezTo>
                      <a:cubicBezTo>
                        <a:pt x="1177385" y="316353"/>
                        <a:pt x="1245584" y="307686"/>
                        <a:pt x="1291494" y="273776"/>
                      </a:cubicBezTo>
                      <a:cubicBezTo>
                        <a:pt x="1337310" y="239868"/>
                        <a:pt x="1364361" y="186147"/>
                        <a:pt x="1382553" y="132045"/>
                      </a:cubicBezTo>
                      <a:cubicBezTo>
                        <a:pt x="1395793" y="92421"/>
                        <a:pt x="1407319" y="48415"/>
                        <a:pt x="1441132" y="23841"/>
                      </a:cubicBezTo>
                      <a:cubicBezTo>
                        <a:pt x="1496568" y="-16545"/>
                        <a:pt x="1578387" y="22031"/>
                        <a:pt x="1616964" y="78800"/>
                      </a:cubicBezTo>
                      <a:cubicBezTo>
                        <a:pt x="1655540" y="135569"/>
                        <a:pt x="1668303" y="205959"/>
                        <a:pt x="1700689" y="266442"/>
                      </a:cubicBezTo>
                      <a:cubicBezTo>
                        <a:pt x="1704784" y="273967"/>
                        <a:pt x="1709356" y="281397"/>
                        <a:pt x="1714405" y="288636"/>
                      </a:cubicBezTo>
                      <a:cubicBezTo>
                        <a:pt x="1749933" y="339118"/>
                        <a:pt x="1808797" y="377599"/>
                        <a:pt x="1865852" y="359121"/>
                      </a:cubicBezTo>
                      <a:cubicBezTo>
                        <a:pt x="1933004" y="337213"/>
                        <a:pt x="1963102" y="249012"/>
                        <a:pt x="2016443" y="209578"/>
                      </a:cubicBezTo>
                      <a:cubicBezTo>
                        <a:pt x="2031016" y="198720"/>
                        <a:pt x="2047399" y="191671"/>
                        <a:pt x="2066639" y="190528"/>
                      </a:cubicBezTo>
                      <a:cubicBezTo>
                        <a:pt x="2142363" y="186242"/>
                        <a:pt x="2181797" y="278634"/>
                        <a:pt x="2193703" y="353501"/>
                      </a:cubicBezTo>
                      <a:cubicBezTo>
                        <a:pt x="2198084" y="381123"/>
                        <a:pt x="2203799" y="411127"/>
                        <a:pt x="2212944" y="438940"/>
                      </a:cubicBezTo>
                      <a:cubicBezTo>
                        <a:pt x="2228565" y="486565"/>
                        <a:pt x="2254377" y="527427"/>
                        <a:pt x="2301145" y="537810"/>
                      </a:cubicBezTo>
                      <a:cubicBezTo>
                        <a:pt x="2304097" y="538476"/>
                        <a:pt x="2307051" y="538953"/>
                        <a:pt x="2310003" y="539239"/>
                      </a:cubicBezTo>
                      <a:close/>
                    </a:path>
                  </a:pathLst>
                </a:custGeom>
                <a:solidFill>
                  <a:srgbClr val="467BE2">
                    <a:alpha val="3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8" name="Freeform: Shape 67">
                  <a:extLst>
                    <a:ext uri="{FF2B5EF4-FFF2-40B4-BE49-F238E27FC236}">
                      <a16:creationId xmlns="" xmlns:a16="http://schemas.microsoft.com/office/drawing/2014/main" id="{26AB7F2E-B7E8-4077-8AAC-3AB53AA11D62}"/>
                    </a:ext>
                  </a:extLst>
                </p:cNvPr>
                <p:cNvSpPr/>
                <p:nvPr/>
              </p:nvSpPr>
              <p:spPr>
                <a:xfrm>
                  <a:off x="7968615" y="4100607"/>
                  <a:ext cx="2257425" cy="1533525"/>
                </a:xfrm>
                <a:custGeom>
                  <a:avLst/>
                  <a:gdLst>
                    <a:gd name="connsiteX0" fmla="*/ 2250281 w 2257425"/>
                    <a:gd name="connsiteY0" fmla="*/ 823246 h 1533525"/>
                    <a:gd name="connsiteX1" fmla="*/ 2250281 w 2257425"/>
                    <a:gd name="connsiteY1" fmla="*/ 1360646 h 1533525"/>
                    <a:gd name="connsiteX2" fmla="*/ 2243805 w 2257425"/>
                    <a:gd name="connsiteY2" fmla="*/ 1407319 h 1533525"/>
                    <a:gd name="connsiteX3" fmla="*/ 2079117 w 2257425"/>
                    <a:gd name="connsiteY3" fmla="*/ 1531906 h 1533525"/>
                    <a:gd name="connsiteX4" fmla="*/ 118586 w 2257425"/>
                    <a:gd name="connsiteY4" fmla="*/ 1531906 h 1533525"/>
                    <a:gd name="connsiteX5" fmla="*/ 7144 w 2257425"/>
                    <a:gd name="connsiteY5" fmla="*/ 1490567 h 1533525"/>
                    <a:gd name="connsiteX6" fmla="*/ 61341 w 2257425"/>
                    <a:gd name="connsiteY6" fmla="*/ 1385030 h 1533525"/>
                    <a:gd name="connsiteX7" fmla="*/ 328136 w 2257425"/>
                    <a:gd name="connsiteY7" fmla="*/ 1234631 h 1533525"/>
                    <a:gd name="connsiteX8" fmla="*/ 428720 w 2257425"/>
                    <a:gd name="connsiteY8" fmla="*/ 1266444 h 1533525"/>
                    <a:gd name="connsiteX9" fmla="*/ 638461 w 2257425"/>
                    <a:gd name="connsiteY9" fmla="*/ 1085850 h 1533525"/>
                    <a:gd name="connsiteX10" fmla="*/ 698278 w 2257425"/>
                    <a:gd name="connsiteY10" fmla="*/ 755047 h 1533525"/>
                    <a:gd name="connsiteX11" fmla="*/ 697516 w 2257425"/>
                    <a:gd name="connsiteY11" fmla="*/ 721614 h 1533525"/>
                    <a:gd name="connsiteX12" fmla="*/ 697992 w 2257425"/>
                    <a:gd name="connsiteY12" fmla="*/ 508349 h 1533525"/>
                    <a:gd name="connsiteX13" fmla="*/ 705517 w 2257425"/>
                    <a:gd name="connsiteY13" fmla="*/ 479584 h 1533525"/>
                    <a:gd name="connsiteX14" fmla="*/ 890683 w 2257425"/>
                    <a:gd name="connsiteY14" fmla="*/ 364617 h 1533525"/>
                    <a:gd name="connsiteX15" fmla="*/ 935355 w 2257425"/>
                    <a:gd name="connsiteY15" fmla="*/ 383191 h 1533525"/>
                    <a:gd name="connsiteX16" fmla="*/ 1061847 w 2257425"/>
                    <a:gd name="connsiteY16" fmla="*/ 280606 h 1533525"/>
                    <a:gd name="connsiteX17" fmla="*/ 1131475 w 2257425"/>
                    <a:gd name="connsiteY17" fmla="*/ 117729 h 1533525"/>
                    <a:gd name="connsiteX18" fmla="*/ 1407414 w 2257425"/>
                    <a:gd name="connsiteY18" fmla="*/ 118491 h 1533525"/>
                    <a:gd name="connsiteX19" fmla="*/ 1623822 w 2257425"/>
                    <a:gd name="connsiteY19" fmla="*/ 7144 h 1533525"/>
                    <a:gd name="connsiteX20" fmla="*/ 1694498 w 2257425"/>
                    <a:gd name="connsiteY20" fmla="*/ 210693 h 1533525"/>
                    <a:gd name="connsiteX21" fmla="*/ 1728026 w 2257425"/>
                    <a:gd name="connsiteY21" fmla="*/ 427958 h 1533525"/>
                    <a:gd name="connsiteX22" fmla="*/ 1751076 w 2257425"/>
                    <a:gd name="connsiteY22" fmla="*/ 458533 h 1533525"/>
                    <a:gd name="connsiteX23" fmla="*/ 1913573 w 2257425"/>
                    <a:gd name="connsiteY23" fmla="*/ 480441 h 1533525"/>
                    <a:gd name="connsiteX24" fmla="*/ 1905858 w 2257425"/>
                    <a:gd name="connsiteY24" fmla="*/ 545497 h 1533525"/>
                    <a:gd name="connsiteX25" fmla="*/ 2136363 w 2257425"/>
                    <a:gd name="connsiteY25" fmla="*/ 814578 h 1533525"/>
                    <a:gd name="connsiteX26" fmla="*/ 2144649 w 2257425"/>
                    <a:gd name="connsiteY26" fmla="*/ 815721 h 1533525"/>
                    <a:gd name="connsiteX27" fmla="*/ 2250281 w 2257425"/>
                    <a:gd name="connsiteY27" fmla="*/ 823246 h 1533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2257425" h="1533525">
                      <a:moveTo>
                        <a:pt x="2250281" y="823246"/>
                      </a:moveTo>
                      <a:lnTo>
                        <a:pt x="2250281" y="1360646"/>
                      </a:lnTo>
                      <a:cubicBezTo>
                        <a:pt x="2250281" y="1376839"/>
                        <a:pt x="2248091" y="1392460"/>
                        <a:pt x="2243805" y="1407319"/>
                      </a:cubicBezTo>
                      <a:cubicBezTo>
                        <a:pt x="2223517" y="1479232"/>
                        <a:pt x="2157413" y="1531906"/>
                        <a:pt x="2079117" y="1531906"/>
                      </a:cubicBezTo>
                      <a:lnTo>
                        <a:pt x="118586" y="1531906"/>
                      </a:lnTo>
                      <a:cubicBezTo>
                        <a:pt x="76010" y="1531906"/>
                        <a:pt x="37052" y="1516380"/>
                        <a:pt x="7144" y="1490567"/>
                      </a:cubicBezTo>
                      <a:cubicBezTo>
                        <a:pt x="23813" y="1454562"/>
                        <a:pt x="40863" y="1418749"/>
                        <a:pt x="61341" y="1385030"/>
                      </a:cubicBezTo>
                      <a:cubicBezTo>
                        <a:pt x="118110" y="1291590"/>
                        <a:pt x="221838" y="1209008"/>
                        <a:pt x="328136" y="1234631"/>
                      </a:cubicBezTo>
                      <a:cubicBezTo>
                        <a:pt x="362427" y="1242822"/>
                        <a:pt x="393764" y="1261777"/>
                        <a:pt x="428720" y="1266444"/>
                      </a:cubicBezTo>
                      <a:cubicBezTo>
                        <a:pt x="527590" y="1279874"/>
                        <a:pt x="602933" y="1179195"/>
                        <a:pt x="638461" y="1085850"/>
                      </a:cubicBezTo>
                      <a:cubicBezTo>
                        <a:pt x="678656" y="980504"/>
                        <a:pt x="698849" y="867727"/>
                        <a:pt x="698278" y="755047"/>
                      </a:cubicBezTo>
                      <a:cubicBezTo>
                        <a:pt x="698183" y="743807"/>
                        <a:pt x="697992" y="732758"/>
                        <a:pt x="697516" y="721614"/>
                      </a:cubicBezTo>
                      <a:cubicBezTo>
                        <a:pt x="694468" y="650367"/>
                        <a:pt x="683419" y="577310"/>
                        <a:pt x="697992" y="508349"/>
                      </a:cubicBezTo>
                      <a:cubicBezTo>
                        <a:pt x="699897" y="498634"/>
                        <a:pt x="702374" y="489109"/>
                        <a:pt x="705517" y="479584"/>
                      </a:cubicBezTo>
                      <a:cubicBezTo>
                        <a:pt x="730949" y="402431"/>
                        <a:pt x="814674" y="336042"/>
                        <a:pt x="890683" y="364617"/>
                      </a:cubicBezTo>
                      <a:cubicBezTo>
                        <a:pt x="905828" y="370237"/>
                        <a:pt x="919734" y="379285"/>
                        <a:pt x="935355" y="383191"/>
                      </a:cubicBezTo>
                      <a:cubicBezTo>
                        <a:pt x="993458" y="397573"/>
                        <a:pt x="1043274" y="337566"/>
                        <a:pt x="1061847" y="280606"/>
                      </a:cubicBezTo>
                      <a:cubicBezTo>
                        <a:pt x="1080326" y="223647"/>
                        <a:pt x="1087279" y="158020"/>
                        <a:pt x="1131475" y="117729"/>
                      </a:cubicBezTo>
                      <a:cubicBezTo>
                        <a:pt x="1202817" y="52864"/>
                        <a:pt x="1313879" y="95250"/>
                        <a:pt x="1407414" y="118491"/>
                      </a:cubicBezTo>
                      <a:cubicBezTo>
                        <a:pt x="1500854" y="141827"/>
                        <a:pt x="1638300" y="102489"/>
                        <a:pt x="1623822" y="7144"/>
                      </a:cubicBezTo>
                      <a:cubicBezTo>
                        <a:pt x="1680496" y="55054"/>
                        <a:pt x="1692783" y="136684"/>
                        <a:pt x="1694498" y="210693"/>
                      </a:cubicBezTo>
                      <a:cubicBezTo>
                        <a:pt x="1696117" y="284797"/>
                        <a:pt x="1692117" y="363283"/>
                        <a:pt x="1728026" y="427958"/>
                      </a:cubicBezTo>
                      <a:cubicBezTo>
                        <a:pt x="1734122" y="439007"/>
                        <a:pt x="1741932" y="449294"/>
                        <a:pt x="1751076" y="458533"/>
                      </a:cubicBezTo>
                      <a:cubicBezTo>
                        <a:pt x="1795177" y="503206"/>
                        <a:pt x="1868615" y="522351"/>
                        <a:pt x="1913573" y="480441"/>
                      </a:cubicBezTo>
                      <a:cubicBezTo>
                        <a:pt x="1907858" y="501872"/>
                        <a:pt x="1905381" y="523684"/>
                        <a:pt x="1905858" y="545497"/>
                      </a:cubicBezTo>
                      <a:cubicBezTo>
                        <a:pt x="1908334" y="672465"/>
                        <a:pt x="2008918" y="796671"/>
                        <a:pt x="2136363" y="814578"/>
                      </a:cubicBezTo>
                      <a:cubicBezTo>
                        <a:pt x="2139220" y="815054"/>
                        <a:pt x="2141887" y="815340"/>
                        <a:pt x="2144649" y="815721"/>
                      </a:cubicBezTo>
                      <a:cubicBezTo>
                        <a:pt x="2179511" y="819245"/>
                        <a:pt x="2216468" y="816388"/>
                        <a:pt x="2250281" y="823246"/>
                      </a:cubicBezTo>
                      <a:close/>
                    </a:path>
                  </a:pathLst>
                </a:custGeom>
                <a:solidFill>
                  <a:srgbClr val="467BE2">
                    <a:alpha val="3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65" name="Freeform: Shape 64">
              <a:extLst>
                <a:ext uri="{FF2B5EF4-FFF2-40B4-BE49-F238E27FC236}">
                  <a16:creationId xmlns="" xmlns:a16="http://schemas.microsoft.com/office/drawing/2014/main" id="{B08D4F07-AF99-4084-92A8-3FBE3284190B}"/>
                </a:ext>
              </a:extLst>
            </p:cNvPr>
            <p:cNvSpPr/>
            <p:nvPr/>
          </p:nvSpPr>
          <p:spPr>
            <a:xfrm>
              <a:off x="7908798" y="2069496"/>
              <a:ext cx="2314575" cy="1057275"/>
            </a:xfrm>
            <a:custGeom>
              <a:avLst/>
              <a:gdLst>
                <a:gd name="connsiteX0" fmla="*/ 2310098 w 2314575"/>
                <a:gd name="connsiteY0" fmla="*/ 178308 h 1057275"/>
                <a:gd name="connsiteX1" fmla="*/ 2310098 w 2314575"/>
                <a:gd name="connsiteY1" fmla="*/ 649319 h 1057275"/>
                <a:gd name="connsiteX2" fmla="*/ 7144 w 2314575"/>
                <a:gd name="connsiteY2" fmla="*/ 781812 h 1057275"/>
                <a:gd name="connsiteX3" fmla="*/ 7144 w 2314575"/>
                <a:gd name="connsiteY3" fmla="*/ 178308 h 1057275"/>
                <a:gd name="connsiteX4" fmla="*/ 178308 w 2314575"/>
                <a:gd name="connsiteY4" fmla="*/ 7144 h 1057275"/>
                <a:gd name="connsiteX5" fmla="*/ 2138839 w 2314575"/>
                <a:gd name="connsiteY5" fmla="*/ 7144 h 1057275"/>
                <a:gd name="connsiteX6" fmla="*/ 2310098 w 2314575"/>
                <a:gd name="connsiteY6" fmla="*/ 178308 h 1057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14575" h="1057275">
                  <a:moveTo>
                    <a:pt x="2310098" y="178308"/>
                  </a:moveTo>
                  <a:lnTo>
                    <a:pt x="2310098" y="649319"/>
                  </a:lnTo>
                  <a:cubicBezTo>
                    <a:pt x="1428655" y="1255681"/>
                    <a:pt x="597122" y="1082135"/>
                    <a:pt x="7144" y="781812"/>
                  </a:cubicBezTo>
                  <a:lnTo>
                    <a:pt x="7144" y="178308"/>
                  </a:lnTo>
                  <a:cubicBezTo>
                    <a:pt x="7144" y="83820"/>
                    <a:pt x="83820" y="7144"/>
                    <a:pt x="178308" y="7144"/>
                  </a:cubicBezTo>
                  <a:lnTo>
                    <a:pt x="2138839" y="7144"/>
                  </a:lnTo>
                  <a:cubicBezTo>
                    <a:pt x="2233423" y="7048"/>
                    <a:pt x="2310098" y="83725"/>
                    <a:pt x="2310098" y="178308"/>
                  </a:cubicBezTo>
                  <a:close/>
                </a:path>
              </a:pathLst>
            </a:custGeom>
            <a:solidFill>
              <a:srgbClr val="EFEFEF"/>
            </a:solidFill>
            <a:ln w="9525" cap="flat">
              <a:noFill/>
              <a:prstDash val="solid"/>
              <a:miter/>
            </a:ln>
            <a:effectLst>
              <a:innerShdw blurRad="152400" dist="50800" dir="5400000">
                <a:prstClr val="black">
                  <a:alpha val="20000"/>
                </a:prstClr>
              </a:inn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="" xmlns:a16="http://schemas.microsoft.com/office/drawing/2014/main" id="{E4B27C02-F067-4053-9810-B6E8E88110B3}"/>
                </a:ext>
              </a:extLst>
            </p:cNvPr>
            <p:cNvSpPr/>
            <p:nvPr/>
          </p:nvSpPr>
          <p:spPr>
            <a:xfrm>
              <a:off x="8363236" y="4983670"/>
              <a:ext cx="1362075" cy="371475"/>
            </a:xfrm>
            <a:custGeom>
              <a:avLst/>
              <a:gdLst>
                <a:gd name="connsiteX0" fmla="*/ 1179766 w 1362075"/>
                <a:gd name="connsiteY0" fmla="*/ 371189 h 371475"/>
                <a:gd name="connsiteX1" fmla="*/ 189166 w 1362075"/>
                <a:gd name="connsiteY1" fmla="*/ 371189 h 371475"/>
                <a:gd name="connsiteX2" fmla="*/ 7144 w 1362075"/>
                <a:gd name="connsiteY2" fmla="*/ 189166 h 371475"/>
                <a:gd name="connsiteX3" fmla="*/ 7144 w 1362075"/>
                <a:gd name="connsiteY3" fmla="*/ 189166 h 371475"/>
                <a:gd name="connsiteX4" fmla="*/ 189166 w 1362075"/>
                <a:gd name="connsiteY4" fmla="*/ 7144 h 371475"/>
                <a:gd name="connsiteX5" fmla="*/ 1179766 w 1362075"/>
                <a:gd name="connsiteY5" fmla="*/ 7144 h 371475"/>
                <a:gd name="connsiteX6" fmla="*/ 1361789 w 1362075"/>
                <a:gd name="connsiteY6" fmla="*/ 189166 h 371475"/>
                <a:gd name="connsiteX7" fmla="*/ 1361789 w 1362075"/>
                <a:gd name="connsiteY7" fmla="*/ 189166 h 371475"/>
                <a:gd name="connsiteX8" fmla="*/ 1179766 w 1362075"/>
                <a:gd name="connsiteY8" fmla="*/ 371189 h 37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62075" h="371475">
                  <a:moveTo>
                    <a:pt x="1179766" y="371189"/>
                  </a:moveTo>
                  <a:lnTo>
                    <a:pt x="189166" y="371189"/>
                  </a:lnTo>
                  <a:cubicBezTo>
                    <a:pt x="88678" y="371189"/>
                    <a:pt x="7144" y="289655"/>
                    <a:pt x="7144" y="189166"/>
                  </a:cubicBezTo>
                  <a:lnTo>
                    <a:pt x="7144" y="189166"/>
                  </a:lnTo>
                  <a:cubicBezTo>
                    <a:pt x="7144" y="88678"/>
                    <a:pt x="88678" y="7144"/>
                    <a:pt x="189166" y="7144"/>
                  </a:cubicBezTo>
                  <a:lnTo>
                    <a:pt x="1179766" y="7144"/>
                  </a:lnTo>
                  <a:cubicBezTo>
                    <a:pt x="1280255" y="7144"/>
                    <a:pt x="1361789" y="88678"/>
                    <a:pt x="1361789" y="189166"/>
                  </a:cubicBezTo>
                  <a:lnTo>
                    <a:pt x="1361789" y="189166"/>
                  </a:lnTo>
                  <a:cubicBezTo>
                    <a:pt x="1361789" y="289655"/>
                    <a:pt x="1280350" y="371189"/>
                    <a:pt x="1179766" y="371189"/>
                  </a:cubicBezTo>
                  <a:close/>
                </a:path>
              </a:pathLst>
            </a:custGeom>
            <a:solidFill>
              <a:srgbClr val="EFEFEF"/>
            </a:solidFill>
            <a:ln w="9525" cap="flat">
              <a:noFill/>
              <a:prstDash val="solid"/>
              <a:miter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="" xmlns:a16="http://schemas.microsoft.com/office/drawing/2014/main" id="{71E7EB9F-B5EE-4CB1-BFE9-62AD5151F8B1}"/>
                </a:ext>
              </a:extLst>
            </p:cNvPr>
            <p:cNvSpPr/>
            <p:nvPr/>
          </p:nvSpPr>
          <p:spPr>
            <a:xfrm>
              <a:off x="8717471" y="2734246"/>
              <a:ext cx="695325" cy="695325"/>
            </a:xfrm>
            <a:custGeom>
              <a:avLst/>
              <a:gdLst>
                <a:gd name="connsiteX0" fmla="*/ 692944 w 695325"/>
                <a:gd name="connsiteY0" fmla="*/ 350044 h 695325"/>
                <a:gd name="connsiteX1" fmla="*/ 350043 w 695325"/>
                <a:gd name="connsiteY1" fmla="*/ 692944 h 695325"/>
                <a:gd name="connsiteX2" fmla="*/ 7143 w 695325"/>
                <a:gd name="connsiteY2" fmla="*/ 350044 h 695325"/>
                <a:gd name="connsiteX3" fmla="*/ 350043 w 695325"/>
                <a:gd name="connsiteY3" fmla="*/ 7144 h 695325"/>
                <a:gd name="connsiteX4" fmla="*/ 692944 w 695325"/>
                <a:gd name="connsiteY4" fmla="*/ 350044 h 695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5325" h="695325">
                  <a:moveTo>
                    <a:pt x="692944" y="350044"/>
                  </a:moveTo>
                  <a:cubicBezTo>
                    <a:pt x="692944" y="539422"/>
                    <a:pt x="539422" y="692944"/>
                    <a:pt x="350043" y="692944"/>
                  </a:cubicBezTo>
                  <a:cubicBezTo>
                    <a:pt x="160665" y="692944"/>
                    <a:pt x="7143" y="539422"/>
                    <a:pt x="7143" y="350044"/>
                  </a:cubicBezTo>
                  <a:cubicBezTo>
                    <a:pt x="7143" y="160665"/>
                    <a:pt x="160665" y="7144"/>
                    <a:pt x="350043" y="7144"/>
                  </a:cubicBezTo>
                  <a:cubicBezTo>
                    <a:pt x="539422" y="7144"/>
                    <a:pt x="692944" y="160665"/>
                    <a:pt x="692944" y="350044"/>
                  </a:cubicBezTo>
                  <a:close/>
                </a:path>
              </a:pathLst>
            </a:custGeom>
            <a:solidFill>
              <a:srgbClr val="467BE2"/>
            </a:solidFill>
            <a:ln w="9525" cap="flat">
              <a:noFill/>
              <a:prstDash val="solid"/>
              <a:miter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TextBox 78">
              <a:extLst>
                <a:ext uri="{FF2B5EF4-FFF2-40B4-BE49-F238E27FC236}">
                  <a16:creationId xmlns="" xmlns:a16="http://schemas.microsoft.com/office/drawing/2014/main" id="{057D2BCB-03A5-4A25-99CF-1084FFFD5A8E}"/>
                </a:ext>
              </a:extLst>
            </p:cNvPr>
            <p:cNvSpPr txBox="1"/>
            <p:nvPr/>
          </p:nvSpPr>
          <p:spPr>
            <a:xfrm>
              <a:off x="8627353" y="2124003"/>
              <a:ext cx="87556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accent2"/>
                  </a:solidFill>
                  <a:latin typeface="+mj-lt"/>
                </a:rPr>
                <a:t>Expert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="" xmlns:a16="http://schemas.microsoft.com/office/drawing/2014/main" id="{E7864EF3-8C22-4A78-9ADE-93B3CCA48BD7}"/>
                </a:ext>
              </a:extLst>
            </p:cNvPr>
            <p:cNvSpPr txBox="1"/>
            <p:nvPr/>
          </p:nvSpPr>
          <p:spPr>
            <a:xfrm>
              <a:off x="8780438" y="2906017"/>
              <a:ext cx="5741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45$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="" xmlns:a16="http://schemas.microsoft.com/office/drawing/2014/main" id="{7FD983C5-EC74-4512-A969-ED7F28F817F4}"/>
                </a:ext>
              </a:extLst>
            </p:cNvPr>
            <p:cNvSpPr txBox="1"/>
            <p:nvPr/>
          </p:nvSpPr>
          <p:spPr>
            <a:xfrm>
              <a:off x="8539987" y="5007260"/>
              <a:ext cx="1050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accent2"/>
                  </a:solidFill>
                </a:rPr>
                <a:t>Buy Now</a:t>
              </a:r>
            </a:p>
          </p:txBody>
        </p:sp>
        <p:sp>
          <p:nvSpPr>
            <p:cNvPr id="88" name="Rectangle 87">
              <a:extLst>
                <a:ext uri="{FF2B5EF4-FFF2-40B4-BE49-F238E27FC236}">
                  <a16:creationId xmlns="" xmlns:a16="http://schemas.microsoft.com/office/drawing/2014/main" id="{4966E13A-B155-4310-AA0E-48FE93532AFD}"/>
                </a:ext>
              </a:extLst>
            </p:cNvPr>
            <p:cNvSpPr/>
            <p:nvPr/>
          </p:nvSpPr>
          <p:spPr>
            <a:xfrm>
              <a:off x="7914456" y="3724822"/>
              <a:ext cx="2318248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Write Your Text Here and Remove This Text</a:t>
              </a:r>
            </a:p>
          </p:txBody>
        </p:sp>
      </p:grpSp>
      <p:sp>
        <p:nvSpPr>
          <p:cNvPr id="89" name="TextBox 88">
            <a:extLst>
              <a:ext uri="{FF2B5EF4-FFF2-40B4-BE49-F238E27FC236}">
                <a16:creationId xmlns="" xmlns:a16="http://schemas.microsoft.com/office/drawing/2014/main" id="{DA254594-0B47-460E-BBF8-E308B4ABFA51}"/>
              </a:ext>
            </a:extLst>
          </p:cNvPr>
          <p:cNvSpPr txBox="1"/>
          <p:nvPr/>
        </p:nvSpPr>
        <p:spPr>
          <a:xfrm>
            <a:off x="4842239" y="69933"/>
            <a:ext cx="274947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chemeClr val="accent1"/>
                </a:solidFill>
                <a:latin typeface="+mj-lt"/>
              </a:rPr>
              <a:t>Deploy</a:t>
            </a:r>
            <a:endParaRPr lang="en-US" sz="6000" b="1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Kaizen Group AI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83E7E-9DFE-4A1E-AEC2-D2E19E891C2C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055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89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="" xmlns:a16="http://schemas.microsoft.com/office/drawing/2014/main" id="{443E86A6-1C34-4C7A-A24E-DF3058EA68A1}"/>
              </a:ext>
            </a:extLst>
          </p:cNvPr>
          <p:cNvSpPr/>
          <p:nvPr/>
        </p:nvSpPr>
        <p:spPr>
          <a:xfrm>
            <a:off x="11803094" y="881539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3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="" xmlns:a16="http://schemas.microsoft.com/office/drawing/2014/main" id="{6A6C6217-2D0B-4BD3-8A13-B70D2F4D3FC4}"/>
              </a:ext>
            </a:extLst>
          </p:cNvPr>
          <p:cNvSpPr/>
          <p:nvPr/>
        </p:nvSpPr>
        <p:spPr>
          <a:xfrm>
            <a:off x="11143107" y="259556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0 w 228600"/>
              <a:gd name="connsiteY1" fmla="*/ 222218 h 228600"/>
              <a:gd name="connsiteX2" fmla="*/ 7143 w 228600"/>
              <a:gd name="connsiteY2" fmla="*/ 114681 h 228600"/>
              <a:gd name="connsiteX3" fmla="*/ 114680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0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0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="" xmlns:a16="http://schemas.microsoft.com/office/drawing/2014/main" id="{5B47422A-AF1D-48FD-B236-6AD25F2C095D}"/>
              </a:ext>
            </a:extLst>
          </p:cNvPr>
          <p:cNvSpPr/>
          <p:nvPr/>
        </p:nvSpPr>
        <p:spPr>
          <a:xfrm>
            <a:off x="11803094" y="5203698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3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="" xmlns:a16="http://schemas.microsoft.com/office/drawing/2014/main" id="{63E43D3A-D858-48EC-A3B5-DA67C4FDB697}"/>
              </a:ext>
            </a:extLst>
          </p:cNvPr>
          <p:cNvSpPr/>
          <p:nvPr/>
        </p:nvSpPr>
        <p:spPr>
          <a:xfrm>
            <a:off x="1868424" y="1096709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="" xmlns:a16="http://schemas.microsoft.com/office/drawing/2014/main" id="{822E4A63-C8A0-482C-8609-11E58E69B5B7}"/>
              </a:ext>
            </a:extLst>
          </p:cNvPr>
          <p:cNvSpPr/>
          <p:nvPr/>
        </p:nvSpPr>
        <p:spPr>
          <a:xfrm>
            <a:off x="3167253" y="259556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="" xmlns:a16="http://schemas.microsoft.com/office/drawing/2014/main" id="{199B7924-7E39-4047-9708-3572AFBB47CC}"/>
              </a:ext>
            </a:extLst>
          </p:cNvPr>
          <p:cNvSpPr/>
          <p:nvPr/>
        </p:nvSpPr>
        <p:spPr>
          <a:xfrm>
            <a:off x="205169" y="474726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="" xmlns:a16="http://schemas.microsoft.com/office/drawing/2014/main" id="{3176445F-C5C7-4F5E-BD32-E4E02623D63E}"/>
              </a:ext>
            </a:extLst>
          </p:cNvPr>
          <p:cNvSpPr/>
          <p:nvPr/>
        </p:nvSpPr>
        <p:spPr>
          <a:xfrm>
            <a:off x="1576769" y="6323552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="" xmlns:a16="http://schemas.microsoft.com/office/drawing/2014/main" id="{6846DFC9-43BE-4A38-9A39-DD293513A94C}"/>
              </a:ext>
            </a:extLst>
          </p:cNvPr>
          <p:cNvSpPr/>
          <p:nvPr/>
        </p:nvSpPr>
        <p:spPr>
          <a:xfrm>
            <a:off x="154781" y="2880646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56460929-3A65-487B-84D5-7E71FD884D96}"/>
              </a:ext>
            </a:extLst>
          </p:cNvPr>
          <p:cNvSpPr/>
          <p:nvPr/>
        </p:nvSpPr>
        <p:spPr>
          <a:xfrm>
            <a:off x="6631591" y="6217253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="" xmlns:a16="http://schemas.microsoft.com/office/drawing/2014/main" id="{1672EFE3-0E87-45B9-8D56-0F1CA2E22D33}"/>
              </a:ext>
            </a:extLst>
          </p:cNvPr>
          <p:cNvSpPr/>
          <p:nvPr/>
        </p:nvSpPr>
        <p:spPr>
          <a:xfrm>
            <a:off x="11250644" y="6370511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3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="" xmlns:a16="http://schemas.microsoft.com/office/drawing/2014/main" id="{1C468777-36FA-4346-ACDB-8D23EDF69281}"/>
              </a:ext>
            </a:extLst>
          </p:cNvPr>
          <p:cNvSpPr/>
          <p:nvPr/>
        </p:nvSpPr>
        <p:spPr>
          <a:xfrm>
            <a:off x="9331166" y="1096709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="" xmlns:a16="http://schemas.microsoft.com/office/drawing/2014/main" id="{8E8B03FF-DF8E-49C6-A6EB-9172D8AD0A84}"/>
              </a:ext>
            </a:extLst>
          </p:cNvPr>
          <p:cNvSpPr/>
          <p:nvPr/>
        </p:nvSpPr>
        <p:spPr>
          <a:xfrm>
            <a:off x="1178528" y="2049494"/>
            <a:ext cx="1552575" cy="3657600"/>
          </a:xfrm>
          <a:custGeom>
            <a:avLst/>
            <a:gdLst>
              <a:gd name="connsiteX0" fmla="*/ 1320165 w 1552575"/>
              <a:gd name="connsiteY0" fmla="*/ 3645504 h 3657600"/>
              <a:gd name="connsiteX1" fmla="*/ 241649 w 1552575"/>
              <a:gd name="connsiteY1" fmla="*/ 3645504 h 3657600"/>
              <a:gd name="connsiteX2" fmla="*/ 14288 w 1552575"/>
              <a:gd name="connsiteY2" fmla="*/ 3418142 h 3657600"/>
              <a:gd name="connsiteX3" fmla="*/ 14288 w 1552575"/>
              <a:gd name="connsiteY3" fmla="*/ 241649 h 3657600"/>
              <a:gd name="connsiteX4" fmla="*/ 241649 w 1552575"/>
              <a:gd name="connsiteY4" fmla="*/ 14288 h 3657600"/>
              <a:gd name="connsiteX5" fmla="*/ 1320165 w 1552575"/>
              <a:gd name="connsiteY5" fmla="*/ 14288 h 3657600"/>
              <a:gd name="connsiteX6" fmla="*/ 1547527 w 1552575"/>
              <a:gd name="connsiteY6" fmla="*/ 241649 h 3657600"/>
              <a:gd name="connsiteX7" fmla="*/ 1547527 w 1552575"/>
              <a:gd name="connsiteY7" fmla="*/ 3418047 h 3657600"/>
              <a:gd name="connsiteX8" fmla="*/ 1320165 w 1552575"/>
              <a:gd name="connsiteY8" fmla="*/ 3645504 h 365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2575" h="3657600">
                <a:moveTo>
                  <a:pt x="1320165" y="3645504"/>
                </a:moveTo>
                <a:lnTo>
                  <a:pt x="241649" y="3645504"/>
                </a:lnTo>
                <a:cubicBezTo>
                  <a:pt x="116110" y="3645504"/>
                  <a:pt x="14288" y="3543681"/>
                  <a:pt x="14288" y="3418142"/>
                </a:cubicBezTo>
                <a:lnTo>
                  <a:pt x="14288" y="241649"/>
                </a:lnTo>
                <a:cubicBezTo>
                  <a:pt x="14288" y="116110"/>
                  <a:pt x="116110" y="14288"/>
                  <a:pt x="241649" y="14288"/>
                </a:cubicBezTo>
                <a:lnTo>
                  <a:pt x="1320165" y="14288"/>
                </a:lnTo>
                <a:cubicBezTo>
                  <a:pt x="1445705" y="14288"/>
                  <a:pt x="1547527" y="116110"/>
                  <a:pt x="1547527" y="241649"/>
                </a:cubicBezTo>
                <a:lnTo>
                  <a:pt x="1547527" y="3418047"/>
                </a:lnTo>
                <a:cubicBezTo>
                  <a:pt x="1547527" y="3543681"/>
                  <a:pt x="1445705" y="3645504"/>
                  <a:pt x="1320165" y="3645504"/>
                </a:cubicBezTo>
                <a:close/>
              </a:path>
            </a:pathLst>
          </a:custGeom>
          <a:noFill/>
          <a:ln w="19050" cap="rnd">
            <a:solidFill>
              <a:srgbClr val="185ADB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="" xmlns:a16="http://schemas.microsoft.com/office/drawing/2014/main" id="{07D5DC7A-7FD1-4211-AD55-A207A4BEC919}"/>
              </a:ext>
            </a:extLst>
          </p:cNvPr>
          <p:cNvSpPr/>
          <p:nvPr/>
        </p:nvSpPr>
        <p:spPr>
          <a:xfrm>
            <a:off x="2834545" y="2049494"/>
            <a:ext cx="1552575" cy="3657600"/>
          </a:xfrm>
          <a:custGeom>
            <a:avLst/>
            <a:gdLst>
              <a:gd name="connsiteX0" fmla="*/ 1320165 w 1552575"/>
              <a:gd name="connsiteY0" fmla="*/ 3645504 h 3657600"/>
              <a:gd name="connsiteX1" fmla="*/ 241649 w 1552575"/>
              <a:gd name="connsiteY1" fmla="*/ 3645504 h 3657600"/>
              <a:gd name="connsiteX2" fmla="*/ 14288 w 1552575"/>
              <a:gd name="connsiteY2" fmla="*/ 3418142 h 3657600"/>
              <a:gd name="connsiteX3" fmla="*/ 14288 w 1552575"/>
              <a:gd name="connsiteY3" fmla="*/ 241649 h 3657600"/>
              <a:gd name="connsiteX4" fmla="*/ 241649 w 1552575"/>
              <a:gd name="connsiteY4" fmla="*/ 14288 h 3657600"/>
              <a:gd name="connsiteX5" fmla="*/ 1320165 w 1552575"/>
              <a:gd name="connsiteY5" fmla="*/ 14288 h 3657600"/>
              <a:gd name="connsiteX6" fmla="*/ 1547527 w 1552575"/>
              <a:gd name="connsiteY6" fmla="*/ 241649 h 3657600"/>
              <a:gd name="connsiteX7" fmla="*/ 1547527 w 1552575"/>
              <a:gd name="connsiteY7" fmla="*/ 3418047 h 3657600"/>
              <a:gd name="connsiteX8" fmla="*/ 1320165 w 1552575"/>
              <a:gd name="connsiteY8" fmla="*/ 3645504 h 365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2575" h="3657600">
                <a:moveTo>
                  <a:pt x="1320165" y="3645504"/>
                </a:moveTo>
                <a:lnTo>
                  <a:pt x="241649" y="3645504"/>
                </a:lnTo>
                <a:cubicBezTo>
                  <a:pt x="116110" y="3645504"/>
                  <a:pt x="14288" y="3543681"/>
                  <a:pt x="14288" y="3418142"/>
                </a:cubicBezTo>
                <a:lnTo>
                  <a:pt x="14288" y="241649"/>
                </a:lnTo>
                <a:cubicBezTo>
                  <a:pt x="14288" y="116110"/>
                  <a:pt x="116110" y="14288"/>
                  <a:pt x="241649" y="14288"/>
                </a:cubicBezTo>
                <a:lnTo>
                  <a:pt x="1320165" y="14288"/>
                </a:lnTo>
                <a:cubicBezTo>
                  <a:pt x="1445705" y="14288"/>
                  <a:pt x="1547527" y="116110"/>
                  <a:pt x="1547527" y="241649"/>
                </a:cubicBezTo>
                <a:lnTo>
                  <a:pt x="1547527" y="3418047"/>
                </a:lnTo>
                <a:cubicBezTo>
                  <a:pt x="1547527" y="3543681"/>
                  <a:pt x="1445705" y="3645504"/>
                  <a:pt x="1320165" y="3645504"/>
                </a:cubicBezTo>
                <a:close/>
              </a:path>
            </a:pathLst>
          </a:custGeom>
          <a:noFill/>
          <a:ln w="19050" cap="rnd">
            <a:solidFill>
              <a:srgbClr val="0A1931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="" xmlns:a16="http://schemas.microsoft.com/office/drawing/2014/main" id="{76F36684-1F98-4E1E-A8A7-1CFF2D3B1A5E}"/>
              </a:ext>
            </a:extLst>
          </p:cNvPr>
          <p:cNvSpPr/>
          <p:nvPr/>
        </p:nvSpPr>
        <p:spPr>
          <a:xfrm>
            <a:off x="4490561" y="2049494"/>
            <a:ext cx="1552575" cy="3657600"/>
          </a:xfrm>
          <a:custGeom>
            <a:avLst/>
            <a:gdLst>
              <a:gd name="connsiteX0" fmla="*/ 1320165 w 1552575"/>
              <a:gd name="connsiteY0" fmla="*/ 3645504 h 3657600"/>
              <a:gd name="connsiteX1" fmla="*/ 241649 w 1552575"/>
              <a:gd name="connsiteY1" fmla="*/ 3645504 h 3657600"/>
              <a:gd name="connsiteX2" fmla="*/ 14288 w 1552575"/>
              <a:gd name="connsiteY2" fmla="*/ 3418142 h 3657600"/>
              <a:gd name="connsiteX3" fmla="*/ 14288 w 1552575"/>
              <a:gd name="connsiteY3" fmla="*/ 241649 h 3657600"/>
              <a:gd name="connsiteX4" fmla="*/ 241649 w 1552575"/>
              <a:gd name="connsiteY4" fmla="*/ 14288 h 3657600"/>
              <a:gd name="connsiteX5" fmla="*/ 1320165 w 1552575"/>
              <a:gd name="connsiteY5" fmla="*/ 14288 h 3657600"/>
              <a:gd name="connsiteX6" fmla="*/ 1547527 w 1552575"/>
              <a:gd name="connsiteY6" fmla="*/ 241649 h 3657600"/>
              <a:gd name="connsiteX7" fmla="*/ 1547527 w 1552575"/>
              <a:gd name="connsiteY7" fmla="*/ 3418047 h 3657600"/>
              <a:gd name="connsiteX8" fmla="*/ 1320165 w 1552575"/>
              <a:gd name="connsiteY8" fmla="*/ 3645504 h 365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2575" h="3657600">
                <a:moveTo>
                  <a:pt x="1320165" y="3645504"/>
                </a:moveTo>
                <a:lnTo>
                  <a:pt x="241649" y="3645504"/>
                </a:lnTo>
                <a:cubicBezTo>
                  <a:pt x="116110" y="3645504"/>
                  <a:pt x="14288" y="3543681"/>
                  <a:pt x="14288" y="3418142"/>
                </a:cubicBezTo>
                <a:lnTo>
                  <a:pt x="14288" y="241649"/>
                </a:lnTo>
                <a:cubicBezTo>
                  <a:pt x="14288" y="116110"/>
                  <a:pt x="116110" y="14288"/>
                  <a:pt x="241649" y="14288"/>
                </a:cubicBezTo>
                <a:lnTo>
                  <a:pt x="1320165" y="14288"/>
                </a:lnTo>
                <a:cubicBezTo>
                  <a:pt x="1445704" y="14288"/>
                  <a:pt x="1547527" y="116110"/>
                  <a:pt x="1547527" y="241649"/>
                </a:cubicBezTo>
                <a:lnTo>
                  <a:pt x="1547527" y="3418047"/>
                </a:lnTo>
                <a:cubicBezTo>
                  <a:pt x="1547527" y="3543681"/>
                  <a:pt x="1445704" y="3645504"/>
                  <a:pt x="1320165" y="3645504"/>
                </a:cubicBezTo>
                <a:close/>
              </a:path>
            </a:pathLst>
          </a:custGeom>
          <a:noFill/>
          <a:ln w="19050" cap="rnd">
            <a:solidFill>
              <a:srgbClr val="FFC947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="" xmlns:a16="http://schemas.microsoft.com/office/drawing/2014/main" id="{FEBAE8B6-75FC-4C89-8800-9D3D93CC603F}"/>
              </a:ext>
            </a:extLst>
          </p:cNvPr>
          <p:cNvSpPr/>
          <p:nvPr/>
        </p:nvSpPr>
        <p:spPr>
          <a:xfrm>
            <a:off x="6146578" y="2049494"/>
            <a:ext cx="1552575" cy="3657600"/>
          </a:xfrm>
          <a:custGeom>
            <a:avLst/>
            <a:gdLst>
              <a:gd name="connsiteX0" fmla="*/ 1320165 w 1552575"/>
              <a:gd name="connsiteY0" fmla="*/ 3645504 h 3657600"/>
              <a:gd name="connsiteX1" fmla="*/ 241649 w 1552575"/>
              <a:gd name="connsiteY1" fmla="*/ 3645504 h 3657600"/>
              <a:gd name="connsiteX2" fmla="*/ 14288 w 1552575"/>
              <a:gd name="connsiteY2" fmla="*/ 3418142 h 3657600"/>
              <a:gd name="connsiteX3" fmla="*/ 14288 w 1552575"/>
              <a:gd name="connsiteY3" fmla="*/ 241649 h 3657600"/>
              <a:gd name="connsiteX4" fmla="*/ 241649 w 1552575"/>
              <a:gd name="connsiteY4" fmla="*/ 14288 h 3657600"/>
              <a:gd name="connsiteX5" fmla="*/ 1320165 w 1552575"/>
              <a:gd name="connsiteY5" fmla="*/ 14288 h 3657600"/>
              <a:gd name="connsiteX6" fmla="*/ 1547527 w 1552575"/>
              <a:gd name="connsiteY6" fmla="*/ 241649 h 3657600"/>
              <a:gd name="connsiteX7" fmla="*/ 1547527 w 1552575"/>
              <a:gd name="connsiteY7" fmla="*/ 3418047 h 3657600"/>
              <a:gd name="connsiteX8" fmla="*/ 1320165 w 1552575"/>
              <a:gd name="connsiteY8" fmla="*/ 3645504 h 365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2575" h="3657600">
                <a:moveTo>
                  <a:pt x="1320165" y="3645504"/>
                </a:moveTo>
                <a:lnTo>
                  <a:pt x="241649" y="3645504"/>
                </a:lnTo>
                <a:cubicBezTo>
                  <a:pt x="116110" y="3645504"/>
                  <a:pt x="14288" y="3543681"/>
                  <a:pt x="14288" y="3418142"/>
                </a:cubicBezTo>
                <a:lnTo>
                  <a:pt x="14288" y="241649"/>
                </a:lnTo>
                <a:cubicBezTo>
                  <a:pt x="14288" y="116110"/>
                  <a:pt x="116110" y="14288"/>
                  <a:pt x="241649" y="14288"/>
                </a:cubicBezTo>
                <a:lnTo>
                  <a:pt x="1320165" y="14288"/>
                </a:lnTo>
                <a:cubicBezTo>
                  <a:pt x="1445705" y="14288"/>
                  <a:pt x="1547527" y="116110"/>
                  <a:pt x="1547527" y="241649"/>
                </a:cubicBezTo>
                <a:lnTo>
                  <a:pt x="1547527" y="3418047"/>
                </a:lnTo>
                <a:cubicBezTo>
                  <a:pt x="1547527" y="3543681"/>
                  <a:pt x="1445705" y="3645504"/>
                  <a:pt x="1320165" y="3645504"/>
                </a:cubicBezTo>
                <a:close/>
              </a:path>
            </a:pathLst>
          </a:custGeom>
          <a:noFill/>
          <a:ln w="19050" cap="rnd">
            <a:solidFill>
              <a:srgbClr val="0A1931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="" xmlns:a16="http://schemas.microsoft.com/office/drawing/2014/main" id="{33753421-0225-4BA9-8E13-6E341514CE2B}"/>
              </a:ext>
            </a:extLst>
          </p:cNvPr>
          <p:cNvSpPr/>
          <p:nvPr/>
        </p:nvSpPr>
        <p:spPr>
          <a:xfrm>
            <a:off x="7802594" y="2049494"/>
            <a:ext cx="1552575" cy="3657600"/>
          </a:xfrm>
          <a:custGeom>
            <a:avLst/>
            <a:gdLst>
              <a:gd name="connsiteX0" fmla="*/ 1320165 w 1552575"/>
              <a:gd name="connsiteY0" fmla="*/ 3645504 h 3657600"/>
              <a:gd name="connsiteX1" fmla="*/ 241649 w 1552575"/>
              <a:gd name="connsiteY1" fmla="*/ 3645504 h 3657600"/>
              <a:gd name="connsiteX2" fmla="*/ 14288 w 1552575"/>
              <a:gd name="connsiteY2" fmla="*/ 3418142 h 3657600"/>
              <a:gd name="connsiteX3" fmla="*/ 14288 w 1552575"/>
              <a:gd name="connsiteY3" fmla="*/ 241649 h 3657600"/>
              <a:gd name="connsiteX4" fmla="*/ 241649 w 1552575"/>
              <a:gd name="connsiteY4" fmla="*/ 14288 h 3657600"/>
              <a:gd name="connsiteX5" fmla="*/ 1320165 w 1552575"/>
              <a:gd name="connsiteY5" fmla="*/ 14288 h 3657600"/>
              <a:gd name="connsiteX6" fmla="*/ 1547527 w 1552575"/>
              <a:gd name="connsiteY6" fmla="*/ 241649 h 3657600"/>
              <a:gd name="connsiteX7" fmla="*/ 1547527 w 1552575"/>
              <a:gd name="connsiteY7" fmla="*/ 3418047 h 3657600"/>
              <a:gd name="connsiteX8" fmla="*/ 1320165 w 1552575"/>
              <a:gd name="connsiteY8" fmla="*/ 3645504 h 365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2575" h="3657600">
                <a:moveTo>
                  <a:pt x="1320165" y="3645504"/>
                </a:moveTo>
                <a:lnTo>
                  <a:pt x="241649" y="3645504"/>
                </a:lnTo>
                <a:cubicBezTo>
                  <a:pt x="116110" y="3645504"/>
                  <a:pt x="14288" y="3543681"/>
                  <a:pt x="14288" y="3418142"/>
                </a:cubicBezTo>
                <a:lnTo>
                  <a:pt x="14288" y="241649"/>
                </a:lnTo>
                <a:cubicBezTo>
                  <a:pt x="14288" y="116110"/>
                  <a:pt x="116110" y="14288"/>
                  <a:pt x="241649" y="14288"/>
                </a:cubicBezTo>
                <a:lnTo>
                  <a:pt x="1320165" y="14288"/>
                </a:lnTo>
                <a:cubicBezTo>
                  <a:pt x="1445705" y="14288"/>
                  <a:pt x="1547527" y="116110"/>
                  <a:pt x="1547527" y="241649"/>
                </a:cubicBezTo>
                <a:lnTo>
                  <a:pt x="1547527" y="3418047"/>
                </a:lnTo>
                <a:cubicBezTo>
                  <a:pt x="1547527" y="3543681"/>
                  <a:pt x="1445705" y="3645504"/>
                  <a:pt x="1320165" y="3645504"/>
                </a:cubicBezTo>
                <a:close/>
              </a:path>
            </a:pathLst>
          </a:custGeom>
          <a:noFill/>
          <a:ln w="19050" cap="rnd">
            <a:solidFill>
              <a:srgbClr val="185ADB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="" xmlns:a16="http://schemas.microsoft.com/office/drawing/2014/main" id="{E550755C-7766-4E6A-AF01-9B3E82B34325}"/>
              </a:ext>
            </a:extLst>
          </p:cNvPr>
          <p:cNvSpPr/>
          <p:nvPr/>
        </p:nvSpPr>
        <p:spPr>
          <a:xfrm>
            <a:off x="9458611" y="2049494"/>
            <a:ext cx="1552575" cy="3657600"/>
          </a:xfrm>
          <a:custGeom>
            <a:avLst/>
            <a:gdLst>
              <a:gd name="connsiteX0" fmla="*/ 1320165 w 1552575"/>
              <a:gd name="connsiteY0" fmla="*/ 3645504 h 3657600"/>
              <a:gd name="connsiteX1" fmla="*/ 241649 w 1552575"/>
              <a:gd name="connsiteY1" fmla="*/ 3645504 h 3657600"/>
              <a:gd name="connsiteX2" fmla="*/ 14288 w 1552575"/>
              <a:gd name="connsiteY2" fmla="*/ 3418142 h 3657600"/>
              <a:gd name="connsiteX3" fmla="*/ 14288 w 1552575"/>
              <a:gd name="connsiteY3" fmla="*/ 241649 h 3657600"/>
              <a:gd name="connsiteX4" fmla="*/ 241649 w 1552575"/>
              <a:gd name="connsiteY4" fmla="*/ 14288 h 3657600"/>
              <a:gd name="connsiteX5" fmla="*/ 1320165 w 1552575"/>
              <a:gd name="connsiteY5" fmla="*/ 14288 h 3657600"/>
              <a:gd name="connsiteX6" fmla="*/ 1547527 w 1552575"/>
              <a:gd name="connsiteY6" fmla="*/ 241649 h 3657600"/>
              <a:gd name="connsiteX7" fmla="*/ 1547527 w 1552575"/>
              <a:gd name="connsiteY7" fmla="*/ 3418047 h 3657600"/>
              <a:gd name="connsiteX8" fmla="*/ 1320165 w 1552575"/>
              <a:gd name="connsiteY8" fmla="*/ 3645504 h 365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2575" h="3657600">
                <a:moveTo>
                  <a:pt x="1320165" y="3645504"/>
                </a:moveTo>
                <a:lnTo>
                  <a:pt x="241649" y="3645504"/>
                </a:lnTo>
                <a:cubicBezTo>
                  <a:pt x="116109" y="3645504"/>
                  <a:pt x="14288" y="3543681"/>
                  <a:pt x="14288" y="3418142"/>
                </a:cubicBezTo>
                <a:lnTo>
                  <a:pt x="14288" y="241649"/>
                </a:lnTo>
                <a:cubicBezTo>
                  <a:pt x="14288" y="116110"/>
                  <a:pt x="116109" y="14288"/>
                  <a:pt x="241649" y="14288"/>
                </a:cubicBezTo>
                <a:lnTo>
                  <a:pt x="1320165" y="14288"/>
                </a:lnTo>
                <a:cubicBezTo>
                  <a:pt x="1445705" y="14288"/>
                  <a:pt x="1547527" y="116110"/>
                  <a:pt x="1547527" y="241649"/>
                </a:cubicBezTo>
                <a:lnTo>
                  <a:pt x="1547527" y="3418047"/>
                </a:lnTo>
                <a:cubicBezTo>
                  <a:pt x="1547527" y="3543681"/>
                  <a:pt x="1445705" y="3645504"/>
                  <a:pt x="1320165" y="3645504"/>
                </a:cubicBezTo>
                <a:close/>
              </a:path>
            </a:pathLst>
          </a:custGeom>
          <a:noFill/>
          <a:ln w="19050" cap="rnd">
            <a:solidFill>
              <a:srgbClr val="FFC947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45" name="Group 44">
            <a:extLst>
              <a:ext uri="{FF2B5EF4-FFF2-40B4-BE49-F238E27FC236}">
                <a16:creationId xmlns="" xmlns:a16="http://schemas.microsoft.com/office/drawing/2014/main" id="{2F345A39-B59D-495F-87A2-C7D10E91BCD0}"/>
              </a:ext>
            </a:extLst>
          </p:cNvPr>
          <p:cNvGrpSpPr/>
          <p:nvPr/>
        </p:nvGrpSpPr>
        <p:grpSpPr>
          <a:xfrm>
            <a:off x="1176913" y="3657860"/>
            <a:ext cx="1554190" cy="1261884"/>
            <a:chOff x="1176913" y="4313981"/>
            <a:chExt cx="1554190" cy="1261884"/>
          </a:xfrm>
        </p:grpSpPr>
        <p:sp>
          <p:nvSpPr>
            <p:cNvPr id="2" name="TextBox 1">
              <a:extLst>
                <a:ext uri="{FF2B5EF4-FFF2-40B4-BE49-F238E27FC236}">
                  <a16:creationId xmlns="" xmlns:a16="http://schemas.microsoft.com/office/drawing/2014/main" id="{9B2A314E-0AA8-49A7-AA7D-45730114BD0C}"/>
                </a:ext>
              </a:extLst>
            </p:cNvPr>
            <p:cNvSpPr txBox="1"/>
            <p:nvPr/>
          </p:nvSpPr>
          <p:spPr>
            <a:xfrm>
              <a:off x="1255745" y="4313981"/>
              <a:ext cx="13981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accent2"/>
                  </a:solidFill>
                </a:rPr>
                <a:t>Heading Here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="" xmlns:a16="http://schemas.microsoft.com/office/drawing/2014/main" id="{5A821B21-E09A-4FA0-99FB-21821B930DC4}"/>
                </a:ext>
              </a:extLst>
            </p:cNvPr>
            <p:cNvSpPr/>
            <p:nvPr/>
          </p:nvSpPr>
          <p:spPr>
            <a:xfrm>
              <a:off x="1176913" y="4621758"/>
              <a:ext cx="1554190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>
                      <a:lumMod val="75000"/>
                    </a:schemeClr>
                  </a:solidFill>
                </a:rPr>
                <a:t>Write Your Text Here and Remove This Text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="" xmlns:a16="http://schemas.microsoft.com/office/drawing/2014/main" id="{12C86613-6B20-457F-9E43-11A4BC413012}"/>
              </a:ext>
            </a:extLst>
          </p:cNvPr>
          <p:cNvGrpSpPr/>
          <p:nvPr/>
        </p:nvGrpSpPr>
        <p:grpSpPr>
          <a:xfrm>
            <a:off x="4490561" y="3657860"/>
            <a:ext cx="1554190" cy="1261884"/>
            <a:chOff x="4490561" y="4313981"/>
            <a:chExt cx="1554190" cy="1261884"/>
          </a:xfrm>
        </p:grpSpPr>
        <p:sp>
          <p:nvSpPr>
            <p:cNvPr id="22" name="TextBox 21">
              <a:extLst>
                <a:ext uri="{FF2B5EF4-FFF2-40B4-BE49-F238E27FC236}">
                  <a16:creationId xmlns="" xmlns:a16="http://schemas.microsoft.com/office/drawing/2014/main" id="{9B427566-D4DF-4204-B31F-6CEAE61A5971}"/>
                </a:ext>
              </a:extLst>
            </p:cNvPr>
            <p:cNvSpPr txBox="1"/>
            <p:nvPr/>
          </p:nvSpPr>
          <p:spPr>
            <a:xfrm>
              <a:off x="4569393" y="4313981"/>
              <a:ext cx="13981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accent3"/>
                  </a:solidFill>
                </a:rPr>
                <a:t>Heading Here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="" xmlns:a16="http://schemas.microsoft.com/office/drawing/2014/main" id="{6288F451-AD38-4A6C-9CCA-32EBFA160AE2}"/>
                </a:ext>
              </a:extLst>
            </p:cNvPr>
            <p:cNvSpPr/>
            <p:nvPr/>
          </p:nvSpPr>
          <p:spPr>
            <a:xfrm>
              <a:off x="4490561" y="4621758"/>
              <a:ext cx="1554190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>
                      <a:lumMod val="75000"/>
                    </a:schemeClr>
                  </a:solidFill>
                </a:rPr>
                <a:t>Write Your Text Here and Remove This Text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="" xmlns:a16="http://schemas.microsoft.com/office/drawing/2014/main" id="{526D5F93-C11B-4B5A-96A8-E8188074FA55}"/>
              </a:ext>
            </a:extLst>
          </p:cNvPr>
          <p:cNvGrpSpPr/>
          <p:nvPr/>
        </p:nvGrpSpPr>
        <p:grpSpPr>
          <a:xfrm>
            <a:off x="7800980" y="3657860"/>
            <a:ext cx="1554190" cy="1261884"/>
            <a:chOff x="7800980" y="4313981"/>
            <a:chExt cx="1554190" cy="1261884"/>
          </a:xfrm>
        </p:grpSpPr>
        <p:sp>
          <p:nvSpPr>
            <p:cNvPr id="24" name="TextBox 23">
              <a:extLst>
                <a:ext uri="{FF2B5EF4-FFF2-40B4-BE49-F238E27FC236}">
                  <a16:creationId xmlns="" xmlns:a16="http://schemas.microsoft.com/office/drawing/2014/main" id="{1FE0A846-7469-4816-A95F-8AB504C06A6D}"/>
                </a:ext>
              </a:extLst>
            </p:cNvPr>
            <p:cNvSpPr txBox="1"/>
            <p:nvPr/>
          </p:nvSpPr>
          <p:spPr>
            <a:xfrm>
              <a:off x="7879812" y="4313981"/>
              <a:ext cx="13981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accent2"/>
                  </a:solidFill>
                </a:rPr>
                <a:t>Heading Here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="" xmlns:a16="http://schemas.microsoft.com/office/drawing/2014/main" id="{AC8DAF17-A437-4215-AE43-37E51DD3EA03}"/>
                </a:ext>
              </a:extLst>
            </p:cNvPr>
            <p:cNvSpPr/>
            <p:nvPr/>
          </p:nvSpPr>
          <p:spPr>
            <a:xfrm>
              <a:off x="7800980" y="4621758"/>
              <a:ext cx="1554190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>
                      <a:lumMod val="75000"/>
                    </a:schemeClr>
                  </a:solidFill>
                </a:rPr>
                <a:t>Write Your Text Here and Remove This Text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="" xmlns:a16="http://schemas.microsoft.com/office/drawing/2014/main" id="{3DF71FE6-319D-4F7D-9729-21BC6DF8731C}"/>
              </a:ext>
            </a:extLst>
          </p:cNvPr>
          <p:cNvGrpSpPr/>
          <p:nvPr/>
        </p:nvGrpSpPr>
        <p:grpSpPr>
          <a:xfrm>
            <a:off x="2832929" y="2718742"/>
            <a:ext cx="1554190" cy="1261884"/>
            <a:chOff x="2832929" y="2140133"/>
            <a:chExt cx="1554190" cy="1261884"/>
          </a:xfrm>
        </p:grpSpPr>
        <p:sp>
          <p:nvSpPr>
            <p:cNvPr id="26" name="TextBox 25">
              <a:extLst>
                <a:ext uri="{FF2B5EF4-FFF2-40B4-BE49-F238E27FC236}">
                  <a16:creationId xmlns="" xmlns:a16="http://schemas.microsoft.com/office/drawing/2014/main" id="{4FAD5B5F-117C-4A73-B70D-A52D617800C3}"/>
                </a:ext>
              </a:extLst>
            </p:cNvPr>
            <p:cNvSpPr txBox="1"/>
            <p:nvPr/>
          </p:nvSpPr>
          <p:spPr>
            <a:xfrm>
              <a:off x="2911761" y="2140133"/>
              <a:ext cx="13981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accent1"/>
                  </a:solidFill>
                </a:rPr>
                <a:t>Heading Here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="" xmlns:a16="http://schemas.microsoft.com/office/drawing/2014/main" id="{95603608-C33E-4EF4-9706-34825DB56DB8}"/>
                </a:ext>
              </a:extLst>
            </p:cNvPr>
            <p:cNvSpPr/>
            <p:nvPr/>
          </p:nvSpPr>
          <p:spPr>
            <a:xfrm>
              <a:off x="2832929" y="2447910"/>
              <a:ext cx="1554190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>
                      <a:lumMod val="75000"/>
                    </a:schemeClr>
                  </a:solidFill>
                </a:rPr>
                <a:t>Write Your Text Here and Remove This Text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="" xmlns:a16="http://schemas.microsoft.com/office/drawing/2014/main" id="{CA46AD46-F9A3-4B22-8F85-6A2ED232BE45}"/>
              </a:ext>
            </a:extLst>
          </p:cNvPr>
          <p:cNvGrpSpPr/>
          <p:nvPr/>
        </p:nvGrpSpPr>
        <p:grpSpPr>
          <a:xfrm>
            <a:off x="6146577" y="2718742"/>
            <a:ext cx="1554190" cy="1261884"/>
            <a:chOff x="6146577" y="2140133"/>
            <a:chExt cx="1554190" cy="1261884"/>
          </a:xfrm>
        </p:grpSpPr>
        <p:sp>
          <p:nvSpPr>
            <p:cNvPr id="28" name="TextBox 27">
              <a:extLst>
                <a:ext uri="{FF2B5EF4-FFF2-40B4-BE49-F238E27FC236}">
                  <a16:creationId xmlns="" xmlns:a16="http://schemas.microsoft.com/office/drawing/2014/main" id="{F2684181-D51A-464F-8A15-4515A41722A2}"/>
                </a:ext>
              </a:extLst>
            </p:cNvPr>
            <p:cNvSpPr txBox="1"/>
            <p:nvPr/>
          </p:nvSpPr>
          <p:spPr>
            <a:xfrm>
              <a:off x="6225409" y="2140133"/>
              <a:ext cx="13981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accent1"/>
                  </a:solidFill>
                </a:rPr>
                <a:t>Heading Here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="" xmlns:a16="http://schemas.microsoft.com/office/drawing/2014/main" id="{99F009F5-29DA-42A1-A30C-ECAA8D7A65EA}"/>
                </a:ext>
              </a:extLst>
            </p:cNvPr>
            <p:cNvSpPr/>
            <p:nvPr/>
          </p:nvSpPr>
          <p:spPr>
            <a:xfrm>
              <a:off x="6146577" y="2447910"/>
              <a:ext cx="1554190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>
                      <a:lumMod val="75000"/>
                    </a:schemeClr>
                  </a:solidFill>
                </a:rPr>
                <a:t>Write Your Text Here and Remove This Text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="" xmlns:a16="http://schemas.microsoft.com/office/drawing/2014/main" id="{E39FC240-5821-44A3-B537-B1A209256DCC}"/>
              </a:ext>
            </a:extLst>
          </p:cNvPr>
          <p:cNvGrpSpPr/>
          <p:nvPr/>
        </p:nvGrpSpPr>
        <p:grpSpPr>
          <a:xfrm>
            <a:off x="9456996" y="2718742"/>
            <a:ext cx="1554190" cy="1261884"/>
            <a:chOff x="9456996" y="2140133"/>
            <a:chExt cx="1554190" cy="1261884"/>
          </a:xfrm>
        </p:grpSpPr>
        <p:sp>
          <p:nvSpPr>
            <p:cNvPr id="30" name="TextBox 29">
              <a:extLst>
                <a:ext uri="{FF2B5EF4-FFF2-40B4-BE49-F238E27FC236}">
                  <a16:creationId xmlns="" xmlns:a16="http://schemas.microsoft.com/office/drawing/2014/main" id="{1D1624D7-5679-4799-AFB9-6E93E2044590}"/>
                </a:ext>
              </a:extLst>
            </p:cNvPr>
            <p:cNvSpPr txBox="1"/>
            <p:nvPr/>
          </p:nvSpPr>
          <p:spPr>
            <a:xfrm>
              <a:off x="9535828" y="2140133"/>
              <a:ext cx="13981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accent3"/>
                  </a:solidFill>
                </a:rPr>
                <a:t>Heading Here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="" xmlns:a16="http://schemas.microsoft.com/office/drawing/2014/main" id="{6569C373-FB18-4EAC-9D4C-81FEC73958BD}"/>
                </a:ext>
              </a:extLst>
            </p:cNvPr>
            <p:cNvSpPr/>
            <p:nvPr/>
          </p:nvSpPr>
          <p:spPr>
            <a:xfrm>
              <a:off x="9456996" y="2447910"/>
              <a:ext cx="1554190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>
                      <a:lumMod val="75000"/>
                    </a:schemeClr>
                  </a:solidFill>
                </a:rPr>
                <a:t>Write Your Text Here and Remove This Text</a:t>
              </a: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8DDFCA6E-0665-4D95-9F1D-5ED05D40E2BB}"/>
              </a:ext>
            </a:extLst>
          </p:cNvPr>
          <p:cNvSpPr txBox="1"/>
          <p:nvPr/>
        </p:nvSpPr>
        <p:spPr>
          <a:xfrm>
            <a:off x="3484504" y="69933"/>
            <a:ext cx="54649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accent1"/>
                </a:solidFill>
                <a:latin typeface="+mj-lt"/>
              </a:rPr>
              <a:t>Portfolio</a:t>
            </a:r>
            <a:r>
              <a:rPr lang="en-US" sz="6000" b="1" dirty="0">
                <a:solidFill>
                  <a:schemeClr val="accent2"/>
                </a:solidFill>
                <a:latin typeface="+mj-lt"/>
              </a:rPr>
              <a:t> Slide</a:t>
            </a:r>
          </a:p>
        </p:txBody>
      </p:sp>
      <p:sp>
        <p:nvSpPr>
          <p:cNvPr id="39" name="Picture Placeholder 38">
            <a:extLst>
              <a:ext uri="{FF2B5EF4-FFF2-40B4-BE49-F238E27FC236}">
                <a16:creationId xmlns="" xmlns:a16="http://schemas.microsoft.com/office/drawing/2014/main" id="{B7C661E8-8847-42CD-843E-504C51D8180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336177" y="2206215"/>
            <a:ext cx="1293094" cy="1294924"/>
          </a:xfrm>
        </p:spPr>
      </p:sp>
      <p:sp>
        <p:nvSpPr>
          <p:cNvPr id="40" name="Picture Placeholder 39">
            <a:extLst>
              <a:ext uri="{FF2B5EF4-FFF2-40B4-BE49-F238E27FC236}">
                <a16:creationId xmlns="" xmlns:a16="http://schemas.microsoft.com/office/drawing/2014/main" id="{88852716-4B7C-4FBF-9BB8-C64A9CDDDAE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20301" y="2206215"/>
            <a:ext cx="1293094" cy="1294924"/>
          </a:xfrm>
        </p:spPr>
      </p:sp>
      <p:sp>
        <p:nvSpPr>
          <p:cNvPr id="41" name="Picture Placeholder 40">
            <a:extLst>
              <a:ext uri="{FF2B5EF4-FFF2-40B4-BE49-F238E27FC236}">
                <a16:creationId xmlns="" xmlns:a16="http://schemas.microsoft.com/office/drawing/2014/main" id="{38B276F4-D08F-499D-A9B5-F43BCDCFCE0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276318" y="4275696"/>
            <a:ext cx="1293094" cy="1294924"/>
          </a:xfrm>
        </p:spPr>
      </p:sp>
      <p:sp>
        <p:nvSpPr>
          <p:cNvPr id="42" name="Picture Placeholder 41">
            <a:extLst>
              <a:ext uri="{FF2B5EF4-FFF2-40B4-BE49-F238E27FC236}">
                <a16:creationId xmlns="" xmlns:a16="http://schemas.microsoft.com/office/drawing/2014/main" id="{59DC0774-5E5E-4FBF-806A-46663D74386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931528" y="2206215"/>
            <a:ext cx="1293094" cy="1294924"/>
          </a:xfrm>
        </p:spPr>
      </p:sp>
      <p:sp>
        <p:nvSpPr>
          <p:cNvPr id="43" name="Picture Placeholder 42">
            <a:extLst>
              <a:ext uri="{FF2B5EF4-FFF2-40B4-BE49-F238E27FC236}">
                <a16:creationId xmlns="" xmlns:a16="http://schemas.microsoft.com/office/drawing/2014/main" id="{D3A61F2C-4882-4252-B0E2-64F7A35C6883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587544" y="4275696"/>
            <a:ext cx="1293094" cy="1294924"/>
          </a:xfrm>
        </p:spPr>
      </p:sp>
      <p:sp>
        <p:nvSpPr>
          <p:cNvPr id="44" name="Picture Placeholder 43">
            <a:extLst>
              <a:ext uri="{FF2B5EF4-FFF2-40B4-BE49-F238E27FC236}">
                <a16:creationId xmlns="" xmlns:a16="http://schemas.microsoft.com/office/drawing/2014/main" id="{493CB200-5E8A-419D-AB96-C912E98F4880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2963477" y="4275696"/>
            <a:ext cx="1293094" cy="1294924"/>
          </a:xfrm>
        </p:spPr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Kaizen Group AI</a:t>
            </a:r>
            <a:endParaRPr lang="en-US"/>
          </a:p>
        </p:txBody>
      </p:sp>
      <p:sp>
        <p:nvSpPr>
          <p:cNvPr id="33" name="Slide Number Placeholder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83E7E-9DFE-4A1E-AEC2-D2E19E891C2C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505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3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Freeform: Shape 57">
            <a:extLst>
              <a:ext uri="{FF2B5EF4-FFF2-40B4-BE49-F238E27FC236}">
                <a16:creationId xmlns="" xmlns:a16="http://schemas.microsoft.com/office/drawing/2014/main" id="{463CF8A2-D1AB-41F3-822B-83E8C263AFF4}"/>
              </a:ext>
            </a:extLst>
          </p:cNvPr>
          <p:cNvSpPr/>
          <p:nvPr/>
        </p:nvSpPr>
        <p:spPr>
          <a:xfrm>
            <a:off x="10319575" y="6106097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3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9" name="Freeform: Shape 58">
            <a:extLst>
              <a:ext uri="{FF2B5EF4-FFF2-40B4-BE49-F238E27FC236}">
                <a16:creationId xmlns="" xmlns:a16="http://schemas.microsoft.com/office/drawing/2014/main" id="{4815CB2D-B032-4B5B-AFFE-E5609CD703AF}"/>
              </a:ext>
            </a:extLst>
          </p:cNvPr>
          <p:cNvSpPr/>
          <p:nvPr/>
        </p:nvSpPr>
        <p:spPr>
          <a:xfrm>
            <a:off x="7519701" y="5998464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0" name="Freeform: Shape 59">
            <a:extLst>
              <a:ext uri="{FF2B5EF4-FFF2-40B4-BE49-F238E27FC236}">
                <a16:creationId xmlns="" xmlns:a16="http://schemas.microsoft.com/office/drawing/2014/main" id="{ECD3D905-8B3E-4C4B-B808-DB163B2D9F95}"/>
              </a:ext>
            </a:extLst>
          </p:cNvPr>
          <p:cNvSpPr/>
          <p:nvPr/>
        </p:nvSpPr>
        <p:spPr>
          <a:xfrm>
            <a:off x="11424761" y="5785580"/>
            <a:ext cx="228600" cy="228600"/>
          </a:xfrm>
          <a:custGeom>
            <a:avLst/>
            <a:gdLst>
              <a:gd name="connsiteX0" fmla="*/ 222219 w 228600"/>
              <a:gd name="connsiteY0" fmla="*/ 114681 h 228600"/>
              <a:gd name="connsiteX1" fmla="*/ 114681 w 228600"/>
              <a:gd name="connsiteY1" fmla="*/ 222218 h 228600"/>
              <a:gd name="connsiteX2" fmla="*/ 7143 w 228600"/>
              <a:gd name="connsiteY2" fmla="*/ 114681 h 228600"/>
              <a:gd name="connsiteX3" fmla="*/ 114681 w 228600"/>
              <a:gd name="connsiteY3" fmla="*/ 7144 h 228600"/>
              <a:gd name="connsiteX4" fmla="*/ 222219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9" y="114681"/>
                </a:moveTo>
                <a:cubicBezTo>
                  <a:pt x="222219" y="174072"/>
                  <a:pt x="174073" y="222218"/>
                  <a:pt x="114681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1" y="7144"/>
                </a:cubicBezTo>
                <a:cubicBezTo>
                  <a:pt x="174073" y="7144"/>
                  <a:pt x="222219" y="55290"/>
                  <a:pt x="222219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1" name="Freeform: Shape 60">
            <a:extLst>
              <a:ext uri="{FF2B5EF4-FFF2-40B4-BE49-F238E27FC236}">
                <a16:creationId xmlns="" xmlns:a16="http://schemas.microsoft.com/office/drawing/2014/main" id="{A685ED9C-F597-4AE6-8368-9BCC36DEC0A8}"/>
              </a:ext>
            </a:extLst>
          </p:cNvPr>
          <p:cNvSpPr/>
          <p:nvPr/>
        </p:nvSpPr>
        <p:spPr>
          <a:xfrm>
            <a:off x="4524851" y="6266402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2" name="Freeform: Shape 61">
            <a:extLst>
              <a:ext uri="{FF2B5EF4-FFF2-40B4-BE49-F238E27FC236}">
                <a16:creationId xmlns="" xmlns:a16="http://schemas.microsoft.com/office/drawing/2014/main" id="{1F835781-BC23-45A3-9F4B-5F59C1950A5A}"/>
              </a:ext>
            </a:extLst>
          </p:cNvPr>
          <p:cNvSpPr/>
          <p:nvPr/>
        </p:nvSpPr>
        <p:spPr>
          <a:xfrm>
            <a:off x="11209591" y="3119723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0 w 228600"/>
              <a:gd name="connsiteY1" fmla="*/ 222218 h 228600"/>
              <a:gd name="connsiteX2" fmla="*/ 7142 w 228600"/>
              <a:gd name="connsiteY2" fmla="*/ 114681 h 228600"/>
              <a:gd name="connsiteX3" fmla="*/ 114680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0" y="222218"/>
                </a:cubicBezTo>
                <a:cubicBezTo>
                  <a:pt x="55288" y="222218"/>
                  <a:pt x="7142" y="174072"/>
                  <a:pt x="7142" y="114681"/>
                </a:cubicBezTo>
                <a:cubicBezTo>
                  <a:pt x="7142" y="55290"/>
                  <a:pt x="55288" y="7144"/>
                  <a:pt x="114680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3" name="Freeform: Shape 62">
            <a:extLst>
              <a:ext uri="{FF2B5EF4-FFF2-40B4-BE49-F238E27FC236}">
                <a16:creationId xmlns="" xmlns:a16="http://schemas.microsoft.com/office/drawing/2014/main" id="{32CB548B-16AD-473E-9EB5-182F6627425C}"/>
              </a:ext>
            </a:extLst>
          </p:cNvPr>
          <p:cNvSpPr/>
          <p:nvPr/>
        </p:nvSpPr>
        <p:spPr>
          <a:xfrm>
            <a:off x="2423255" y="908018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4" name="Freeform: Shape 63">
            <a:extLst>
              <a:ext uri="{FF2B5EF4-FFF2-40B4-BE49-F238E27FC236}">
                <a16:creationId xmlns="" xmlns:a16="http://schemas.microsoft.com/office/drawing/2014/main" id="{7C8BB83B-66D9-4F39-9AED-646DB77ED057}"/>
              </a:ext>
            </a:extLst>
          </p:cNvPr>
          <p:cNvSpPr/>
          <p:nvPr/>
        </p:nvSpPr>
        <p:spPr>
          <a:xfrm>
            <a:off x="321468" y="3762851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5" name="Freeform: Shape 64">
            <a:extLst>
              <a:ext uri="{FF2B5EF4-FFF2-40B4-BE49-F238E27FC236}">
                <a16:creationId xmlns="" xmlns:a16="http://schemas.microsoft.com/office/drawing/2014/main" id="{9E1D4ECC-4BB6-44DF-ABDB-9CFD20055438}"/>
              </a:ext>
            </a:extLst>
          </p:cNvPr>
          <p:cNvSpPr/>
          <p:nvPr/>
        </p:nvSpPr>
        <p:spPr>
          <a:xfrm>
            <a:off x="10534745" y="684943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0 w 228600"/>
              <a:gd name="connsiteY1" fmla="*/ 222218 h 228600"/>
              <a:gd name="connsiteX2" fmla="*/ 7143 w 228600"/>
              <a:gd name="connsiteY2" fmla="*/ 114681 h 228600"/>
              <a:gd name="connsiteX3" fmla="*/ 114680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0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0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6" name="Freeform: Shape 65">
            <a:extLst>
              <a:ext uri="{FF2B5EF4-FFF2-40B4-BE49-F238E27FC236}">
                <a16:creationId xmlns="" xmlns:a16="http://schemas.microsoft.com/office/drawing/2014/main" id="{93AB973F-91CD-4360-9854-C1E5A3A02B20}"/>
              </a:ext>
            </a:extLst>
          </p:cNvPr>
          <p:cNvSpPr/>
          <p:nvPr/>
        </p:nvSpPr>
        <p:spPr>
          <a:xfrm>
            <a:off x="11639931" y="364331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3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7" name="Freeform: Shape 66">
            <a:extLst>
              <a:ext uri="{FF2B5EF4-FFF2-40B4-BE49-F238E27FC236}">
                <a16:creationId xmlns="" xmlns:a16="http://schemas.microsoft.com/office/drawing/2014/main" id="{17C54CA9-2629-415F-949F-A72754CFCAEA}"/>
              </a:ext>
            </a:extLst>
          </p:cNvPr>
          <p:cNvSpPr/>
          <p:nvPr/>
        </p:nvSpPr>
        <p:spPr>
          <a:xfrm>
            <a:off x="884396" y="6051233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8" name="Freeform: Shape 67">
            <a:extLst>
              <a:ext uri="{FF2B5EF4-FFF2-40B4-BE49-F238E27FC236}">
                <a16:creationId xmlns="" xmlns:a16="http://schemas.microsoft.com/office/drawing/2014/main" id="{BCF9C5D5-6BB7-44BF-B7FC-C8E3B25A185D}"/>
              </a:ext>
            </a:extLst>
          </p:cNvPr>
          <p:cNvSpPr/>
          <p:nvPr/>
        </p:nvSpPr>
        <p:spPr>
          <a:xfrm>
            <a:off x="1989582" y="5730621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9" name="Freeform: Shape 68">
            <a:extLst>
              <a:ext uri="{FF2B5EF4-FFF2-40B4-BE49-F238E27FC236}">
                <a16:creationId xmlns="" xmlns:a16="http://schemas.microsoft.com/office/drawing/2014/main" id="{B09B42E8-0323-41E9-B385-A195D742591A}"/>
              </a:ext>
            </a:extLst>
          </p:cNvPr>
          <p:cNvSpPr/>
          <p:nvPr/>
        </p:nvSpPr>
        <p:spPr>
          <a:xfrm>
            <a:off x="575500" y="1028986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="" xmlns:a16="http://schemas.microsoft.com/office/drawing/2014/main" id="{E68EF28F-64BA-423B-B259-834CDA5D18AF}"/>
              </a:ext>
            </a:extLst>
          </p:cNvPr>
          <p:cNvGrpSpPr/>
          <p:nvPr/>
        </p:nvGrpSpPr>
        <p:grpSpPr>
          <a:xfrm>
            <a:off x="1343310" y="1616392"/>
            <a:ext cx="2352675" cy="3566541"/>
            <a:chOff x="1343310" y="1616392"/>
            <a:chExt cx="2352675" cy="3566541"/>
          </a:xfrm>
        </p:grpSpPr>
        <p:sp>
          <p:nvSpPr>
            <p:cNvPr id="70" name="Freeform: Shape 69">
              <a:extLst>
                <a:ext uri="{FF2B5EF4-FFF2-40B4-BE49-F238E27FC236}">
                  <a16:creationId xmlns="" xmlns:a16="http://schemas.microsoft.com/office/drawing/2014/main" id="{FF29DB76-839B-47A1-948E-6ECEBC35B2E6}"/>
                </a:ext>
              </a:extLst>
            </p:cNvPr>
            <p:cNvSpPr/>
            <p:nvPr/>
          </p:nvSpPr>
          <p:spPr>
            <a:xfrm>
              <a:off x="1724787" y="1616392"/>
              <a:ext cx="485775" cy="485775"/>
            </a:xfrm>
            <a:custGeom>
              <a:avLst/>
              <a:gdLst>
                <a:gd name="connsiteX0" fmla="*/ 388810 w 485775"/>
                <a:gd name="connsiteY0" fmla="*/ 484061 h 485775"/>
                <a:gd name="connsiteX1" fmla="*/ 102394 w 485775"/>
                <a:gd name="connsiteY1" fmla="*/ 484061 h 485775"/>
                <a:gd name="connsiteX2" fmla="*/ 7144 w 485775"/>
                <a:gd name="connsiteY2" fmla="*/ 388811 h 485775"/>
                <a:gd name="connsiteX3" fmla="*/ 7144 w 485775"/>
                <a:gd name="connsiteY3" fmla="*/ 102394 h 485775"/>
                <a:gd name="connsiteX4" fmla="*/ 102394 w 485775"/>
                <a:gd name="connsiteY4" fmla="*/ 7144 h 485775"/>
                <a:gd name="connsiteX5" fmla="*/ 388810 w 485775"/>
                <a:gd name="connsiteY5" fmla="*/ 7144 h 485775"/>
                <a:gd name="connsiteX6" fmla="*/ 484060 w 485775"/>
                <a:gd name="connsiteY6" fmla="*/ 102394 h 485775"/>
                <a:gd name="connsiteX7" fmla="*/ 484060 w 485775"/>
                <a:gd name="connsiteY7" fmla="*/ 388811 h 485775"/>
                <a:gd name="connsiteX8" fmla="*/ 388810 w 485775"/>
                <a:gd name="connsiteY8" fmla="*/ 484061 h 485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5775" h="485775">
                  <a:moveTo>
                    <a:pt x="388810" y="484061"/>
                  </a:moveTo>
                  <a:lnTo>
                    <a:pt x="102394" y="484061"/>
                  </a:lnTo>
                  <a:cubicBezTo>
                    <a:pt x="49816" y="484061"/>
                    <a:pt x="7144" y="441388"/>
                    <a:pt x="7144" y="388811"/>
                  </a:cubicBezTo>
                  <a:lnTo>
                    <a:pt x="7144" y="102394"/>
                  </a:lnTo>
                  <a:cubicBezTo>
                    <a:pt x="7144" y="49816"/>
                    <a:pt x="49816" y="7144"/>
                    <a:pt x="102394" y="7144"/>
                  </a:cubicBezTo>
                  <a:lnTo>
                    <a:pt x="388810" y="7144"/>
                  </a:lnTo>
                  <a:cubicBezTo>
                    <a:pt x="441388" y="7144"/>
                    <a:pt x="484060" y="49816"/>
                    <a:pt x="484060" y="102394"/>
                  </a:cubicBezTo>
                  <a:lnTo>
                    <a:pt x="484060" y="388811"/>
                  </a:lnTo>
                  <a:cubicBezTo>
                    <a:pt x="484060" y="441388"/>
                    <a:pt x="441484" y="484061"/>
                    <a:pt x="388810" y="484061"/>
                  </a:cubicBezTo>
                  <a:close/>
                </a:path>
              </a:pathLst>
            </a:custGeom>
            <a:solidFill>
              <a:srgbClr val="1244A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="" xmlns:a16="http://schemas.microsoft.com/office/drawing/2014/main" id="{23D15C68-216B-49A5-9982-A53F212776A8}"/>
                </a:ext>
              </a:extLst>
            </p:cNvPr>
            <p:cNvSpPr/>
            <p:nvPr/>
          </p:nvSpPr>
          <p:spPr>
            <a:xfrm>
              <a:off x="1343310" y="1738122"/>
              <a:ext cx="2352675" cy="1809750"/>
            </a:xfrm>
            <a:custGeom>
              <a:avLst/>
              <a:gdLst>
                <a:gd name="connsiteX0" fmla="*/ 2350580 w 2352675"/>
                <a:gd name="connsiteY0" fmla="*/ 1804892 h 1809750"/>
                <a:gd name="connsiteX1" fmla="*/ 7144 w 2352675"/>
                <a:gd name="connsiteY1" fmla="*/ 1804892 h 1809750"/>
                <a:gd name="connsiteX2" fmla="*/ 7144 w 2352675"/>
                <a:gd name="connsiteY2" fmla="*/ 197644 h 1809750"/>
                <a:gd name="connsiteX3" fmla="*/ 197644 w 2352675"/>
                <a:gd name="connsiteY3" fmla="*/ 7144 h 1809750"/>
                <a:gd name="connsiteX4" fmla="*/ 2160080 w 2352675"/>
                <a:gd name="connsiteY4" fmla="*/ 7144 h 1809750"/>
                <a:gd name="connsiteX5" fmla="*/ 2350580 w 2352675"/>
                <a:gd name="connsiteY5" fmla="*/ 197644 h 1809750"/>
                <a:gd name="connsiteX6" fmla="*/ 2350580 w 2352675"/>
                <a:gd name="connsiteY6" fmla="*/ 1804892 h 1809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52675" h="1809750">
                  <a:moveTo>
                    <a:pt x="2350580" y="1804892"/>
                  </a:moveTo>
                  <a:lnTo>
                    <a:pt x="7144" y="1804892"/>
                  </a:lnTo>
                  <a:lnTo>
                    <a:pt x="7144" y="197644"/>
                  </a:lnTo>
                  <a:cubicBezTo>
                    <a:pt x="7144" y="92392"/>
                    <a:pt x="92393" y="7144"/>
                    <a:pt x="197644" y="7144"/>
                  </a:cubicBezTo>
                  <a:lnTo>
                    <a:pt x="2160080" y="7144"/>
                  </a:lnTo>
                  <a:cubicBezTo>
                    <a:pt x="2265331" y="7144"/>
                    <a:pt x="2350580" y="92392"/>
                    <a:pt x="2350580" y="197644"/>
                  </a:cubicBezTo>
                  <a:lnTo>
                    <a:pt x="2350580" y="1804892"/>
                  </a:lnTo>
                  <a:close/>
                </a:path>
              </a:pathLst>
            </a:custGeom>
            <a:solidFill>
              <a:srgbClr val="185AD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="" xmlns:a16="http://schemas.microsoft.com/office/drawing/2014/main" id="{A9B8EB89-0E25-42AE-B979-E6EF7C919A53}"/>
                </a:ext>
              </a:extLst>
            </p:cNvPr>
            <p:cNvSpPr/>
            <p:nvPr/>
          </p:nvSpPr>
          <p:spPr>
            <a:xfrm>
              <a:off x="1444370" y="1896808"/>
              <a:ext cx="2152650" cy="3286125"/>
            </a:xfrm>
            <a:custGeom>
              <a:avLst/>
              <a:gdLst>
                <a:gd name="connsiteX0" fmla="*/ 2148459 w 2152650"/>
                <a:gd name="connsiteY0" fmla="*/ 235744 h 3286125"/>
                <a:gd name="connsiteX1" fmla="*/ 2148459 w 2152650"/>
                <a:gd name="connsiteY1" fmla="*/ 3055049 h 3286125"/>
                <a:gd name="connsiteX2" fmla="*/ 1919859 w 2152650"/>
                <a:gd name="connsiteY2" fmla="*/ 3283649 h 3286125"/>
                <a:gd name="connsiteX3" fmla="*/ 235744 w 2152650"/>
                <a:gd name="connsiteY3" fmla="*/ 3283649 h 3286125"/>
                <a:gd name="connsiteX4" fmla="*/ 7144 w 2152650"/>
                <a:gd name="connsiteY4" fmla="*/ 3055049 h 3286125"/>
                <a:gd name="connsiteX5" fmla="*/ 7144 w 2152650"/>
                <a:gd name="connsiteY5" fmla="*/ 235744 h 3286125"/>
                <a:gd name="connsiteX6" fmla="*/ 235744 w 2152650"/>
                <a:gd name="connsiteY6" fmla="*/ 7144 h 3286125"/>
                <a:gd name="connsiteX7" fmla="*/ 1919859 w 2152650"/>
                <a:gd name="connsiteY7" fmla="*/ 7144 h 3286125"/>
                <a:gd name="connsiteX8" fmla="*/ 2148459 w 2152650"/>
                <a:gd name="connsiteY8" fmla="*/ 235744 h 3286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52650" h="3286125">
                  <a:moveTo>
                    <a:pt x="2148459" y="235744"/>
                  </a:moveTo>
                  <a:lnTo>
                    <a:pt x="2148459" y="3055049"/>
                  </a:lnTo>
                  <a:cubicBezTo>
                    <a:pt x="2148459" y="3181255"/>
                    <a:pt x="2046065" y="3283649"/>
                    <a:pt x="1919859" y="3283649"/>
                  </a:cubicBezTo>
                  <a:lnTo>
                    <a:pt x="235744" y="3283649"/>
                  </a:lnTo>
                  <a:cubicBezTo>
                    <a:pt x="109538" y="3283649"/>
                    <a:pt x="7144" y="3181255"/>
                    <a:pt x="7144" y="3055049"/>
                  </a:cubicBezTo>
                  <a:lnTo>
                    <a:pt x="7144" y="235744"/>
                  </a:lnTo>
                  <a:cubicBezTo>
                    <a:pt x="7144" y="109538"/>
                    <a:pt x="109538" y="7144"/>
                    <a:pt x="235744" y="7144"/>
                  </a:cubicBezTo>
                  <a:lnTo>
                    <a:pt x="1919859" y="7144"/>
                  </a:lnTo>
                  <a:cubicBezTo>
                    <a:pt x="2046065" y="7144"/>
                    <a:pt x="2148459" y="109633"/>
                    <a:pt x="2148459" y="235744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="" xmlns:a16="http://schemas.microsoft.com/office/drawing/2014/main" id="{17681BBF-7DB5-4282-91AA-876E43894D67}"/>
                </a:ext>
              </a:extLst>
            </p:cNvPr>
            <p:cNvSpPr/>
            <p:nvPr/>
          </p:nvSpPr>
          <p:spPr>
            <a:xfrm>
              <a:off x="1676876" y="1658493"/>
              <a:ext cx="485775" cy="485775"/>
            </a:xfrm>
            <a:custGeom>
              <a:avLst/>
              <a:gdLst>
                <a:gd name="connsiteX0" fmla="*/ 388810 w 485775"/>
                <a:gd name="connsiteY0" fmla="*/ 484061 h 485775"/>
                <a:gd name="connsiteX1" fmla="*/ 102394 w 485775"/>
                <a:gd name="connsiteY1" fmla="*/ 484061 h 485775"/>
                <a:gd name="connsiteX2" fmla="*/ 7144 w 485775"/>
                <a:gd name="connsiteY2" fmla="*/ 388811 h 485775"/>
                <a:gd name="connsiteX3" fmla="*/ 7144 w 485775"/>
                <a:gd name="connsiteY3" fmla="*/ 102394 h 485775"/>
                <a:gd name="connsiteX4" fmla="*/ 102394 w 485775"/>
                <a:gd name="connsiteY4" fmla="*/ 7144 h 485775"/>
                <a:gd name="connsiteX5" fmla="*/ 388810 w 485775"/>
                <a:gd name="connsiteY5" fmla="*/ 7144 h 485775"/>
                <a:gd name="connsiteX6" fmla="*/ 484060 w 485775"/>
                <a:gd name="connsiteY6" fmla="*/ 102394 h 485775"/>
                <a:gd name="connsiteX7" fmla="*/ 484060 w 485775"/>
                <a:gd name="connsiteY7" fmla="*/ 388811 h 485775"/>
                <a:gd name="connsiteX8" fmla="*/ 388810 w 485775"/>
                <a:gd name="connsiteY8" fmla="*/ 484061 h 485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5775" h="485775">
                  <a:moveTo>
                    <a:pt x="388810" y="484061"/>
                  </a:moveTo>
                  <a:lnTo>
                    <a:pt x="102394" y="484061"/>
                  </a:lnTo>
                  <a:cubicBezTo>
                    <a:pt x="49816" y="484061"/>
                    <a:pt x="7144" y="441389"/>
                    <a:pt x="7144" y="388811"/>
                  </a:cubicBezTo>
                  <a:lnTo>
                    <a:pt x="7144" y="102394"/>
                  </a:lnTo>
                  <a:cubicBezTo>
                    <a:pt x="7144" y="49816"/>
                    <a:pt x="49816" y="7144"/>
                    <a:pt x="102394" y="7144"/>
                  </a:cubicBezTo>
                  <a:lnTo>
                    <a:pt x="388810" y="7144"/>
                  </a:lnTo>
                  <a:cubicBezTo>
                    <a:pt x="441388" y="7144"/>
                    <a:pt x="484060" y="49816"/>
                    <a:pt x="484060" y="102394"/>
                  </a:cubicBezTo>
                  <a:lnTo>
                    <a:pt x="484060" y="388811"/>
                  </a:lnTo>
                  <a:cubicBezTo>
                    <a:pt x="484060" y="441389"/>
                    <a:pt x="441388" y="484061"/>
                    <a:pt x="388810" y="484061"/>
                  </a:cubicBezTo>
                  <a:close/>
                </a:path>
              </a:pathLst>
            </a:custGeom>
            <a:solidFill>
              <a:srgbClr val="185AD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="" xmlns:a16="http://schemas.microsoft.com/office/drawing/2014/main" id="{6E8DF9F9-7250-4C4D-88D8-710CDD36E5B6}"/>
                </a:ext>
              </a:extLst>
            </p:cNvPr>
            <p:cNvSpPr/>
            <p:nvPr/>
          </p:nvSpPr>
          <p:spPr>
            <a:xfrm>
              <a:off x="1812226" y="1809464"/>
              <a:ext cx="219075" cy="180975"/>
            </a:xfrm>
            <a:custGeom>
              <a:avLst/>
              <a:gdLst>
                <a:gd name="connsiteX0" fmla="*/ 85916 w 219075"/>
                <a:gd name="connsiteY0" fmla="*/ 182118 h 180975"/>
                <a:gd name="connsiteX1" fmla="*/ 7144 w 219075"/>
                <a:gd name="connsiteY1" fmla="*/ 182118 h 180975"/>
                <a:gd name="connsiteX2" fmla="*/ 7144 w 219075"/>
                <a:gd name="connsiteY2" fmla="*/ 138779 h 180975"/>
                <a:gd name="connsiteX3" fmla="*/ 17336 w 219075"/>
                <a:gd name="connsiteY3" fmla="*/ 68104 h 180975"/>
                <a:gd name="connsiteX4" fmla="*/ 51530 w 219075"/>
                <a:gd name="connsiteY4" fmla="*/ 7144 h 180975"/>
                <a:gd name="connsiteX5" fmla="*/ 82201 w 219075"/>
                <a:gd name="connsiteY5" fmla="*/ 31242 h 180975"/>
                <a:gd name="connsiteX6" fmla="*/ 65151 w 219075"/>
                <a:gd name="connsiteY6" fmla="*/ 60293 h 180975"/>
                <a:gd name="connsiteX7" fmla="*/ 54388 w 219075"/>
                <a:gd name="connsiteY7" fmla="*/ 92774 h 180975"/>
                <a:gd name="connsiteX8" fmla="*/ 85916 w 219075"/>
                <a:gd name="connsiteY8" fmla="*/ 92774 h 180975"/>
                <a:gd name="connsiteX9" fmla="*/ 85916 w 219075"/>
                <a:gd name="connsiteY9" fmla="*/ 182118 h 180975"/>
                <a:gd name="connsiteX10" fmla="*/ 213360 w 219075"/>
                <a:gd name="connsiteY10" fmla="*/ 182118 h 180975"/>
                <a:gd name="connsiteX11" fmla="*/ 134588 w 219075"/>
                <a:gd name="connsiteY11" fmla="*/ 182118 h 180975"/>
                <a:gd name="connsiteX12" fmla="*/ 134588 w 219075"/>
                <a:gd name="connsiteY12" fmla="*/ 138779 h 180975"/>
                <a:gd name="connsiteX13" fmla="*/ 144590 w 219075"/>
                <a:gd name="connsiteY13" fmla="*/ 68104 h 180975"/>
                <a:gd name="connsiteX14" fmla="*/ 178975 w 219075"/>
                <a:gd name="connsiteY14" fmla="*/ 7144 h 180975"/>
                <a:gd name="connsiteX15" fmla="*/ 209550 w 219075"/>
                <a:gd name="connsiteY15" fmla="*/ 31242 h 180975"/>
                <a:gd name="connsiteX16" fmla="*/ 192500 w 219075"/>
                <a:gd name="connsiteY16" fmla="*/ 60293 h 180975"/>
                <a:gd name="connsiteX17" fmla="*/ 181737 w 219075"/>
                <a:gd name="connsiteY17" fmla="*/ 92774 h 180975"/>
                <a:gd name="connsiteX18" fmla="*/ 213265 w 219075"/>
                <a:gd name="connsiteY18" fmla="*/ 92774 h 180975"/>
                <a:gd name="connsiteX19" fmla="*/ 213265 w 219075"/>
                <a:gd name="connsiteY19" fmla="*/ 182118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19075" h="180975">
                  <a:moveTo>
                    <a:pt x="85916" y="182118"/>
                  </a:moveTo>
                  <a:lnTo>
                    <a:pt x="7144" y="182118"/>
                  </a:lnTo>
                  <a:lnTo>
                    <a:pt x="7144" y="138779"/>
                  </a:lnTo>
                  <a:cubicBezTo>
                    <a:pt x="7144" y="111538"/>
                    <a:pt x="10573" y="88011"/>
                    <a:pt x="17336" y="68104"/>
                  </a:cubicBezTo>
                  <a:cubicBezTo>
                    <a:pt x="24098" y="48292"/>
                    <a:pt x="35528" y="27908"/>
                    <a:pt x="51530" y="7144"/>
                  </a:cubicBezTo>
                  <a:lnTo>
                    <a:pt x="82201" y="31242"/>
                  </a:lnTo>
                  <a:cubicBezTo>
                    <a:pt x="74486" y="42481"/>
                    <a:pt x="68771" y="52197"/>
                    <a:pt x="65151" y="60293"/>
                  </a:cubicBezTo>
                  <a:cubicBezTo>
                    <a:pt x="61532" y="68389"/>
                    <a:pt x="57912" y="79248"/>
                    <a:pt x="54388" y="92774"/>
                  </a:cubicBezTo>
                  <a:lnTo>
                    <a:pt x="85916" y="92774"/>
                  </a:lnTo>
                  <a:lnTo>
                    <a:pt x="85916" y="182118"/>
                  </a:lnTo>
                  <a:close/>
                  <a:moveTo>
                    <a:pt x="213360" y="182118"/>
                  </a:moveTo>
                  <a:lnTo>
                    <a:pt x="134588" y="182118"/>
                  </a:lnTo>
                  <a:lnTo>
                    <a:pt x="134588" y="138779"/>
                  </a:lnTo>
                  <a:cubicBezTo>
                    <a:pt x="134588" y="111538"/>
                    <a:pt x="137922" y="88011"/>
                    <a:pt x="144590" y="68104"/>
                  </a:cubicBezTo>
                  <a:cubicBezTo>
                    <a:pt x="151257" y="48292"/>
                    <a:pt x="162687" y="27908"/>
                    <a:pt x="178975" y="7144"/>
                  </a:cubicBezTo>
                  <a:lnTo>
                    <a:pt x="209550" y="31242"/>
                  </a:lnTo>
                  <a:cubicBezTo>
                    <a:pt x="201835" y="42481"/>
                    <a:pt x="196120" y="52197"/>
                    <a:pt x="192500" y="60293"/>
                  </a:cubicBezTo>
                  <a:cubicBezTo>
                    <a:pt x="188881" y="68389"/>
                    <a:pt x="185261" y="79248"/>
                    <a:pt x="181737" y="92774"/>
                  </a:cubicBezTo>
                  <a:lnTo>
                    <a:pt x="213265" y="92774"/>
                  </a:lnTo>
                  <a:lnTo>
                    <a:pt x="213265" y="182118"/>
                  </a:lnTo>
                  <a:close/>
                </a:path>
              </a:pathLst>
            </a:custGeom>
            <a:solidFill>
              <a:srgbClr val="FFC94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="" xmlns:a16="http://schemas.microsoft.com/office/drawing/2014/main" id="{9D15874C-6936-437A-AF18-6ECB3A35E152}"/>
                </a:ext>
              </a:extLst>
            </p:cNvPr>
            <p:cNvSpPr/>
            <p:nvPr/>
          </p:nvSpPr>
          <p:spPr>
            <a:xfrm>
              <a:off x="1444370" y="4464177"/>
              <a:ext cx="2152650" cy="714375"/>
            </a:xfrm>
            <a:custGeom>
              <a:avLst/>
              <a:gdLst>
                <a:gd name="connsiteX0" fmla="*/ 2148459 w 2152650"/>
                <a:gd name="connsiteY0" fmla="*/ 7144 h 714375"/>
                <a:gd name="connsiteX1" fmla="*/ 2148459 w 2152650"/>
                <a:gd name="connsiteY1" fmla="*/ 487775 h 714375"/>
                <a:gd name="connsiteX2" fmla="*/ 1919859 w 2152650"/>
                <a:gd name="connsiteY2" fmla="*/ 716375 h 714375"/>
                <a:gd name="connsiteX3" fmla="*/ 235744 w 2152650"/>
                <a:gd name="connsiteY3" fmla="*/ 716375 h 714375"/>
                <a:gd name="connsiteX4" fmla="*/ 7144 w 2152650"/>
                <a:gd name="connsiteY4" fmla="*/ 487775 h 714375"/>
                <a:gd name="connsiteX5" fmla="*/ 7144 w 2152650"/>
                <a:gd name="connsiteY5" fmla="*/ 7144 h 714375"/>
                <a:gd name="connsiteX6" fmla="*/ 2148459 w 2152650"/>
                <a:gd name="connsiteY6" fmla="*/ 7144 h 714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52650" h="714375">
                  <a:moveTo>
                    <a:pt x="2148459" y="7144"/>
                  </a:moveTo>
                  <a:lnTo>
                    <a:pt x="2148459" y="487775"/>
                  </a:lnTo>
                  <a:cubicBezTo>
                    <a:pt x="2148459" y="613982"/>
                    <a:pt x="2046065" y="716375"/>
                    <a:pt x="1919859" y="716375"/>
                  </a:cubicBezTo>
                  <a:lnTo>
                    <a:pt x="235744" y="716375"/>
                  </a:lnTo>
                  <a:cubicBezTo>
                    <a:pt x="109538" y="716375"/>
                    <a:pt x="7144" y="613982"/>
                    <a:pt x="7144" y="487775"/>
                  </a:cubicBezTo>
                  <a:lnTo>
                    <a:pt x="7144" y="7144"/>
                  </a:lnTo>
                  <a:lnTo>
                    <a:pt x="2148459" y="7144"/>
                  </a:lnTo>
                  <a:close/>
                </a:path>
              </a:pathLst>
            </a:custGeom>
            <a:solidFill>
              <a:srgbClr val="185AD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05" name="Group 104">
              <a:extLst>
                <a:ext uri="{FF2B5EF4-FFF2-40B4-BE49-F238E27FC236}">
                  <a16:creationId xmlns="" xmlns:a16="http://schemas.microsoft.com/office/drawing/2014/main" id="{CFCCED8B-BFF0-4E80-8DF3-CA140A12E5E7}"/>
                </a:ext>
              </a:extLst>
            </p:cNvPr>
            <p:cNvGrpSpPr/>
            <p:nvPr/>
          </p:nvGrpSpPr>
          <p:grpSpPr>
            <a:xfrm>
              <a:off x="1704022" y="4694682"/>
              <a:ext cx="1547622" cy="219075"/>
              <a:chOff x="1704022" y="4694682"/>
              <a:chExt cx="1547622" cy="219075"/>
            </a:xfrm>
          </p:grpSpPr>
          <p:sp>
            <p:nvSpPr>
              <p:cNvPr id="76" name="Freeform: Shape 75">
                <a:extLst>
                  <a:ext uri="{FF2B5EF4-FFF2-40B4-BE49-F238E27FC236}">
                    <a16:creationId xmlns="" xmlns:a16="http://schemas.microsoft.com/office/drawing/2014/main" id="{A2B7AF21-EEC3-4A63-A446-C214CD498174}"/>
                  </a:ext>
                </a:extLst>
              </p:cNvPr>
              <p:cNvSpPr/>
              <p:nvPr/>
            </p:nvSpPr>
            <p:spPr>
              <a:xfrm>
                <a:off x="1704022" y="4694682"/>
                <a:ext cx="228600" cy="219075"/>
              </a:xfrm>
              <a:custGeom>
                <a:avLst/>
                <a:gdLst>
                  <a:gd name="connsiteX0" fmla="*/ 115348 w 228600"/>
                  <a:gd name="connsiteY0" fmla="*/ 7144 h 219075"/>
                  <a:gd name="connsiteX1" fmla="*/ 140875 w 228600"/>
                  <a:gd name="connsiteY1" fmla="*/ 85820 h 219075"/>
                  <a:gd name="connsiteX2" fmla="*/ 223552 w 228600"/>
                  <a:gd name="connsiteY2" fmla="*/ 85820 h 219075"/>
                  <a:gd name="connsiteX3" fmla="*/ 156686 w 228600"/>
                  <a:gd name="connsiteY3" fmla="*/ 134398 h 219075"/>
                  <a:gd name="connsiteX4" fmla="*/ 182213 w 228600"/>
                  <a:gd name="connsiteY4" fmla="*/ 212979 h 219075"/>
                  <a:gd name="connsiteX5" fmla="*/ 115348 w 228600"/>
                  <a:gd name="connsiteY5" fmla="*/ 164402 h 219075"/>
                  <a:gd name="connsiteX6" fmla="*/ 48482 w 228600"/>
                  <a:gd name="connsiteY6" fmla="*/ 212979 h 219075"/>
                  <a:gd name="connsiteX7" fmla="*/ 74009 w 228600"/>
                  <a:gd name="connsiteY7" fmla="*/ 134398 h 219075"/>
                  <a:gd name="connsiteX8" fmla="*/ 7144 w 228600"/>
                  <a:gd name="connsiteY8" fmla="*/ 85820 h 219075"/>
                  <a:gd name="connsiteX9" fmla="*/ 89821 w 228600"/>
                  <a:gd name="connsiteY9" fmla="*/ 85820 h 219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28600" h="219075">
                    <a:moveTo>
                      <a:pt x="115348" y="7144"/>
                    </a:moveTo>
                    <a:lnTo>
                      <a:pt x="140875" y="85820"/>
                    </a:lnTo>
                    <a:lnTo>
                      <a:pt x="223552" y="85820"/>
                    </a:lnTo>
                    <a:lnTo>
                      <a:pt x="156686" y="134398"/>
                    </a:lnTo>
                    <a:lnTo>
                      <a:pt x="182213" y="212979"/>
                    </a:lnTo>
                    <a:lnTo>
                      <a:pt x="115348" y="164402"/>
                    </a:lnTo>
                    <a:lnTo>
                      <a:pt x="48482" y="212979"/>
                    </a:lnTo>
                    <a:lnTo>
                      <a:pt x="74009" y="134398"/>
                    </a:lnTo>
                    <a:lnTo>
                      <a:pt x="7144" y="85820"/>
                    </a:lnTo>
                    <a:lnTo>
                      <a:pt x="89821" y="85820"/>
                    </a:lnTo>
                    <a:close/>
                  </a:path>
                </a:pathLst>
              </a:custGeom>
              <a:solidFill>
                <a:srgbClr val="FFC94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="" xmlns:a16="http://schemas.microsoft.com/office/drawing/2014/main" id="{14510BC2-7287-41E7-BE72-9F3D3FBD0C4A}"/>
                  </a:ext>
                </a:extLst>
              </p:cNvPr>
              <p:cNvSpPr/>
              <p:nvPr/>
            </p:nvSpPr>
            <p:spPr>
              <a:xfrm>
                <a:off x="2033778" y="4694682"/>
                <a:ext cx="228600" cy="219075"/>
              </a:xfrm>
              <a:custGeom>
                <a:avLst/>
                <a:gdLst>
                  <a:gd name="connsiteX0" fmla="*/ 115348 w 228600"/>
                  <a:gd name="connsiteY0" fmla="*/ 7144 h 219075"/>
                  <a:gd name="connsiteX1" fmla="*/ 140875 w 228600"/>
                  <a:gd name="connsiteY1" fmla="*/ 85820 h 219075"/>
                  <a:gd name="connsiteX2" fmla="*/ 223552 w 228600"/>
                  <a:gd name="connsiteY2" fmla="*/ 85820 h 219075"/>
                  <a:gd name="connsiteX3" fmla="*/ 156686 w 228600"/>
                  <a:gd name="connsiteY3" fmla="*/ 134398 h 219075"/>
                  <a:gd name="connsiteX4" fmla="*/ 182213 w 228600"/>
                  <a:gd name="connsiteY4" fmla="*/ 212979 h 219075"/>
                  <a:gd name="connsiteX5" fmla="*/ 115348 w 228600"/>
                  <a:gd name="connsiteY5" fmla="*/ 164402 h 219075"/>
                  <a:gd name="connsiteX6" fmla="*/ 48482 w 228600"/>
                  <a:gd name="connsiteY6" fmla="*/ 212979 h 219075"/>
                  <a:gd name="connsiteX7" fmla="*/ 74009 w 228600"/>
                  <a:gd name="connsiteY7" fmla="*/ 134398 h 219075"/>
                  <a:gd name="connsiteX8" fmla="*/ 7144 w 228600"/>
                  <a:gd name="connsiteY8" fmla="*/ 85820 h 219075"/>
                  <a:gd name="connsiteX9" fmla="*/ 89821 w 228600"/>
                  <a:gd name="connsiteY9" fmla="*/ 85820 h 219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28600" h="219075">
                    <a:moveTo>
                      <a:pt x="115348" y="7144"/>
                    </a:moveTo>
                    <a:lnTo>
                      <a:pt x="140875" y="85820"/>
                    </a:lnTo>
                    <a:lnTo>
                      <a:pt x="223552" y="85820"/>
                    </a:lnTo>
                    <a:lnTo>
                      <a:pt x="156686" y="134398"/>
                    </a:lnTo>
                    <a:lnTo>
                      <a:pt x="182213" y="212979"/>
                    </a:lnTo>
                    <a:lnTo>
                      <a:pt x="115348" y="164402"/>
                    </a:lnTo>
                    <a:lnTo>
                      <a:pt x="48482" y="212979"/>
                    </a:lnTo>
                    <a:lnTo>
                      <a:pt x="74009" y="134398"/>
                    </a:lnTo>
                    <a:lnTo>
                      <a:pt x="7144" y="85820"/>
                    </a:lnTo>
                    <a:lnTo>
                      <a:pt x="89821" y="85820"/>
                    </a:lnTo>
                    <a:close/>
                  </a:path>
                </a:pathLst>
              </a:custGeom>
              <a:solidFill>
                <a:srgbClr val="FFC94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="" xmlns:a16="http://schemas.microsoft.com/office/drawing/2014/main" id="{D73507AD-EAA2-4E42-A931-FDC6D94C234F}"/>
                  </a:ext>
                </a:extLst>
              </p:cNvPr>
              <p:cNvSpPr/>
              <p:nvPr/>
            </p:nvSpPr>
            <p:spPr>
              <a:xfrm>
                <a:off x="2363533" y="4694682"/>
                <a:ext cx="228600" cy="219075"/>
              </a:xfrm>
              <a:custGeom>
                <a:avLst/>
                <a:gdLst>
                  <a:gd name="connsiteX0" fmla="*/ 115348 w 228600"/>
                  <a:gd name="connsiteY0" fmla="*/ 7144 h 219075"/>
                  <a:gd name="connsiteX1" fmla="*/ 140875 w 228600"/>
                  <a:gd name="connsiteY1" fmla="*/ 85820 h 219075"/>
                  <a:gd name="connsiteX2" fmla="*/ 223552 w 228600"/>
                  <a:gd name="connsiteY2" fmla="*/ 85820 h 219075"/>
                  <a:gd name="connsiteX3" fmla="*/ 156686 w 228600"/>
                  <a:gd name="connsiteY3" fmla="*/ 134398 h 219075"/>
                  <a:gd name="connsiteX4" fmla="*/ 182213 w 228600"/>
                  <a:gd name="connsiteY4" fmla="*/ 212979 h 219075"/>
                  <a:gd name="connsiteX5" fmla="*/ 115348 w 228600"/>
                  <a:gd name="connsiteY5" fmla="*/ 164402 h 219075"/>
                  <a:gd name="connsiteX6" fmla="*/ 48482 w 228600"/>
                  <a:gd name="connsiteY6" fmla="*/ 212979 h 219075"/>
                  <a:gd name="connsiteX7" fmla="*/ 74009 w 228600"/>
                  <a:gd name="connsiteY7" fmla="*/ 134398 h 219075"/>
                  <a:gd name="connsiteX8" fmla="*/ 7144 w 228600"/>
                  <a:gd name="connsiteY8" fmla="*/ 85820 h 219075"/>
                  <a:gd name="connsiteX9" fmla="*/ 89821 w 228600"/>
                  <a:gd name="connsiteY9" fmla="*/ 85820 h 219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28600" h="219075">
                    <a:moveTo>
                      <a:pt x="115348" y="7144"/>
                    </a:moveTo>
                    <a:lnTo>
                      <a:pt x="140875" y="85820"/>
                    </a:lnTo>
                    <a:lnTo>
                      <a:pt x="223552" y="85820"/>
                    </a:lnTo>
                    <a:lnTo>
                      <a:pt x="156686" y="134398"/>
                    </a:lnTo>
                    <a:lnTo>
                      <a:pt x="182213" y="212979"/>
                    </a:lnTo>
                    <a:lnTo>
                      <a:pt x="115348" y="164402"/>
                    </a:lnTo>
                    <a:lnTo>
                      <a:pt x="48482" y="212979"/>
                    </a:lnTo>
                    <a:lnTo>
                      <a:pt x="74009" y="134398"/>
                    </a:lnTo>
                    <a:lnTo>
                      <a:pt x="7144" y="85820"/>
                    </a:lnTo>
                    <a:lnTo>
                      <a:pt x="89821" y="85820"/>
                    </a:lnTo>
                    <a:close/>
                  </a:path>
                </a:pathLst>
              </a:custGeom>
              <a:solidFill>
                <a:srgbClr val="FFC94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="" xmlns:a16="http://schemas.microsoft.com/office/drawing/2014/main" id="{FB9C13CE-3CDE-45F4-BDD9-79875B475769}"/>
                  </a:ext>
                </a:extLst>
              </p:cNvPr>
              <p:cNvSpPr/>
              <p:nvPr/>
            </p:nvSpPr>
            <p:spPr>
              <a:xfrm>
                <a:off x="2693288" y="4694682"/>
                <a:ext cx="228600" cy="219075"/>
              </a:xfrm>
              <a:custGeom>
                <a:avLst/>
                <a:gdLst>
                  <a:gd name="connsiteX0" fmla="*/ 115348 w 228600"/>
                  <a:gd name="connsiteY0" fmla="*/ 7144 h 219075"/>
                  <a:gd name="connsiteX1" fmla="*/ 140875 w 228600"/>
                  <a:gd name="connsiteY1" fmla="*/ 85820 h 219075"/>
                  <a:gd name="connsiteX2" fmla="*/ 223552 w 228600"/>
                  <a:gd name="connsiteY2" fmla="*/ 85820 h 219075"/>
                  <a:gd name="connsiteX3" fmla="*/ 156686 w 228600"/>
                  <a:gd name="connsiteY3" fmla="*/ 134398 h 219075"/>
                  <a:gd name="connsiteX4" fmla="*/ 182213 w 228600"/>
                  <a:gd name="connsiteY4" fmla="*/ 212979 h 219075"/>
                  <a:gd name="connsiteX5" fmla="*/ 115348 w 228600"/>
                  <a:gd name="connsiteY5" fmla="*/ 164402 h 219075"/>
                  <a:gd name="connsiteX6" fmla="*/ 48482 w 228600"/>
                  <a:gd name="connsiteY6" fmla="*/ 212979 h 219075"/>
                  <a:gd name="connsiteX7" fmla="*/ 74009 w 228600"/>
                  <a:gd name="connsiteY7" fmla="*/ 134398 h 219075"/>
                  <a:gd name="connsiteX8" fmla="*/ 7144 w 228600"/>
                  <a:gd name="connsiteY8" fmla="*/ 85820 h 219075"/>
                  <a:gd name="connsiteX9" fmla="*/ 89821 w 228600"/>
                  <a:gd name="connsiteY9" fmla="*/ 85820 h 219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28600" h="219075">
                    <a:moveTo>
                      <a:pt x="115348" y="7144"/>
                    </a:moveTo>
                    <a:lnTo>
                      <a:pt x="140875" y="85820"/>
                    </a:lnTo>
                    <a:lnTo>
                      <a:pt x="223552" y="85820"/>
                    </a:lnTo>
                    <a:lnTo>
                      <a:pt x="156686" y="134398"/>
                    </a:lnTo>
                    <a:lnTo>
                      <a:pt x="182213" y="212979"/>
                    </a:lnTo>
                    <a:lnTo>
                      <a:pt x="115348" y="164402"/>
                    </a:lnTo>
                    <a:lnTo>
                      <a:pt x="48482" y="212979"/>
                    </a:lnTo>
                    <a:lnTo>
                      <a:pt x="74009" y="134398"/>
                    </a:lnTo>
                    <a:lnTo>
                      <a:pt x="7144" y="85820"/>
                    </a:lnTo>
                    <a:lnTo>
                      <a:pt x="89821" y="85820"/>
                    </a:lnTo>
                    <a:close/>
                  </a:path>
                </a:pathLst>
              </a:custGeom>
              <a:solidFill>
                <a:srgbClr val="FFC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="" xmlns:a16="http://schemas.microsoft.com/office/drawing/2014/main" id="{11CDCD1D-0DDE-42C1-8D12-4B8F84E92730}"/>
                  </a:ext>
                </a:extLst>
              </p:cNvPr>
              <p:cNvSpPr/>
              <p:nvPr/>
            </p:nvSpPr>
            <p:spPr>
              <a:xfrm>
                <a:off x="3023044" y="4694682"/>
                <a:ext cx="228600" cy="219075"/>
              </a:xfrm>
              <a:custGeom>
                <a:avLst/>
                <a:gdLst>
                  <a:gd name="connsiteX0" fmla="*/ 115348 w 228600"/>
                  <a:gd name="connsiteY0" fmla="*/ 7144 h 219075"/>
                  <a:gd name="connsiteX1" fmla="*/ 140970 w 228600"/>
                  <a:gd name="connsiteY1" fmla="*/ 85820 h 219075"/>
                  <a:gd name="connsiteX2" fmla="*/ 223552 w 228600"/>
                  <a:gd name="connsiteY2" fmla="*/ 85820 h 219075"/>
                  <a:gd name="connsiteX3" fmla="*/ 156686 w 228600"/>
                  <a:gd name="connsiteY3" fmla="*/ 134398 h 219075"/>
                  <a:gd name="connsiteX4" fmla="*/ 182213 w 228600"/>
                  <a:gd name="connsiteY4" fmla="*/ 212979 h 219075"/>
                  <a:gd name="connsiteX5" fmla="*/ 115348 w 228600"/>
                  <a:gd name="connsiteY5" fmla="*/ 164402 h 219075"/>
                  <a:gd name="connsiteX6" fmla="*/ 48482 w 228600"/>
                  <a:gd name="connsiteY6" fmla="*/ 212979 h 219075"/>
                  <a:gd name="connsiteX7" fmla="*/ 74009 w 228600"/>
                  <a:gd name="connsiteY7" fmla="*/ 134398 h 219075"/>
                  <a:gd name="connsiteX8" fmla="*/ 7144 w 228600"/>
                  <a:gd name="connsiteY8" fmla="*/ 85820 h 219075"/>
                  <a:gd name="connsiteX9" fmla="*/ 89821 w 228600"/>
                  <a:gd name="connsiteY9" fmla="*/ 85820 h 219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28600" h="219075">
                    <a:moveTo>
                      <a:pt x="115348" y="7144"/>
                    </a:moveTo>
                    <a:lnTo>
                      <a:pt x="140970" y="85820"/>
                    </a:lnTo>
                    <a:lnTo>
                      <a:pt x="223552" y="85820"/>
                    </a:lnTo>
                    <a:lnTo>
                      <a:pt x="156686" y="134398"/>
                    </a:lnTo>
                    <a:lnTo>
                      <a:pt x="182213" y="212979"/>
                    </a:lnTo>
                    <a:lnTo>
                      <a:pt x="115348" y="164402"/>
                    </a:lnTo>
                    <a:lnTo>
                      <a:pt x="48482" y="212979"/>
                    </a:lnTo>
                    <a:lnTo>
                      <a:pt x="74009" y="134398"/>
                    </a:lnTo>
                    <a:lnTo>
                      <a:pt x="7144" y="85820"/>
                    </a:lnTo>
                    <a:lnTo>
                      <a:pt x="89821" y="85820"/>
                    </a:lnTo>
                    <a:close/>
                  </a:path>
                </a:pathLst>
              </a:custGeom>
              <a:solidFill>
                <a:srgbClr val="EFEFE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09" name="TextBox 108">
              <a:extLst>
                <a:ext uri="{FF2B5EF4-FFF2-40B4-BE49-F238E27FC236}">
                  <a16:creationId xmlns="" xmlns:a16="http://schemas.microsoft.com/office/drawing/2014/main" id="{A73F5346-89B9-48F0-9900-C1D5680B0A57}"/>
                </a:ext>
              </a:extLst>
            </p:cNvPr>
            <p:cNvSpPr txBox="1"/>
            <p:nvPr/>
          </p:nvSpPr>
          <p:spPr>
            <a:xfrm>
              <a:off x="1724787" y="3077252"/>
              <a:ext cx="15937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accent2"/>
                  </a:solidFill>
                </a:rPr>
                <a:t>John Doe</a:t>
              </a: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="" xmlns:a16="http://schemas.microsoft.com/office/drawing/2014/main" id="{0480432B-A88C-47DD-8E8B-36E1F87D301F}"/>
                </a:ext>
              </a:extLst>
            </p:cNvPr>
            <p:cNvSpPr/>
            <p:nvPr/>
          </p:nvSpPr>
          <p:spPr>
            <a:xfrm>
              <a:off x="1624762" y="3617419"/>
              <a:ext cx="178977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/>
                <a:t>Write Your Text Here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C4444E12-5D78-445E-A747-6E015ABB067C}"/>
              </a:ext>
            </a:extLst>
          </p:cNvPr>
          <p:cNvGrpSpPr/>
          <p:nvPr/>
        </p:nvGrpSpPr>
        <p:grpSpPr>
          <a:xfrm>
            <a:off x="4903660" y="1616392"/>
            <a:ext cx="2352675" cy="3562160"/>
            <a:chOff x="4903660" y="1616392"/>
            <a:chExt cx="2352675" cy="3562160"/>
          </a:xfrm>
        </p:grpSpPr>
        <p:sp>
          <p:nvSpPr>
            <p:cNvPr id="81" name="Freeform: Shape 80">
              <a:extLst>
                <a:ext uri="{FF2B5EF4-FFF2-40B4-BE49-F238E27FC236}">
                  <a16:creationId xmlns="" xmlns:a16="http://schemas.microsoft.com/office/drawing/2014/main" id="{53F2D4DC-9807-45F6-BA3A-4BBCF37B17E9}"/>
                </a:ext>
              </a:extLst>
            </p:cNvPr>
            <p:cNvSpPr/>
            <p:nvPr/>
          </p:nvSpPr>
          <p:spPr>
            <a:xfrm>
              <a:off x="5285041" y="1616392"/>
              <a:ext cx="485775" cy="485775"/>
            </a:xfrm>
            <a:custGeom>
              <a:avLst/>
              <a:gdLst>
                <a:gd name="connsiteX0" fmla="*/ 388811 w 485775"/>
                <a:gd name="connsiteY0" fmla="*/ 484061 h 485775"/>
                <a:gd name="connsiteX1" fmla="*/ 102394 w 485775"/>
                <a:gd name="connsiteY1" fmla="*/ 484061 h 485775"/>
                <a:gd name="connsiteX2" fmla="*/ 7144 w 485775"/>
                <a:gd name="connsiteY2" fmla="*/ 388811 h 485775"/>
                <a:gd name="connsiteX3" fmla="*/ 7144 w 485775"/>
                <a:gd name="connsiteY3" fmla="*/ 102394 h 485775"/>
                <a:gd name="connsiteX4" fmla="*/ 102394 w 485775"/>
                <a:gd name="connsiteY4" fmla="*/ 7144 h 485775"/>
                <a:gd name="connsiteX5" fmla="*/ 388811 w 485775"/>
                <a:gd name="connsiteY5" fmla="*/ 7144 h 485775"/>
                <a:gd name="connsiteX6" fmla="*/ 484061 w 485775"/>
                <a:gd name="connsiteY6" fmla="*/ 102394 h 485775"/>
                <a:gd name="connsiteX7" fmla="*/ 484061 w 485775"/>
                <a:gd name="connsiteY7" fmla="*/ 388811 h 485775"/>
                <a:gd name="connsiteX8" fmla="*/ 388811 w 485775"/>
                <a:gd name="connsiteY8" fmla="*/ 484061 h 485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5775" h="485775">
                  <a:moveTo>
                    <a:pt x="388811" y="484061"/>
                  </a:moveTo>
                  <a:lnTo>
                    <a:pt x="102394" y="484061"/>
                  </a:lnTo>
                  <a:cubicBezTo>
                    <a:pt x="49816" y="484061"/>
                    <a:pt x="7144" y="441388"/>
                    <a:pt x="7144" y="388811"/>
                  </a:cubicBezTo>
                  <a:lnTo>
                    <a:pt x="7144" y="102394"/>
                  </a:lnTo>
                  <a:cubicBezTo>
                    <a:pt x="7144" y="49816"/>
                    <a:pt x="49816" y="7144"/>
                    <a:pt x="102394" y="7144"/>
                  </a:cubicBezTo>
                  <a:lnTo>
                    <a:pt x="388811" y="7144"/>
                  </a:lnTo>
                  <a:cubicBezTo>
                    <a:pt x="441389" y="7144"/>
                    <a:pt x="484061" y="49816"/>
                    <a:pt x="484061" y="102394"/>
                  </a:cubicBezTo>
                  <a:lnTo>
                    <a:pt x="484061" y="388811"/>
                  </a:lnTo>
                  <a:cubicBezTo>
                    <a:pt x="484061" y="441388"/>
                    <a:pt x="441484" y="484061"/>
                    <a:pt x="388811" y="484061"/>
                  </a:cubicBezTo>
                  <a:close/>
                </a:path>
              </a:pathLst>
            </a:custGeom>
            <a:solidFill>
              <a:srgbClr val="BF973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="" xmlns:a16="http://schemas.microsoft.com/office/drawing/2014/main" id="{5B4F55E8-C816-4AE7-85F0-39418FD6DC89}"/>
                </a:ext>
              </a:extLst>
            </p:cNvPr>
            <p:cNvSpPr/>
            <p:nvPr/>
          </p:nvSpPr>
          <p:spPr>
            <a:xfrm>
              <a:off x="4903660" y="1738122"/>
              <a:ext cx="2352675" cy="1809750"/>
            </a:xfrm>
            <a:custGeom>
              <a:avLst/>
              <a:gdLst>
                <a:gd name="connsiteX0" fmla="*/ 2350485 w 2352675"/>
                <a:gd name="connsiteY0" fmla="*/ 1804892 h 1809750"/>
                <a:gd name="connsiteX1" fmla="*/ 7144 w 2352675"/>
                <a:gd name="connsiteY1" fmla="*/ 1804892 h 1809750"/>
                <a:gd name="connsiteX2" fmla="*/ 7144 w 2352675"/>
                <a:gd name="connsiteY2" fmla="*/ 197644 h 1809750"/>
                <a:gd name="connsiteX3" fmla="*/ 197644 w 2352675"/>
                <a:gd name="connsiteY3" fmla="*/ 7144 h 1809750"/>
                <a:gd name="connsiteX4" fmla="*/ 2160079 w 2352675"/>
                <a:gd name="connsiteY4" fmla="*/ 7144 h 1809750"/>
                <a:gd name="connsiteX5" fmla="*/ 2350579 w 2352675"/>
                <a:gd name="connsiteY5" fmla="*/ 197644 h 1809750"/>
                <a:gd name="connsiteX6" fmla="*/ 2350579 w 2352675"/>
                <a:gd name="connsiteY6" fmla="*/ 1804892 h 1809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52675" h="1809750">
                  <a:moveTo>
                    <a:pt x="2350485" y="1804892"/>
                  </a:moveTo>
                  <a:lnTo>
                    <a:pt x="7144" y="1804892"/>
                  </a:lnTo>
                  <a:lnTo>
                    <a:pt x="7144" y="197644"/>
                  </a:lnTo>
                  <a:cubicBezTo>
                    <a:pt x="7144" y="92392"/>
                    <a:pt x="92392" y="7144"/>
                    <a:pt x="197644" y="7144"/>
                  </a:cubicBezTo>
                  <a:lnTo>
                    <a:pt x="2160079" y="7144"/>
                  </a:lnTo>
                  <a:cubicBezTo>
                    <a:pt x="2265331" y="7144"/>
                    <a:pt x="2350579" y="92392"/>
                    <a:pt x="2350579" y="197644"/>
                  </a:cubicBezTo>
                  <a:lnTo>
                    <a:pt x="2350579" y="1804892"/>
                  </a:lnTo>
                  <a:close/>
                </a:path>
              </a:pathLst>
            </a:custGeom>
            <a:solidFill>
              <a:srgbClr val="FFC94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="" xmlns:a16="http://schemas.microsoft.com/office/drawing/2014/main" id="{91252754-491C-48EB-A158-7C9C32DC3315}"/>
                </a:ext>
              </a:extLst>
            </p:cNvPr>
            <p:cNvSpPr/>
            <p:nvPr/>
          </p:nvSpPr>
          <p:spPr>
            <a:xfrm>
              <a:off x="5004720" y="1892427"/>
              <a:ext cx="2152650" cy="3286125"/>
            </a:xfrm>
            <a:custGeom>
              <a:avLst/>
              <a:gdLst>
                <a:gd name="connsiteX0" fmla="*/ 1957864 w 2152650"/>
                <a:gd name="connsiteY0" fmla="*/ 3283553 h 3286125"/>
                <a:gd name="connsiteX1" fmla="*/ 197644 w 2152650"/>
                <a:gd name="connsiteY1" fmla="*/ 3283553 h 3286125"/>
                <a:gd name="connsiteX2" fmla="*/ 7144 w 2152650"/>
                <a:gd name="connsiteY2" fmla="*/ 3093053 h 3286125"/>
                <a:gd name="connsiteX3" fmla="*/ 7144 w 2152650"/>
                <a:gd name="connsiteY3" fmla="*/ 197644 h 3286125"/>
                <a:gd name="connsiteX4" fmla="*/ 197644 w 2152650"/>
                <a:gd name="connsiteY4" fmla="*/ 7144 h 3286125"/>
                <a:gd name="connsiteX5" fmla="*/ 1957864 w 2152650"/>
                <a:gd name="connsiteY5" fmla="*/ 7144 h 3286125"/>
                <a:gd name="connsiteX6" fmla="*/ 2148364 w 2152650"/>
                <a:gd name="connsiteY6" fmla="*/ 197644 h 3286125"/>
                <a:gd name="connsiteX7" fmla="*/ 2148364 w 2152650"/>
                <a:gd name="connsiteY7" fmla="*/ 3093053 h 3286125"/>
                <a:gd name="connsiteX8" fmla="*/ 1957864 w 2152650"/>
                <a:gd name="connsiteY8" fmla="*/ 3283553 h 3286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52650" h="3286125">
                  <a:moveTo>
                    <a:pt x="1957864" y="3283553"/>
                  </a:moveTo>
                  <a:lnTo>
                    <a:pt x="197644" y="3283553"/>
                  </a:lnTo>
                  <a:cubicBezTo>
                    <a:pt x="92393" y="3283553"/>
                    <a:pt x="7144" y="3198305"/>
                    <a:pt x="7144" y="3093053"/>
                  </a:cubicBezTo>
                  <a:lnTo>
                    <a:pt x="7144" y="197644"/>
                  </a:lnTo>
                  <a:cubicBezTo>
                    <a:pt x="7144" y="92393"/>
                    <a:pt x="92393" y="7144"/>
                    <a:pt x="197644" y="7144"/>
                  </a:cubicBezTo>
                  <a:lnTo>
                    <a:pt x="1957864" y="7144"/>
                  </a:lnTo>
                  <a:cubicBezTo>
                    <a:pt x="2063115" y="7144"/>
                    <a:pt x="2148364" y="92393"/>
                    <a:pt x="2148364" y="197644"/>
                  </a:cubicBezTo>
                  <a:lnTo>
                    <a:pt x="2148364" y="3093053"/>
                  </a:lnTo>
                  <a:cubicBezTo>
                    <a:pt x="2148364" y="3198305"/>
                    <a:pt x="2063020" y="3283553"/>
                    <a:pt x="1957864" y="3283553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="" xmlns:a16="http://schemas.microsoft.com/office/drawing/2014/main" id="{F2464CCE-0C79-40D2-9B0E-575FA64576DD}"/>
                </a:ext>
              </a:extLst>
            </p:cNvPr>
            <p:cNvSpPr/>
            <p:nvPr/>
          </p:nvSpPr>
          <p:spPr>
            <a:xfrm>
              <a:off x="5003576" y="4463838"/>
              <a:ext cx="2152650" cy="714375"/>
            </a:xfrm>
            <a:custGeom>
              <a:avLst/>
              <a:gdLst>
                <a:gd name="connsiteX0" fmla="*/ 2148459 w 2152650"/>
                <a:gd name="connsiteY0" fmla="*/ 7144 h 714375"/>
                <a:gd name="connsiteX1" fmla="*/ 2148459 w 2152650"/>
                <a:gd name="connsiteY1" fmla="*/ 544640 h 714375"/>
                <a:gd name="connsiteX2" fmla="*/ 1976723 w 2152650"/>
                <a:gd name="connsiteY2" fmla="*/ 716375 h 714375"/>
                <a:gd name="connsiteX3" fmla="*/ 178880 w 2152650"/>
                <a:gd name="connsiteY3" fmla="*/ 716375 h 714375"/>
                <a:gd name="connsiteX4" fmla="*/ 7144 w 2152650"/>
                <a:gd name="connsiteY4" fmla="*/ 544640 h 714375"/>
                <a:gd name="connsiteX5" fmla="*/ 7144 w 2152650"/>
                <a:gd name="connsiteY5" fmla="*/ 7144 h 714375"/>
                <a:gd name="connsiteX6" fmla="*/ 2148459 w 2152650"/>
                <a:gd name="connsiteY6" fmla="*/ 7144 h 714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52650" h="714375">
                  <a:moveTo>
                    <a:pt x="2148459" y="7144"/>
                  </a:moveTo>
                  <a:lnTo>
                    <a:pt x="2148459" y="544640"/>
                  </a:lnTo>
                  <a:cubicBezTo>
                    <a:pt x="2148459" y="639509"/>
                    <a:pt x="2071592" y="716375"/>
                    <a:pt x="1976723" y="716375"/>
                  </a:cubicBezTo>
                  <a:lnTo>
                    <a:pt x="178880" y="716375"/>
                  </a:lnTo>
                  <a:cubicBezTo>
                    <a:pt x="84011" y="716375"/>
                    <a:pt x="7144" y="639509"/>
                    <a:pt x="7144" y="544640"/>
                  </a:cubicBezTo>
                  <a:lnTo>
                    <a:pt x="7144" y="7144"/>
                  </a:lnTo>
                  <a:lnTo>
                    <a:pt x="2148459" y="7144"/>
                  </a:lnTo>
                  <a:close/>
                </a:path>
              </a:pathLst>
            </a:custGeom>
            <a:solidFill>
              <a:srgbClr val="FFC94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="" xmlns:a16="http://schemas.microsoft.com/office/drawing/2014/main" id="{C6DD7C4A-093C-4CF0-8918-EE134314B282}"/>
                </a:ext>
              </a:extLst>
            </p:cNvPr>
            <p:cNvSpPr/>
            <p:nvPr/>
          </p:nvSpPr>
          <p:spPr>
            <a:xfrm>
              <a:off x="5237130" y="1658493"/>
              <a:ext cx="485775" cy="485775"/>
            </a:xfrm>
            <a:custGeom>
              <a:avLst/>
              <a:gdLst>
                <a:gd name="connsiteX0" fmla="*/ 388811 w 485775"/>
                <a:gd name="connsiteY0" fmla="*/ 484061 h 485775"/>
                <a:gd name="connsiteX1" fmla="*/ 102394 w 485775"/>
                <a:gd name="connsiteY1" fmla="*/ 484061 h 485775"/>
                <a:gd name="connsiteX2" fmla="*/ 7144 w 485775"/>
                <a:gd name="connsiteY2" fmla="*/ 388811 h 485775"/>
                <a:gd name="connsiteX3" fmla="*/ 7144 w 485775"/>
                <a:gd name="connsiteY3" fmla="*/ 102394 h 485775"/>
                <a:gd name="connsiteX4" fmla="*/ 102394 w 485775"/>
                <a:gd name="connsiteY4" fmla="*/ 7144 h 485775"/>
                <a:gd name="connsiteX5" fmla="*/ 388811 w 485775"/>
                <a:gd name="connsiteY5" fmla="*/ 7144 h 485775"/>
                <a:gd name="connsiteX6" fmla="*/ 484061 w 485775"/>
                <a:gd name="connsiteY6" fmla="*/ 102394 h 485775"/>
                <a:gd name="connsiteX7" fmla="*/ 484061 w 485775"/>
                <a:gd name="connsiteY7" fmla="*/ 388811 h 485775"/>
                <a:gd name="connsiteX8" fmla="*/ 388811 w 485775"/>
                <a:gd name="connsiteY8" fmla="*/ 484061 h 485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5775" h="485775">
                  <a:moveTo>
                    <a:pt x="388811" y="484061"/>
                  </a:moveTo>
                  <a:lnTo>
                    <a:pt x="102394" y="484061"/>
                  </a:lnTo>
                  <a:cubicBezTo>
                    <a:pt x="49816" y="484061"/>
                    <a:pt x="7144" y="441389"/>
                    <a:pt x="7144" y="388811"/>
                  </a:cubicBezTo>
                  <a:lnTo>
                    <a:pt x="7144" y="102394"/>
                  </a:lnTo>
                  <a:cubicBezTo>
                    <a:pt x="7144" y="49816"/>
                    <a:pt x="49816" y="7144"/>
                    <a:pt x="102394" y="7144"/>
                  </a:cubicBezTo>
                  <a:lnTo>
                    <a:pt x="388811" y="7144"/>
                  </a:lnTo>
                  <a:cubicBezTo>
                    <a:pt x="441388" y="7144"/>
                    <a:pt x="484061" y="49816"/>
                    <a:pt x="484061" y="102394"/>
                  </a:cubicBezTo>
                  <a:lnTo>
                    <a:pt x="484061" y="388811"/>
                  </a:lnTo>
                  <a:cubicBezTo>
                    <a:pt x="484061" y="441389"/>
                    <a:pt x="441484" y="484061"/>
                    <a:pt x="388811" y="484061"/>
                  </a:cubicBezTo>
                  <a:close/>
                </a:path>
              </a:pathLst>
            </a:custGeom>
            <a:solidFill>
              <a:srgbClr val="FFC94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="" xmlns:a16="http://schemas.microsoft.com/office/drawing/2014/main" id="{26E46E2D-5DAB-42CC-996D-89023DC8EDD3}"/>
                </a:ext>
              </a:extLst>
            </p:cNvPr>
            <p:cNvSpPr/>
            <p:nvPr/>
          </p:nvSpPr>
          <p:spPr>
            <a:xfrm>
              <a:off x="5372480" y="1809464"/>
              <a:ext cx="219075" cy="180975"/>
            </a:xfrm>
            <a:custGeom>
              <a:avLst/>
              <a:gdLst>
                <a:gd name="connsiteX0" fmla="*/ 85916 w 219075"/>
                <a:gd name="connsiteY0" fmla="*/ 182118 h 180975"/>
                <a:gd name="connsiteX1" fmla="*/ 7144 w 219075"/>
                <a:gd name="connsiteY1" fmla="*/ 182118 h 180975"/>
                <a:gd name="connsiteX2" fmla="*/ 7144 w 219075"/>
                <a:gd name="connsiteY2" fmla="*/ 138779 h 180975"/>
                <a:gd name="connsiteX3" fmla="*/ 17336 w 219075"/>
                <a:gd name="connsiteY3" fmla="*/ 68104 h 180975"/>
                <a:gd name="connsiteX4" fmla="*/ 51531 w 219075"/>
                <a:gd name="connsiteY4" fmla="*/ 7144 h 180975"/>
                <a:gd name="connsiteX5" fmla="*/ 82201 w 219075"/>
                <a:gd name="connsiteY5" fmla="*/ 31242 h 180975"/>
                <a:gd name="connsiteX6" fmla="*/ 65151 w 219075"/>
                <a:gd name="connsiteY6" fmla="*/ 60293 h 180975"/>
                <a:gd name="connsiteX7" fmla="*/ 54388 w 219075"/>
                <a:gd name="connsiteY7" fmla="*/ 92774 h 180975"/>
                <a:gd name="connsiteX8" fmla="*/ 85916 w 219075"/>
                <a:gd name="connsiteY8" fmla="*/ 92774 h 180975"/>
                <a:gd name="connsiteX9" fmla="*/ 85916 w 219075"/>
                <a:gd name="connsiteY9" fmla="*/ 182118 h 180975"/>
                <a:gd name="connsiteX10" fmla="*/ 213360 w 219075"/>
                <a:gd name="connsiteY10" fmla="*/ 182118 h 180975"/>
                <a:gd name="connsiteX11" fmla="*/ 134588 w 219075"/>
                <a:gd name="connsiteY11" fmla="*/ 182118 h 180975"/>
                <a:gd name="connsiteX12" fmla="*/ 134588 w 219075"/>
                <a:gd name="connsiteY12" fmla="*/ 138779 h 180975"/>
                <a:gd name="connsiteX13" fmla="*/ 144589 w 219075"/>
                <a:gd name="connsiteY13" fmla="*/ 68104 h 180975"/>
                <a:gd name="connsiteX14" fmla="*/ 178975 w 219075"/>
                <a:gd name="connsiteY14" fmla="*/ 7144 h 180975"/>
                <a:gd name="connsiteX15" fmla="*/ 209550 w 219075"/>
                <a:gd name="connsiteY15" fmla="*/ 31242 h 180975"/>
                <a:gd name="connsiteX16" fmla="*/ 192500 w 219075"/>
                <a:gd name="connsiteY16" fmla="*/ 60293 h 180975"/>
                <a:gd name="connsiteX17" fmla="*/ 181737 w 219075"/>
                <a:gd name="connsiteY17" fmla="*/ 92774 h 180975"/>
                <a:gd name="connsiteX18" fmla="*/ 213265 w 219075"/>
                <a:gd name="connsiteY18" fmla="*/ 92774 h 180975"/>
                <a:gd name="connsiteX19" fmla="*/ 213265 w 219075"/>
                <a:gd name="connsiteY19" fmla="*/ 182118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19075" h="180975">
                  <a:moveTo>
                    <a:pt x="85916" y="182118"/>
                  </a:moveTo>
                  <a:lnTo>
                    <a:pt x="7144" y="182118"/>
                  </a:lnTo>
                  <a:lnTo>
                    <a:pt x="7144" y="138779"/>
                  </a:lnTo>
                  <a:cubicBezTo>
                    <a:pt x="7144" y="111538"/>
                    <a:pt x="10573" y="88011"/>
                    <a:pt x="17336" y="68104"/>
                  </a:cubicBezTo>
                  <a:cubicBezTo>
                    <a:pt x="24099" y="48292"/>
                    <a:pt x="35529" y="27908"/>
                    <a:pt x="51531" y="7144"/>
                  </a:cubicBezTo>
                  <a:lnTo>
                    <a:pt x="82201" y="31242"/>
                  </a:lnTo>
                  <a:cubicBezTo>
                    <a:pt x="74486" y="42481"/>
                    <a:pt x="68771" y="52197"/>
                    <a:pt x="65151" y="60293"/>
                  </a:cubicBezTo>
                  <a:cubicBezTo>
                    <a:pt x="61532" y="68389"/>
                    <a:pt x="57912" y="79248"/>
                    <a:pt x="54388" y="92774"/>
                  </a:cubicBezTo>
                  <a:lnTo>
                    <a:pt x="85916" y="92774"/>
                  </a:lnTo>
                  <a:lnTo>
                    <a:pt x="85916" y="182118"/>
                  </a:lnTo>
                  <a:close/>
                  <a:moveTo>
                    <a:pt x="213360" y="182118"/>
                  </a:moveTo>
                  <a:lnTo>
                    <a:pt x="134588" y="182118"/>
                  </a:lnTo>
                  <a:lnTo>
                    <a:pt x="134588" y="138779"/>
                  </a:lnTo>
                  <a:cubicBezTo>
                    <a:pt x="134588" y="111538"/>
                    <a:pt x="137922" y="88011"/>
                    <a:pt x="144589" y="68104"/>
                  </a:cubicBezTo>
                  <a:cubicBezTo>
                    <a:pt x="151257" y="48292"/>
                    <a:pt x="162687" y="27908"/>
                    <a:pt x="178975" y="7144"/>
                  </a:cubicBezTo>
                  <a:lnTo>
                    <a:pt x="209550" y="31242"/>
                  </a:lnTo>
                  <a:cubicBezTo>
                    <a:pt x="201835" y="42481"/>
                    <a:pt x="196120" y="52197"/>
                    <a:pt x="192500" y="60293"/>
                  </a:cubicBezTo>
                  <a:cubicBezTo>
                    <a:pt x="188881" y="68389"/>
                    <a:pt x="185261" y="79248"/>
                    <a:pt x="181737" y="92774"/>
                  </a:cubicBezTo>
                  <a:lnTo>
                    <a:pt x="213265" y="92774"/>
                  </a:lnTo>
                  <a:lnTo>
                    <a:pt x="213265" y="182118"/>
                  </a:lnTo>
                  <a:close/>
                </a:path>
              </a:pathLst>
            </a:custGeom>
            <a:solidFill>
              <a:srgbClr val="185AD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06" name="Group 105">
              <a:extLst>
                <a:ext uri="{FF2B5EF4-FFF2-40B4-BE49-F238E27FC236}">
                  <a16:creationId xmlns="" xmlns:a16="http://schemas.microsoft.com/office/drawing/2014/main" id="{1D067EB8-ECAE-4210-AA5D-6F8D0AADD937}"/>
                </a:ext>
              </a:extLst>
            </p:cNvPr>
            <p:cNvGrpSpPr/>
            <p:nvPr/>
          </p:nvGrpSpPr>
          <p:grpSpPr>
            <a:xfrm>
              <a:off x="5307615" y="4694682"/>
              <a:ext cx="1547622" cy="219075"/>
              <a:chOff x="5307615" y="4694682"/>
              <a:chExt cx="1547622" cy="219075"/>
            </a:xfrm>
          </p:grpSpPr>
          <p:sp>
            <p:nvSpPr>
              <p:cNvPr id="87" name="Freeform: Shape 86">
                <a:extLst>
                  <a:ext uri="{FF2B5EF4-FFF2-40B4-BE49-F238E27FC236}">
                    <a16:creationId xmlns="" xmlns:a16="http://schemas.microsoft.com/office/drawing/2014/main" id="{CFB440A2-4D16-41A1-85D7-2EA27A5A58BD}"/>
                  </a:ext>
                </a:extLst>
              </p:cNvPr>
              <p:cNvSpPr/>
              <p:nvPr/>
            </p:nvSpPr>
            <p:spPr>
              <a:xfrm>
                <a:off x="5307615" y="4694682"/>
                <a:ext cx="228600" cy="219075"/>
              </a:xfrm>
              <a:custGeom>
                <a:avLst/>
                <a:gdLst>
                  <a:gd name="connsiteX0" fmla="*/ 115348 w 228600"/>
                  <a:gd name="connsiteY0" fmla="*/ 7144 h 219075"/>
                  <a:gd name="connsiteX1" fmla="*/ 140875 w 228600"/>
                  <a:gd name="connsiteY1" fmla="*/ 85820 h 219075"/>
                  <a:gd name="connsiteX2" fmla="*/ 223552 w 228600"/>
                  <a:gd name="connsiteY2" fmla="*/ 85820 h 219075"/>
                  <a:gd name="connsiteX3" fmla="*/ 156591 w 228600"/>
                  <a:gd name="connsiteY3" fmla="*/ 134398 h 219075"/>
                  <a:gd name="connsiteX4" fmla="*/ 182213 w 228600"/>
                  <a:gd name="connsiteY4" fmla="*/ 212979 h 219075"/>
                  <a:gd name="connsiteX5" fmla="*/ 115348 w 228600"/>
                  <a:gd name="connsiteY5" fmla="*/ 164402 h 219075"/>
                  <a:gd name="connsiteX6" fmla="*/ 48387 w 228600"/>
                  <a:gd name="connsiteY6" fmla="*/ 212979 h 219075"/>
                  <a:gd name="connsiteX7" fmla="*/ 74009 w 228600"/>
                  <a:gd name="connsiteY7" fmla="*/ 134398 h 219075"/>
                  <a:gd name="connsiteX8" fmla="*/ 7144 w 228600"/>
                  <a:gd name="connsiteY8" fmla="*/ 85820 h 219075"/>
                  <a:gd name="connsiteX9" fmla="*/ 89726 w 228600"/>
                  <a:gd name="connsiteY9" fmla="*/ 85820 h 219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28600" h="219075">
                    <a:moveTo>
                      <a:pt x="115348" y="7144"/>
                    </a:moveTo>
                    <a:lnTo>
                      <a:pt x="140875" y="85820"/>
                    </a:lnTo>
                    <a:lnTo>
                      <a:pt x="223552" y="85820"/>
                    </a:lnTo>
                    <a:lnTo>
                      <a:pt x="156591" y="134398"/>
                    </a:lnTo>
                    <a:lnTo>
                      <a:pt x="182213" y="212979"/>
                    </a:lnTo>
                    <a:lnTo>
                      <a:pt x="115348" y="164402"/>
                    </a:lnTo>
                    <a:lnTo>
                      <a:pt x="48387" y="212979"/>
                    </a:lnTo>
                    <a:lnTo>
                      <a:pt x="74009" y="134398"/>
                    </a:lnTo>
                    <a:lnTo>
                      <a:pt x="7144" y="85820"/>
                    </a:lnTo>
                    <a:lnTo>
                      <a:pt x="89726" y="85820"/>
                    </a:lnTo>
                    <a:close/>
                  </a:path>
                </a:pathLst>
              </a:custGeom>
              <a:solidFill>
                <a:srgbClr val="185AD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="" xmlns:a16="http://schemas.microsoft.com/office/drawing/2014/main" id="{DE41CCCA-F89F-49F7-A024-78684A879032}"/>
                  </a:ext>
                </a:extLst>
              </p:cNvPr>
              <p:cNvSpPr/>
              <p:nvPr/>
            </p:nvSpPr>
            <p:spPr>
              <a:xfrm>
                <a:off x="5637371" y="4694682"/>
                <a:ext cx="228600" cy="219075"/>
              </a:xfrm>
              <a:custGeom>
                <a:avLst/>
                <a:gdLst>
                  <a:gd name="connsiteX0" fmla="*/ 115348 w 228600"/>
                  <a:gd name="connsiteY0" fmla="*/ 7144 h 219075"/>
                  <a:gd name="connsiteX1" fmla="*/ 140875 w 228600"/>
                  <a:gd name="connsiteY1" fmla="*/ 85820 h 219075"/>
                  <a:gd name="connsiteX2" fmla="*/ 223552 w 228600"/>
                  <a:gd name="connsiteY2" fmla="*/ 85820 h 219075"/>
                  <a:gd name="connsiteX3" fmla="*/ 156686 w 228600"/>
                  <a:gd name="connsiteY3" fmla="*/ 134398 h 219075"/>
                  <a:gd name="connsiteX4" fmla="*/ 182213 w 228600"/>
                  <a:gd name="connsiteY4" fmla="*/ 212979 h 219075"/>
                  <a:gd name="connsiteX5" fmla="*/ 115348 w 228600"/>
                  <a:gd name="connsiteY5" fmla="*/ 164402 h 219075"/>
                  <a:gd name="connsiteX6" fmla="*/ 48483 w 228600"/>
                  <a:gd name="connsiteY6" fmla="*/ 212979 h 219075"/>
                  <a:gd name="connsiteX7" fmla="*/ 74009 w 228600"/>
                  <a:gd name="connsiteY7" fmla="*/ 134398 h 219075"/>
                  <a:gd name="connsiteX8" fmla="*/ 7144 w 228600"/>
                  <a:gd name="connsiteY8" fmla="*/ 85820 h 219075"/>
                  <a:gd name="connsiteX9" fmla="*/ 89726 w 228600"/>
                  <a:gd name="connsiteY9" fmla="*/ 85820 h 219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28600" h="219075">
                    <a:moveTo>
                      <a:pt x="115348" y="7144"/>
                    </a:moveTo>
                    <a:lnTo>
                      <a:pt x="140875" y="85820"/>
                    </a:lnTo>
                    <a:lnTo>
                      <a:pt x="223552" y="85820"/>
                    </a:lnTo>
                    <a:lnTo>
                      <a:pt x="156686" y="134398"/>
                    </a:lnTo>
                    <a:lnTo>
                      <a:pt x="182213" y="212979"/>
                    </a:lnTo>
                    <a:lnTo>
                      <a:pt x="115348" y="164402"/>
                    </a:lnTo>
                    <a:lnTo>
                      <a:pt x="48483" y="212979"/>
                    </a:lnTo>
                    <a:lnTo>
                      <a:pt x="74009" y="134398"/>
                    </a:lnTo>
                    <a:lnTo>
                      <a:pt x="7144" y="85820"/>
                    </a:lnTo>
                    <a:lnTo>
                      <a:pt x="89726" y="85820"/>
                    </a:lnTo>
                    <a:close/>
                  </a:path>
                </a:pathLst>
              </a:custGeom>
              <a:solidFill>
                <a:srgbClr val="185AD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="" xmlns:a16="http://schemas.microsoft.com/office/drawing/2014/main" id="{2C73B579-0849-44FB-B560-C9354C69CADF}"/>
                  </a:ext>
                </a:extLst>
              </p:cNvPr>
              <p:cNvSpPr/>
              <p:nvPr/>
            </p:nvSpPr>
            <p:spPr>
              <a:xfrm>
                <a:off x="5967126" y="4694682"/>
                <a:ext cx="228600" cy="219075"/>
              </a:xfrm>
              <a:custGeom>
                <a:avLst/>
                <a:gdLst>
                  <a:gd name="connsiteX0" fmla="*/ 115348 w 228600"/>
                  <a:gd name="connsiteY0" fmla="*/ 7144 h 219075"/>
                  <a:gd name="connsiteX1" fmla="*/ 140875 w 228600"/>
                  <a:gd name="connsiteY1" fmla="*/ 85820 h 219075"/>
                  <a:gd name="connsiteX2" fmla="*/ 223552 w 228600"/>
                  <a:gd name="connsiteY2" fmla="*/ 85820 h 219075"/>
                  <a:gd name="connsiteX3" fmla="*/ 156686 w 228600"/>
                  <a:gd name="connsiteY3" fmla="*/ 134398 h 219075"/>
                  <a:gd name="connsiteX4" fmla="*/ 182213 w 228600"/>
                  <a:gd name="connsiteY4" fmla="*/ 212979 h 219075"/>
                  <a:gd name="connsiteX5" fmla="*/ 115348 w 228600"/>
                  <a:gd name="connsiteY5" fmla="*/ 164402 h 219075"/>
                  <a:gd name="connsiteX6" fmla="*/ 48483 w 228600"/>
                  <a:gd name="connsiteY6" fmla="*/ 212979 h 219075"/>
                  <a:gd name="connsiteX7" fmla="*/ 74009 w 228600"/>
                  <a:gd name="connsiteY7" fmla="*/ 134398 h 219075"/>
                  <a:gd name="connsiteX8" fmla="*/ 7144 w 228600"/>
                  <a:gd name="connsiteY8" fmla="*/ 85820 h 219075"/>
                  <a:gd name="connsiteX9" fmla="*/ 89821 w 228600"/>
                  <a:gd name="connsiteY9" fmla="*/ 85820 h 219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28600" h="219075">
                    <a:moveTo>
                      <a:pt x="115348" y="7144"/>
                    </a:moveTo>
                    <a:lnTo>
                      <a:pt x="140875" y="85820"/>
                    </a:lnTo>
                    <a:lnTo>
                      <a:pt x="223552" y="85820"/>
                    </a:lnTo>
                    <a:lnTo>
                      <a:pt x="156686" y="134398"/>
                    </a:lnTo>
                    <a:lnTo>
                      <a:pt x="182213" y="212979"/>
                    </a:lnTo>
                    <a:lnTo>
                      <a:pt x="115348" y="164402"/>
                    </a:lnTo>
                    <a:lnTo>
                      <a:pt x="48483" y="212979"/>
                    </a:lnTo>
                    <a:lnTo>
                      <a:pt x="74009" y="134398"/>
                    </a:lnTo>
                    <a:lnTo>
                      <a:pt x="7144" y="85820"/>
                    </a:lnTo>
                    <a:lnTo>
                      <a:pt x="89821" y="85820"/>
                    </a:lnTo>
                    <a:close/>
                  </a:path>
                </a:pathLst>
              </a:custGeom>
              <a:solidFill>
                <a:srgbClr val="185AD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="" xmlns:a16="http://schemas.microsoft.com/office/drawing/2014/main" id="{6FAAD0A7-146A-4751-9360-FBAFFEBEC0E4}"/>
                  </a:ext>
                </a:extLst>
              </p:cNvPr>
              <p:cNvSpPr/>
              <p:nvPr/>
            </p:nvSpPr>
            <p:spPr>
              <a:xfrm>
                <a:off x="6296882" y="4694682"/>
                <a:ext cx="228600" cy="219075"/>
              </a:xfrm>
              <a:custGeom>
                <a:avLst/>
                <a:gdLst>
                  <a:gd name="connsiteX0" fmla="*/ 115348 w 228600"/>
                  <a:gd name="connsiteY0" fmla="*/ 7144 h 219075"/>
                  <a:gd name="connsiteX1" fmla="*/ 140875 w 228600"/>
                  <a:gd name="connsiteY1" fmla="*/ 85820 h 219075"/>
                  <a:gd name="connsiteX2" fmla="*/ 223551 w 228600"/>
                  <a:gd name="connsiteY2" fmla="*/ 85820 h 219075"/>
                  <a:gd name="connsiteX3" fmla="*/ 156686 w 228600"/>
                  <a:gd name="connsiteY3" fmla="*/ 134398 h 219075"/>
                  <a:gd name="connsiteX4" fmla="*/ 182213 w 228600"/>
                  <a:gd name="connsiteY4" fmla="*/ 212979 h 219075"/>
                  <a:gd name="connsiteX5" fmla="*/ 115348 w 228600"/>
                  <a:gd name="connsiteY5" fmla="*/ 164402 h 219075"/>
                  <a:gd name="connsiteX6" fmla="*/ 48482 w 228600"/>
                  <a:gd name="connsiteY6" fmla="*/ 212979 h 219075"/>
                  <a:gd name="connsiteX7" fmla="*/ 74009 w 228600"/>
                  <a:gd name="connsiteY7" fmla="*/ 134398 h 219075"/>
                  <a:gd name="connsiteX8" fmla="*/ 7144 w 228600"/>
                  <a:gd name="connsiteY8" fmla="*/ 85820 h 219075"/>
                  <a:gd name="connsiteX9" fmla="*/ 89821 w 228600"/>
                  <a:gd name="connsiteY9" fmla="*/ 85820 h 219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28600" h="219075">
                    <a:moveTo>
                      <a:pt x="115348" y="7144"/>
                    </a:moveTo>
                    <a:lnTo>
                      <a:pt x="140875" y="85820"/>
                    </a:lnTo>
                    <a:lnTo>
                      <a:pt x="223551" y="85820"/>
                    </a:lnTo>
                    <a:lnTo>
                      <a:pt x="156686" y="134398"/>
                    </a:lnTo>
                    <a:lnTo>
                      <a:pt x="182213" y="212979"/>
                    </a:lnTo>
                    <a:lnTo>
                      <a:pt x="115348" y="164402"/>
                    </a:lnTo>
                    <a:lnTo>
                      <a:pt x="48482" y="212979"/>
                    </a:lnTo>
                    <a:lnTo>
                      <a:pt x="74009" y="134398"/>
                    </a:lnTo>
                    <a:lnTo>
                      <a:pt x="7144" y="85820"/>
                    </a:lnTo>
                    <a:lnTo>
                      <a:pt x="89821" y="85820"/>
                    </a:lnTo>
                    <a:close/>
                  </a:path>
                </a:pathLst>
              </a:custGeom>
              <a:solidFill>
                <a:srgbClr val="185AD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="" xmlns:a16="http://schemas.microsoft.com/office/drawing/2014/main" id="{14F5B743-3872-4A16-BA40-4F68EA926A09}"/>
                  </a:ext>
                </a:extLst>
              </p:cNvPr>
              <p:cNvSpPr/>
              <p:nvPr/>
            </p:nvSpPr>
            <p:spPr>
              <a:xfrm>
                <a:off x="6626637" y="4694682"/>
                <a:ext cx="228600" cy="219075"/>
              </a:xfrm>
              <a:custGeom>
                <a:avLst/>
                <a:gdLst>
                  <a:gd name="connsiteX0" fmla="*/ 115348 w 228600"/>
                  <a:gd name="connsiteY0" fmla="*/ 7144 h 219075"/>
                  <a:gd name="connsiteX1" fmla="*/ 140875 w 228600"/>
                  <a:gd name="connsiteY1" fmla="*/ 85820 h 219075"/>
                  <a:gd name="connsiteX2" fmla="*/ 223551 w 228600"/>
                  <a:gd name="connsiteY2" fmla="*/ 85820 h 219075"/>
                  <a:gd name="connsiteX3" fmla="*/ 156686 w 228600"/>
                  <a:gd name="connsiteY3" fmla="*/ 134398 h 219075"/>
                  <a:gd name="connsiteX4" fmla="*/ 182213 w 228600"/>
                  <a:gd name="connsiteY4" fmla="*/ 212979 h 219075"/>
                  <a:gd name="connsiteX5" fmla="*/ 115348 w 228600"/>
                  <a:gd name="connsiteY5" fmla="*/ 164402 h 219075"/>
                  <a:gd name="connsiteX6" fmla="*/ 48482 w 228600"/>
                  <a:gd name="connsiteY6" fmla="*/ 212979 h 219075"/>
                  <a:gd name="connsiteX7" fmla="*/ 74009 w 228600"/>
                  <a:gd name="connsiteY7" fmla="*/ 134398 h 219075"/>
                  <a:gd name="connsiteX8" fmla="*/ 7144 w 228600"/>
                  <a:gd name="connsiteY8" fmla="*/ 85820 h 219075"/>
                  <a:gd name="connsiteX9" fmla="*/ 89821 w 228600"/>
                  <a:gd name="connsiteY9" fmla="*/ 85820 h 219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28600" h="219075">
                    <a:moveTo>
                      <a:pt x="115348" y="7144"/>
                    </a:moveTo>
                    <a:lnTo>
                      <a:pt x="140875" y="85820"/>
                    </a:lnTo>
                    <a:lnTo>
                      <a:pt x="223551" y="85820"/>
                    </a:lnTo>
                    <a:lnTo>
                      <a:pt x="156686" y="134398"/>
                    </a:lnTo>
                    <a:lnTo>
                      <a:pt x="182213" y="212979"/>
                    </a:lnTo>
                    <a:lnTo>
                      <a:pt x="115348" y="164402"/>
                    </a:lnTo>
                    <a:lnTo>
                      <a:pt x="48482" y="212979"/>
                    </a:lnTo>
                    <a:lnTo>
                      <a:pt x="74009" y="134398"/>
                    </a:lnTo>
                    <a:lnTo>
                      <a:pt x="7144" y="85820"/>
                    </a:lnTo>
                    <a:lnTo>
                      <a:pt x="89821" y="85820"/>
                    </a:lnTo>
                    <a:close/>
                  </a:path>
                </a:pathLst>
              </a:custGeom>
              <a:solidFill>
                <a:srgbClr val="185AD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13" name="TextBox 112">
              <a:extLst>
                <a:ext uri="{FF2B5EF4-FFF2-40B4-BE49-F238E27FC236}">
                  <a16:creationId xmlns="" xmlns:a16="http://schemas.microsoft.com/office/drawing/2014/main" id="{0B91AEF2-4EA5-4BFE-87F3-BD8024143236}"/>
                </a:ext>
              </a:extLst>
            </p:cNvPr>
            <p:cNvSpPr txBox="1"/>
            <p:nvPr/>
          </p:nvSpPr>
          <p:spPr>
            <a:xfrm>
              <a:off x="5285041" y="3077252"/>
              <a:ext cx="15937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accent3"/>
                  </a:solidFill>
                </a:rPr>
                <a:t>John Doe</a:t>
              </a:r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="" xmlns:a16="http://schemas.microsoft.com/office/drawing/2014/main" id="{4DA78062-5E00-40D0-B003-9382F0583AA0}"/>
                </a:ext>
              </a:extLst>
            </p:cNvPr>
            <p:cNvSpPr/>
            <p:nvPr/>
          </p:nvSpPr>
          <p:spPr>
            <a:xfrm>
              <a:off x="5281055" y="3617419"/>
              <a:ext cx="159769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/>
                <a:t>Write Your Text Here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="" xmlns:a16="http://schemas.microsoft.com/office/drawing/2014/main" id="{1C51215A-CB25-4CFB-BDFD-CF737A652E08}"/>
              </a:ext>
            </a:extLst>
          </p:cNvPr>
          <p:cNvGrpSpPr/>
          <p:nvPr/>
        </p:nvGrpSpPr>
        <p:grpSpPr>
          <a:xfrm>
            <a:off x="8463914" y="1616392"/>
            <a:ext cx="2352675" cy="3566637"/>
            <a:chOff x="8463914" y="1616392"/>
            <a:chExt cx="2352675" cy="3566637"/>
          </a:xfrm>
        </p:grpSpPr>
        <p:sp>
          <p:nvSpPr>
            <p:cNvPr id="92" name="Freeform: Shape 91">
              <a:extLst>
                <a:ext uri="{FF2B5EF4-FFF2-40B4-BE49-F238E27FC236}">
                  <a16:creationId xmlns="" xmlns:a16="http://schemas.microsoft.com/office/drawing/2014/main" id="{2A960728-24BF-4474-96C7-E53F88F94506}"/>
                </a:ext>
              </a:extLst>
            </p:cNvPr>
            <p:cNvSpPr/>
            <p:nvPr/>
          </p:nvSpPr>
          <p:spPr>
            <a:xfrm>
              <a:off x="8845296" y="1616392"/>
              <a:ext cx="485775" cy="485775"/>
            </a:xfrm>
            <a:custGeom>
              <a:avLst/>
              <a:gdLst>
                <a:gd name="connsiteX0" fmla="*/ 388811 w 485775"/>
                <a:gd name="connsiteY0" fmla="*/ 484061 h 485775"/>
                <a:gd name="connsiteX1" fmla="*/ 102394 w 485775"/>
                <a:gd name="connsiteY1" fmla="*/ 484061 h 485775"/>
                <a:gd name="connsiteX2" fmla="*/ 7144 w 485775"/>
                <a:gd name="connsiteY2" fmla="*/ 388811 h 485775"/>
                <a:gd name="connsiteX3" fmla="*/ 7144 w 485775"/>
                <a:gd name="connsiteY3" fmla="*/ 102394 h 485775"/>
                <a:gd name="connsiteX4" fmla="*/ 102394 w 485775"/>
                <a:gd name="connsiteY4" fmla="*/ 7144 h 485775"/>
                <a:gd name="connsiteX5" fmla="*/ 388811 w 485775"/>
                <a:gd name="connsiteY5" fmla="*/ 7144 h 485775"/>
                <a:gd name="connsiteX6" fmla="*/ 484061 w 485775"/>
                <a:gd name="connsiteY6" fmla="*/ 102394 h 485775"/>
                <a:gd name="connsiteX7" fmla="*/ 484061 w 485775"/>
                <a:gd name="connsiteY7" fmla="*/ 388811 h 485775"/>
                <a:gd name="connsiteX8" fmla="*/ 388811 w 485775"/>
                <a:gd name="connsiteY8" fmla="*/ 484061 h 485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5775" h="485775">
                  <a:moveTo>
                    <a:pt x="388811" y="484061"/>
                  </a:moveTo>
                  <a:lnTo>
                    <a:pt x="102394" y="484061"/>
                  </a:lnTo>
                  <a:cubicBezTo>
                    <a:pt x="49816" y="484061"/>
                    <a:pt x="7144" y="441388"/>
                    <a:pt x="7144" y="388811"/>
                  </a:cubicBezTo>
                  <a:lnTo>
                    <a:pt x="7144" y="102394"/>
                  </a:lnTo>
                  <a:cubicBezTo>
                    <a:pt x="7144" y="49816"/>
                    <a:pt x="49816" y="7144"/>
                    <a:pt x="102394" y="7144"/>
                  </a:cubicBezTo>
                  <a:lnTo>
                    <a:pt x="388811" y="7144"/>
                  </a:lnTo>
                  <a:cubicBezTo>
                    <a:pt x="441388" y="7144"/>
                    <a:pt x="484061" y="49816"/>
                    <a:pt x="484061" y="102394"/>
                  </a:cubicBezTo>
                  <a:lnTo>
                    <a:pt x="484061" y="388811"/>
                  </a:lnTo>
                  <a:cubicBezTo>
                    <a:pt x="484061" y="441388"/>
                    <a:pt x="441484" y="484061"/>
                    <a:pt x="388811" y="484061"/>
                  </a:cubicBezTo>
                  <a:close/>
                </a:path>
              </a:pathLst>
            </a:custGeom>
            <a:solidFill>
              <a:srgbClr val="1244A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="" xmlns:a16="http://schemas.microsoft.com/office/drawing/2014/main" id="{0A7E50EF-989F-429F-A4E7-740A60293C36}"/>
                </a:ext>
              </a:extLst>
            </p:cNvPr>
            <p:cNvSpPr/>
            <p:nvPr/>
          </p:nvSpPr>
          <p:spPr>
            <a:xfrm>
              <a:off x="8463914" y="1738122"/>
              <a:ext cx="2352675" cy="1809750"/>
            </a:xfrm>
            <a:custGeom>
              <a:avLst/>
              <a:gdLst>
                <a:gd name="connsiteX0" fmla="*/ 2350485 w 2352675"/>
                <a:gd name="connsiteY0" fmla="*/ 1804892 h 1809750"/>
                <a:gd name="connsiteX1" fmla="*/ 7144 w 2352675"/>
                <a:gd name="connsiteY1" fmla="*/ 1804892 h 1809750"/>
                <a:gd name="connsiteX2" fmla="*/ 7144 w 2352675"/>
                <a:gd name="connsiteY2" fmla="*/ 197644 h 1809750"/>
                <a:gd name="connsiteX3" fmla="*/ 197644 w 2352675"/>
                <a:gd name="connsiteY3" fmla="*/ 7144 h 1809750"/>
                <a:gd name="connsiteX4" fmla="*/ 2160080 w 2352675"/>
                <a:gd name="connsiteY4" fmla="*/ 7144 h 1809750"/>
                <a:gd name="connsiteX5" fmla="*/ 2350580 w 2352675"/>
                <a:gd name="connsiteY5" fmla="*/ 197644 h 1809750"/>
                <a:gd name="connsiteX6" fmla="*/ 2350580 w 2352675"/>
                <a:gd name="connsiteY6" fmla="*/ 1804892 h 1809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52675" h="1809750">
                  <a:moveTo>
                    <a:pt x="2350485" y="1804892"/>
                  </a:moveTo>
                  <a:lnTo>
                    <a:pt x="7144" y="1804892"/>
                  </a:lnTo>
                  <a:lnTo>
                    <a:pt x="7144" y="197644"/>
                  </a:lnTo>
                  <a:cubicBezTo>
                    <a:pt x="7144" y="92392"/>
                    <a:pt x="92393" y="7144"/>
                    <a:pt x="197644" y="7144"/>
                  </a:cubicBezTo>
                  <a:lnTo>
                    <a:pt x="2160080" y="7144"/>
                  </a:lnTo>
                  <a:cubicBezTo>
                    <a:pt x="2265332" y="7144"/>
                    <a:pt x="2350580" y="92392"/>
                    <a:pt x="2350580" y="197644"/>
                  </a:cubicBezTo>
                  <a:lnTo>
                    <a:pt x="2350580" y="1804892"/>
                  </a:lnTo>
                  <a:close/>
                </a:path>
              </a:pathLst>
            </a:custGeom>
            <a:solidFill>
              <a:srgbClr val="185AD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="" xmlns:a16="http://schemas.microsoft.com/office/drawing/2014/main" id="{70C7D7B6-90C9-4DC9-9F10-FE5495C6A22A}"/>
                </a:ext>
              </a:extLst>
            </p:cNvPr>
            <p:cNvSpPr/>
            <p:nvPr/>
          </p:nvSpPr>
          <p:spPr>
            <a:xfrm>
              <a:off x="8564975" y="1896904"/>
              <a:ext cx="2152650" cy="3286125"/>
            </a:xfrm>
            <a:custGeom>
              <a:avLst/>
              <a:gdLst>
                <a:gd name="connsiteX0" fmla="*/ 1957864 w 2152650"/>
                <a:gd name="connsiteY0" fmla="*/ 3283553 h 3286125"/>
                <a:gd name="connsiteX1" fmla="*/ 197644 w 2152650"/>
                <a:gd name="connsiteY1" fmla="*/ 3283553 h 3286125"/>
                <a:gd name="connsiteX2" fmla="*/ 7144 w 2152650"/>
                <a:gd name="connsiteY2" fmla="*/ 3093053 h 3286125"/>
                <a:gd name="connsiteX3" fmla="*/ 7144 w 2152650"/>
                <a:gd name="connsiteY3" fmla="*/ 197644 h 3286125"/>
                <a:gd name="connsiteX4" fmla="*/ 197644 w 2152650"/>
                <a:gd name="connsiteY4" fmla="*/ 7144 h 3286125"/>
                <a:gd name="connsiteX5" fmla="*/ 1957864 w 2152650"/>
                <a:gd name="connsiteY5" fmla="*/ 7144 h 3286125"/>
                <a:gd name="connsiteX6" fmla="*/ 2148364 w 2152650"/>
                <a:gd name="connsiteY6" fmla="*/ 197644 h 3286125"/>
                <a:gd name="connsiteX7" fmla="*/ 2148364 w 2152650"/>
                <a:gd name="connsiteY7" fmla="*/ 3093053 h 3286125"/>
                <a:gd name="connsiteX8" fmla="*/ 1957864 w 2152650"/>
                <a:gd name="connsiteY8" fmla="*/ 3283553 h 3286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52650" h="3286125">
                  <a:moveTo>
                    <a:pt x="1957864" y="3283553"/>
                  </a:moveTo>
                  <a:lnTo>
                    <a:pt x="197644" y="3283553"/>
                  </a:lnTo>
                  <a:cubicBezTo>
                    <a:pt x="92392" y="3283553"/>
                    <a:pt x="7144" y="3198305"/>
                    <a:pt x="7144" y="3093053"/>
                  </a:cubicBezTo>
                  <a:lnTo>
                    <a:pt x="7144" y="197644"/>
                  </a:lnTo>
                  <a:cubicBezTo>
                    <a:pt x="7144" y="92393"/>
                    <a:pt x="92392" y="7144"/>
                    <a:pt x="197644" y="7144"/>
                  </a:cubicBezTo>
                  <a:lnTo>
                    <a:pt x="1957864" y="7144"/>
                  </a:lnTo>
                  <a:cubicBezTo>
                    <a:pt x="2063115" y="7144"/>
                    <a:pt x="2148364" y="92393"/>
                    <a:pt x="2148364" y="197644"/>
                  </a:cubicBezTo>
                  <a:lnTo>
                    <a:pt x="2148364" y="3093053"/>
                  </a:lnTo>
                  <a:cubicBezTo>
                    <a:pt x="2148364" y="3198305"/>
                    <a:pt x="2063020" y="3283553"/>
                    <a:pt x="1957864" y="3283553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="" xmlns:a16="http://schemas.microsoft.com/office/drawing/2014/main" id="{5DD6DA7E-4271-4AAD-9B1A-83AD19B0D579}"/>
                </a:ext>
              </a:extLst>
            </p:cNvPr>
            <p:cNvSpPr/>
            <p:nvPr/>
          </p:nvSpPr>
          <p:spPr>
            <a:xfrm>
              <a:off x="8564975" y="4466558"/>
              <a:ext cx="2152650" cy="714375"/>
            </a:xfrm>
            <a:custGeom>
              <a:avLst/>
              <a:gdLst>
                <a:gd name="connsiteX0" fmla="*/ 2148459 w 2152650"/>
                <a:gd name="connsiteY0" fmla="*/ 7144 h 714375"/>
                <a:gd name="connsiteX1" fmla="*/ 2148459 w 2152650"/>
                <a:gd name="connsiteY1" fmla="*/ 528257 h 714375"/>
                <a:gd name="connsiteX2" fmla="*/ 1960341 w 2152650"/>
                <a:gd name="connsiteY2" fmla="*/ 716375 h 714375"/>
                <a:gd name="connsiteX3" fmla="*/ 195263 w 2152650"/>
                <a:gd name="connsiteY3" fmla="*/ 716375 h 714375"/>
                <a:gd name="connsiteX4" fmla="*/ 7144 w 2152650"/>
                <a:gd name="connsiteY4" fmla="*/ 528257 h 714375"/>
                <a:gd name="connsiteX5" fmla="*/ 7144 w 2152650"/>
                <a:gd name="connsiteY5" fmla="*/ 7144 h 714375"/>
                <a:gd name="connsiteX6" fmla="*/ 2148459 w 2152650"/>
                <a:gd name="connsiteY6" fmla="*/ 7144 h 714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52650" h="714375">
                  <a:moveTo>
                    <a:pt x="2148459" y="7144"/>
                  </a:moveTo>
                  <a:lnTo>
                    <a:pt x="2148459" y="528257"/>
                  </a:lnTo>
                  <a:cubicBezTo>
                    <a:pt x="2148459" y="632174"/>
                    <a:pt x="2064258" y="716375"/>
                    <a:pt x="1960341" y="716375"/>
                  </a:cubicBezTo>
                  <a:lnTo>
                    <a:pt x="195263" y="716375"/>
                  </a:lnTo>
                  <a:cubicBezTo>
                    <a:pt x="91345" y="716375"/>
                    <a:pt x="7144" y="632174"/>
                    <a:pt x="7144" y="528257"/>
                  </a:cubicBezTo>
                  <a:lnTo>
                    <a:pt x="7144" y="7144"/>
                  </a:lnTo>
                  <a:lnTo>
                    <a:pt x="2148459" y="7144"/>
                  </a:lnTo>
                  <a:close/>
                </a:path>
              </a:pathLst>
            </a:custGeom>
            <a:solidFill>
              <a:srgbClr val="185AD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="" xmlns:a16="http://schemas.microsoft.com/office/drawing/2014/main" id="{55B41C01-E3EA-4793-A3D8-85026C137664}"/>
                </a:ext>
              </a:extLst>
            </p:cNvPr>
            <p:cNvSpPr/>
            <p:nvPr/>
          </p:nvSpPr>
          <p:spPr>
            <a:xfrm>
              <a:off x="8797385" y="1658493"/>
              <a:ext cx="485775" cy="485775"/>
            </a:xfrm>
            <a:custGeom>
              <a:avLst/>
              <a:gdLst>
                <a:gd name="connsiteX0" fmla="*/ 388811 w 485775"/>
                <a:gd name="connsiteY0" fmla="*/ 484061 h 485775"/>
                <a:gd name="connsiteX1" fmla="*/ 102394 w 485775"/>
                <a:gd name="connsiteY1" fmla="*/ 484061 h 485775"/>
                <a:gd name="connsiteX2" fmla="*/ 7144 w 485775"/>
                <a:gd name="connsiteY2" fmla="*/ 388811 h 485775"/>
                <a:gd name="connsiteX3" fmla="*/ 7144 w 485775"/>
                <a:gd name="connsiteY3" fmla="*/ 102394 h 485775"/>
                <a:gd name="connsiteX4" fmla="*/ 102394 w 485775"/>
                <a:gd name="connsiteY4" fmla="*/ 7144 h 485775"/>
                <a:gd name="connsiteX5" fmla="*/ 388811 w 485775"/>
                <a:gd name="connsiteY5" fmla="*/ 7144 h 485775"/>
                <a:gd name="connsiteX6" fmla="*/ 484061 w 485775"/>
                <a:gd name="connsiteY6" fmla="*/ 102394 h 485775"/>
                <a:gd name="connsiteX7" fmla="*/ 484061 w 485775"/>
                <a:gd name="connsiteY7" fmla="*/ 388811 h 485775"/>
                <a:gd name="connsiteX8" fmla="*/ 388811 w 485775"/>
                <a:gd name="connsiteY8" fmla="*/ 484061 h 485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5775" h="485775">
                  <a:moveTo>
                    <a:pt x="388811" y="484061"/>
                  </a:moveTo>
                  <a:lnTo>
                    <a:pt x="102394" y="484061"/>
                  </a:lnTo>
                  <a:cubicBezTo>
                    <a:pt x="49816" y="484061"/>
                    <a:pt x="7144" y="441389"/>
                    <a:pt x="7144" y="388811"/>
                  </a:cubicBezTo>
                  <a:lnTo>
                    <a:pt x="7144" y="102394"/>
                  </a:lnTo>
                  <a:cubicBezTo>
                    <a:pt x="7144" y="49816"/>
                    <a:pt x="49816" y="7144"/>
                    <a:pt x="102394" y="7144"/>
                  </a:cubicBezTo>
                  <a:lnTo>
                    <a:pt x="388811" y="7144"/>
                  </a:lnTo>
                  <a:cubicBezTo>
                    <a:pt x="441389" y="7144"/>
                    <a:pt x="484061" y="49816"/>
                    <a:pt x="484061" y="102394"/>
                  </a:cubicBezTo>
                  <a:lnTo>
                    <a:pt x="484061" y="388811"/>
                  </a:lnTo>
                  <a:cubicBezTo>
                    <a:pt x="484061" y="441389"/>
                    <a:pt x="441484" y="484061"/>
                    <a:pt x="388811" y="484061"/>
                  </a:cubicBezTo>
                  <a:close/>
                </a:path>
              </a:pathLst>
            </a:custGeom>
            <a:solidFill>
              <a:srgbClr val="185AD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="" xmlns:a16="http://schemas.microsoft.com/office/drawing/2014/main" id="{735DB744-92D2-49BF-9123-D06A0FD9EE5C}"/>
                </a:ext>
              </a:extLst>
            </p:cNvPr>
            <p:cNvSpPr/>
            <p:nvPr/>
          </p:nvSpPr>
          <p:spPr>
            <a:xfrm>
              <a:off x="8932735" y="1809464"/>
              <a:ext cx="219075" cy="180975"/>
            </a:xfrm>
            <a:custGeom>
              <a:avLst/>
              <a:gdLst>
                <a:gd name="connsiteX0" fmla="*/ 85916 w 219075"/>
                <a:gd name="connsiteY0" fmla="*/ 182118 h 180975"/>
                <a:gd name="connsiteX1" fmla="*/ 7144 w 219075"/>
                <a:gd name="connsiteY1" fmla="*/ 182118 h 180975"/>
                <a:gd name="connsiteX2" fmla="*/ 7144 w 219075"/>
                <a:gd name="connsiteY2" fmla="*/ 138779 h 180975"/>
                <a:gd name="connsiteX3" fmla="*/ 17336 w 219075"/>
                <a:gd name="connsiteY3" fmla="*/ 68104 h 180975"/>
                <a:gd name="connsiteX4" fmla="*/ 51530 w 219075"/>
                <a:gd name="connsiteY4" fmla="*/ 7144 h 180975"/>
                <a:gd name="connsiteX5" fmla="*/ 82201 w 219075"/>
                <a:gd name="connsiteY5" fmla="*/ 31242 h 180975"/>
                <a:gd name="connsiteX6" fmla="*/ 65151 w 219075"/>
                <a:gd name="connsiteY6" fmla="*/ 60293 h 180975"/>
                <a:gd name="connsiteX7" fmla="*/ 54388 w 219075"/>
                <a:gd name="connsiteY7" fmla="*/ 92774 h 180975"/>
                <a:gd name="connsiteX8" fmla="*/ 85916 w 219075"/>
                <a:gd name="connsiteY8" fmla="*/ 92774 h 180975"/>
                <a:gd name="connsiteX9" fmla="*/ 85916 w 219075"/>
                <a:gd name="connsiteY9" fmla="*/ 182118 h 180975"/>
                <a:gd name="connsiteX10" fmla="*/ 213360 w 219075"/>
                <a:gd name="connsiteY10" fmla="*/ 182118 h 180975"/>
                <a:gd name="connsiteX11" fmla="*/ 134588 w 219075"/>
                <a:gd name="connsiteY11" fmla="*/ 182118 h 180975"/>
                <a:gd name="connsiteX12" fmla="*/ 134588 w 219075"/>
                <a:gd name="connsiteY12" fmla="*/ 138779 h 180975"/>
                <a:gd name="connsiteX13" fmla="*/ 144589 w 219075"/>
                <a:gd name="connsiteY13" fmla="*/ 68104 h 180975"/>
                <a:gd name="connsiteX14" fmla="*/ 178975 w 219075"/>
                <a:gd name="connsiteY14" fmla="*/ 7144 h 180975"/>
                <a:gd name="connsiteX15" fmla="*/ 209550 w 219075"/>
                <a:gd name="connsiteY15" fmla="*/ 31242 h 180975"/>
                <a:gd name="connsiteX16" fmla="*/ 192500 w 219075"/>
                <a:gd name="connsiteY16" fmla="*/ 60293 h 180975"/>
                <a:gd name="connsiteX17" fmla="*/ 181737 w 219075"/>
                <a:gd name="connsiteY17" fmla="*/ 92774 h 180975"/>
                <a:gd name="connsiteX18" fmla="*/ 213265 w 219075"/>
                <a:gd name="connsiteY18" fmla="*/ 92774 h 180975"/>
                <a:gd name="connsiteX19" fmla="*/ 213265 w 219075"/>
                <a:gd name="connsiteY19" fmla="*/ 182118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19075" h="180975">
                  <a:moveTo>
                    <a:pt x="85916" y="182118"/>
                  </a:moveTo>
                  <a:lnTo>
                    <a:pt x="7144" y="182118"/>
                  </a:lnTo>
                  <a:lnTo>
                    <a:pt x="7144" y="138779"/>
                  </a:lnTo>
                  <a:cubicBezTo>
                    <a:pt x="7144" y="111538"/>
                    <a:pt x="10573" y="88011"/>
                    <a:pt x="17336" y="68104"/>
                  </a:cubicBezTo>
                  <a:cubicBezTo>
                    <a:pt x="24098" y="48292"/>
                    <a:pt x="35528" y="27908"/>
                    <a:pt x="51530" y="7144"/>
                  </a:cubicBezTo>
                  <a:lnTo>
                    <a:pt x="82201" y="31242"/>
                  </a:lnTo>
                  <a:cubicBezTo>
                    <a:pt x="74486" y="42481"/>
                    <a:pt x="68770" y="52197"/>
                    <a:pt x="65151" y="60293"/>
                  </a:cubicBezTo>
                  <a:cubicBezTo>
                    <a:pt x="61532" y="68389"/>
                    <a:pt x="57912" y="79248"/>
                    <a:pt x="54388" y="92774"/>
                  </a:cubicBezTo>
                  <a:lnTo>
                    <a:pt x="85916" y="92774"/>
                  </a:lnTo>
                  <a:lnTo>
                    <a:pt x="85916" y="182118"/>
                  </a:lnTo>
                  <a:close/>
                  <a:moveTo>
                    <a:pt x="213360" y="182118"/>
                  </a:moveTo>
                  <a:lnTo>
                    <a:pt x="134588" y="182118"/>
                  </a:lnTo>
                  <a:lnTo>
                    <a:pt x="134588" y="138779"/>
                  </a:lnTo>
                  <a:cubicBezTo>
                    <a:pt x="134588" y="111538"/>
                    <a:pt x="137922" y="88011"/>
                    <a:pt x="144589" y="68104"/>
                  </a:cubicBezTo>
                  <a:cubicBezTo>
                    <a:pt x="151257" y="48292"/>
                    <a:pt x="162687" y="27908"/>
                    <a:pt x="178975" y="7144"/>
                  </a:cubicBezTo>
                  <a:lnTo>
                    <a:pt x="209550" y="31242"/>
                  </a:lnTo>
                  <a:cubicBezTo>
                    <a:pt x="201835" y="42481"/>
                    <a:pt x="196119" y="52197"/>
                    <a:pt x="192500" y="60293"/>
                  </a:cubicBezTo>
                  <a:cubicBezTo>
                    <a:pt x="188881" y="68389"/>
                    <a:pt x="185261" y="79248"/>
                    <a:pt x="181737" y="92774"/>
                  </a:cubicBezTo>
                  <a:lnTo>
                    <a:pt x="213265" y="92774"/>
                  </a:lnTo>
                  <a:lnTo>
                    <a:pt x="213265" y="182118"/>
                  </a:lnTo>
                  <a:close/>
                </a:path>
              </a:pathLst>
            </a:custGeom>
            <a:solidFill>
              <a:srgbClr val="FFC94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08" name="Group 107">
              <a:extLst>
                <a:ext uri="{FF2B5EF4-FFF2-40B4-BE49-F238E27FC236}">
                  <a16:creationId xmlns="" xmlns:a16="http://schemas.microsoft.com/office/drawing/2014/main" id="{176A1911-6FE2-4D83-96E5-48645592F810}"/>
                </a:ext>
              </a:extLst>
            </p:cNvPr>
            <p:cNvGrpSpPr/>
            <p:nvPr/>
          </p:nvGrpSpPr>
          <p:grpSpPr>
            <a:xfrm>
              <a:off x="8911113" y="4694682"/>
              <a:ext cx="1547718" cy="219075"/>
              <a:chOff x="8911113" y="4694682"/>
              <a:chExt cx="1547718" cy="219075"/>
            </a:xfrm>
          </p:grpSpPr>
          <p:sp>
            <p:nvSpPr>
              <p:cNvPr id="98" name="Freeform: Shape 97">
                <a:extLst>
                  <a:ext uri="{FF2B5EF4-FFF2-40B4-BE49-F238E27FC236}">
                    <a16:creationId xmlns="" xmlns:a16="http://schemas.microsoft.com/office/drawing/2014/main" id="{31029428-ED3E-4106-943E-50FDD16C9337}"/>
                  </a:ext>
                </a:extLst>
              </p:cNvPr>
              <p:cNvSpPr/>
              <p:nvPr/>
            </p:nvSpPr>
            <p:spPr>
              <a:xfrm>
                <a:off x="8911113" y="4694682"/>
                <a:ext cx="228600" cy="219075"/>
              </a:xfrm>
              <a:custGeom>
                <a:avLst/>
                <a:gdLst>
                  <a:gd name="connsiteX0" fmla="*/ 115348 w 228600"/>
                  <a:gd name="connsiteY0" fmla="*/ 7144 h 219075"/>
                  <a:gd name="connsiteX1" fmla="*/ 140875 w 228600"/>
                  <a:gd name="connsiteY1" fmla="*/ 85820 h 219075"/>
                  <a:gd name="connsiteX2" fmla="*/ 223552 w 228600"/>
                  <a:gd name="connsiteY2" fmla="*/ 85820 h 219075"/>
                  <a:gd name="connsiteX3" fmla="*/ 156686 w 228600"/>
                  <a:gd name="connsiteY3" fmla="*/ 134398 h 219075"/>
                  <a:gd name="connsiteX4" fmla="*/ 182213 w 228600"/>
                  <a:gd name="connsiteY4" fmla="*/ 212979 h 219075"/>
                  <a:gd name="connsiteX5" fmla="*/ 115348 w 228600"/>
                  <a:gd name="connsiteY5" fmla="*/ 164402 h 219075"/>
                  <a:gd name="connsiteX6" fmla="*/ 48483 w 228600"/>
                  <a:gd name="connsiteY6" fmla="*/ 212979 h 219075"/>
                  <a:gd name="connsiteX7" fmla="*/ 74009 w 228600"/>
                  <a:gd name="connsiteY7" fmla="*/ 134398 h 219075"/>
                  <a:gd name="connsiteX8" fmla="*/ 7144 w 228600"/>
                  <a:gd name="connsiteY8" fmla="*/ 85820 h 219075"/>
                  <a:gd name="connsiteX9" fmla="*/ 89821 w 228600"/>
                  <a:gd name="connsiteY9" fmla="*/ 85820 h 219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28600" h="219075">
                    <a:moveTo>
                      <a:pt x="115348" y="7144"/>
                    </a:moveTo>
                    <a:lnTo>
                      <a:pt x="140875" y="85820"/>
                    </a:lnTo>
                    <a:lnTo>
                      <a:pt x="223552" y="85820"/>
                    </a:lnTo>
                    <a:lnTo>
                      <a:pt x="156686" y="134398"/>
                    </a:lnTo>
                    <a:lnTo>
                      <a:pt x="182213" y="212979"/>
                    </a:lnTo>
                    <a:lnTo>
                      <a:pt x="115348" y="164402"/>
                    </a:lnTo>
                    <a:lnTo>
                      <a:pt x="48483" y="212979"/>
                    </a:lnTo>
                    <a:lnTo>
                      <a:pt x="74009" y="134398"/>
                    </a:lnTo>
                    <a:lnTo>
                      <a:pt x="7144" y="85820"/>
                    </a:lnTo>
                    <a:lnTo>
                      <a:pt x="89821" y="85820"/>
                    </a:lnTo>
                    <a:close/>
                  </a:path>
                </a:pathLst>
              </a:custGeom>
              <a:solidFill>
                <a:srgbClr val="FFC94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="" xmlns:a16="http://schemas.microsoft.com/office/drawing/2014/main" id="{5C53251A-2EEE-4C0C-9846-6E652DE5315A}"/>
                  </a:ext>
                </a:extLst>
              </p:cNvPr>
              <p:cNvSpPr/>
              <p:nvPr/>
            </p:nvSpPr>
            <p:spPr>
              <a:xfrm>
                <a:off x="9240869" y="4694682"/>
                <a:ext cx="228600" cy="219075"/>
              </a:xfrm>
              <a:custGeom>
                <a:avLst/>
                <a:gdLst>
                  <a:gd name="connsiteX0" fmla="*/ 115348 w 228600"/>
                  <a:gd name="connsiteY0" fmla="*/ 7144 h 219075"/>
                  <a:gd name="connsiteX1" fmla="*/ 140875 w 228600"/>
                  <a:gd name="connsiteY1" fmla="*/ 85820 h 219075"/>
                  <a:gd name="connsiteX2" fmla="*/ 223552 w 228600"/>
                  <a:gd name="connsiteY2" fmla="*/ 85820 h 219075"/>
                  <a:gd name="connsiteX3" fmla="*/ 156686 w 228600"/>
                  <a:gd name="connsiteY3" fmla="*/ 134398 h 219075"/>
                  <a:gd name="connsiteX4" fmla="*/ 182213 w 228600"/>
                  <a:gd name="connsiteY4" fmla="*/ 212979 h 219075"/>
                  <a:gd name="connsiteX5" fmla="*/ 115348 w 228600"/>
                  <a:gd name="connsiteY5" fmla="*/ 164402 h 219075"/>
                  <a:gd name="connsiteX6" fmla="*/ 48483 w 228600"/>
                  <a:gd name="connsiteY6" fmla="*/ 212979 h 219075"/>
                  <a:gd name="connsiteX7" fmla="*/ 74009 w 228600"/>
                  <a:gd name="connsiteY7" fmla="*/ 134398 h 219075"/>
                  <a:gd name="connsiteX8" fmla="*/ 7144 w 228600"/>
                  <a:gd name="connsiteY8" fmla="*/ 85820 h 219075"/>
                  <a:gd name="connsiteX9" fmla="*/ 89821 w 228600"/>
                  <a:gd name="connsiteY9" fmla="*/ 85820 h 219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28600" h="219075">
                    <a:moveTo>
                      <a:pt x="115348" y="7144"/>
                    </a:moveTo>
                    <a:lnTo>
                      <a:pt x="140875" y="85820"/>
                    </a:lnTo>
                    <a:lnTo>
                      <a:pt x="223552" y="85820"/>
                    </a:lnTo>
                    <a:lnTo>
                      <a:pt x="156686" y="134398"/>
                    </a:lnTo>
                    <a:lnTo>
                      <a:pt x="182213" y="212979"/>
                    </a:lnTo>
                    <a:lnTo>
                      <a:pt x="115348" y="164402"/>
                    </a:lnTo>
                    <a:lnTo>
                      <a:pt x="48483" y="212979"/>
                    </a:lnTo>
                    <a:lnTo>
                      <a:pt x="74009" y="134398"/>
                    </a:lnTo>
                    <a:lnTo>
                      <a:pt x="7144" y="85820"/>
                    </a:lnTo>
                    <a:lnTo>
                      <a:pt x="89821" y="85820"/>
                    </a:lnTo>
                    <a:close/>
                  </a:path>
                </a:pathLst>
              </a:custGeom>
              <a:solidFill>
                <a:srgbClr val="FFC94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="" xmlns:a16="http://schemas.microsoft.com/office/drawing/2014/main" id="{E9D87777-49BF-412A-A326-52448422C83D}"/>
                  </a:ext>
                </a:extLst>
              </p:cNvPr>
              <p:cNvSpPr/>
              <p:nvPr/>
            </p:nvSpPr>
            <p:spPr>
              <a:xfrm>
                <a:off x="9570624" y="4694682"/>
                <a:ext cx="228600" cy="219075"/>
              </a:xfrm>
              <a:custGeom>
                <a:avLst/>
                <a:gdLst>
                  <a:gd name="connsiteX0" fmla="*/ 115348 w 228600"/>
                  <a:gd name="connsiteY0" fmla="*/ 7144 h 219075"/>
                  <a:gd name="connsiteX1" fmla="*/ 140970 w 228600"/>
                  <a:gd name="connsiteY1" fmla="*/ 85820 h 219075"/>
                  <a:gd name="connsiteX2" fmla="*/ 223552 w 228600"/>
                  <a:gd name="connsiteY2" fmla="*/ 85820 h 219075"/>
                  <a:gd name="connsiteX3" fmla="*/ 156686 w 228600"/>
                  <a:gd name="connsiteY3" fmla="*/ 134398 h 219075"/>
                  <a:gd name="connsiteX4" fmla="*/ 182309 w 228600"/>
                  <a:gd name="connsiteY4" fmla="*/ 212979 h 219075"/>
                  <a:gd name="connsiteX5" fmla="*/ 115348 w 228600"/>
                  <a:gd name="connsiteY5" fmla="*/ 164402 h 219075"/>
                  <a:gd name="connsiteX6" fmla="*/ 48483 w 228600"/>
                  <a:gd name="connsiteY6" fmla="*/ 212979 h 219075"/>
                  <a:gd name="connsiteX7" fmla="*/ 74105 w 228600"/>
                  <a:gd name="connsiteY7" fmla="*/ 134398 h 219075"/>
                  <a:gd name="connsiteX8" fmla="*/ 7144 w 228600"/>
                  <a:gd name="connsiteY8" fmla="*/ 85820 h 219075"/>
                  <a:gd name="connsiteX9" fmla="*/ 89821 w 228600"/>
                  <a:gd name="connsiteY9" fmla="*/ 85820 h 219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28600" h="219075">
                    <a:moveTo>
                      <a:pt x="115348" y="7144"/>
                    </a:moveTo>
                    <a:lnTo>
                      <a:pt x="140970" y="85820"/>
                    </a:lnTo>
                    <a:lnTo>
                      <a:pt x="223552" y="85820"/>
                    </a:lnTo>
                    <a:lnTo>
                      <a:pt x="156686" y="134398"/>
                    </a:lnTo>
                    <a:lnTo>
                      <a:pt x="182309" y="212979"/>
                    </a:lnTo>
                    <a:lnTo>
                      <a:pt x="115348" y="164402"/>
                    </a:lnTo>
                    <a:lnTo>
                      <a:pt x="48483" y="212979"/>
                    </a:lnTo>
                    <a:lnTo>
                      <a:pt x="74105" y="134398"/>
                    </a:lnTo>
                    <a:lnTo>
                      <a:pt x="7144" y="85820"/>
                    </a:lnTo>
                    <a:lnTo>
                      <a:pt x="89821" y="85820"/>
                    </a:lnTo>
                    <a:close/>
                  </a:path>
                </a:pathLst>
              </a:custGeom>
              <a:solidFill>
                <a:srgbClr val="FFC94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107" name="Group 106">
                <a:extLst>
                  <a:ext uri="{FF2B5EF4-FFF2-40B4-BE49-F238E27FC236}">
                    <a16:creationId xmlns="" xmlns:a16="http://schemas.microsoft.com/office/drawing/2014/main" id="{5093DCB1-AF76-4B6E-90F9-7717406550DD}"/>
                  </a:ext>
                </a:extLst>
              </p:cNvPr>
              <p:cNvGrpSpPr/>
              <p:nvPr/>
            </p:nvGrpSpPr>
            <p:grpSpPr>
              <a:xfrm>
                <a:off x="9900475" y="4694682"/>
                <a:ext cx="222504" cy="219075"/>
                <a:chOff x="9900475" y="4694682"/>
                <a:chExt cx="222504" cy="219075"/>
              </a:xfrm>
            </p:grpSpPr>
            <p:sp>
              <p:nvSpPr>
                <p:cNvPr id="101" name="Freeform: Shape 100">
                  <a:extLst>
                    <a:ext uri="{FF2B5EF4-FFF2-40B4-BE49-F238E27FC236}">
                      <a16:creationId xmlns="" xmlns:a16="http://schemas.microsoft.com/office/drawing/2014/main" id="{8D0635A9-5B0A-480D-8AED-B1BD26FE7211}"/>
                    </a:ext>
                  </a:extLst>
                </p:cNvPr>
                <p:cNvSpPr/>
                <p:nvPr/>
              </p:nvSpPr>
              <p:spPr>
                <a:xfrm>
                  <a:off x="9900475" y="4694682"/>
                  <a:ext cx="114300" cy="219075"/>
                </a:xfrm>
                <a:custGeom>
                  <a:avLst/>
                  <a:gdLst>
                    <a:gd name="connsiteX0" fmla="*/ 115348 w 114300"/>
                    <a:gd name="connsiteY0" fmla="*/ 7144 h 219075"/>
                    <a:gd name="connsiteX1" fmla="*/ 115348 w 114300"/>
                    <a:gd name="connsiteY1" fmla="*/ 164402 h 219075"/>
                    <a:gd name="connsiteX2" fmla="*/ 48387 w 114300"/>
                    <a:gd name="connsiteY2" fmla="*/ 212979 h 219075"/>
                    <a:gd name="connsiteX3" fmla="*/ 74009 w 114300"/>
                    <a:gd name="connsiteY3" fmla="*/ 134398 h 219075"/>
                    <a:gd name="connsiteX4" fmla="*/ 7144 w 114300"/>
                    <a:gd name="connsiteY4" fmla="*/ 85820 h 219075"/>
                    <a:gd name="connsiteX5" fmla="*/ 89726 w 114300"/>
                    <a:gd name="connsiteY5" fmla="*/ 85820 h 2190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4300" h="219075">
                      <a:moveTo>
                        <a:pt x="115348" y="7144"/>
                      </a:moveTo>
                      <a:lnTo>
                        <a:pt x="115348" y="164402"/>
                      </a:lnTo>
                      <a:lnTo>
                        <a:pt x="48387" y="212979"/>
                      </a:lnTo>
                      <a:lnTo>
                        <a:pt x="74009" y="134398"/>
                      </a:lnTo>
                      <a:lnTo>
                        <a:pt x="7144" y="85820"/>
                      </a:lnTo>
                      <a:lnTo>
                        <a:pt x="89726" y="85820"/>
                      </a:lnTo>
                      <a:close/>
                    </a:path>
                  </a:pathLst>
                </a:custGeom>
                <a:solidFill>
                  <a:srgbClr val="FFC947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2" name="Freeform: Shape 101">
                  <a:extLst>
                    <a:ext uri="{FF2B5EF4-FFF2-40B4-BE49-F238E27FC236}">
                      <a16:creationId xmlns="" xmlns:a16="http://schemas.microsoft.com/office/drawing/2014/main" id="{72ADD626-1DE8-475F-801F-BAEB581FB521}"/>
                    </a:ext>
                  </a:extLst>
                </p:cNvPr>
                <p:cNvSpPr/>
                <p:nvPr/>
              </p:nvSpPr>
              <p:spPr>
                <a:xfrm>
                  <a:off x="10008679" y="4694682"/>
                  <a:ext cx="114300" cy="219075"/>
                </a:xfrm>
                <a:custGeom>
                  <a:avLst/>
                  <a:gdLst>
                    <a:gd name="connsiteX0" fmla="*/ 48387 w 114300"/>
                    <a:gd name="connsiteY0" fmla="*/ 134398 h 219075"/>
                    <a:gd name="connsiteX1" fmla="*/ 74009 w 114300"/>
                    <a:gd name="connsiteY1" fmla="*/ 212979 h 219075"/>
                    <a:gd name="connsiteX2" fmla="*/ 7144 w 114300"/>
                    <a:gd name="connsiteY2" fmla="*/ 164402 h 219075"/>
                    <a:gd name="connsiteX3" fmla="*/ 7144 w 114300"/>
                    <a:gd name="connsiteY3" fmla="*/ 7144 h 219075"/>
                    <a:gd name="connsiteX4" fmla="*/ 32671 w 114300"/>
                    <a:gd name="connsiteY4" fmla="*/ 85820 h 219075"/>
                    <a:gd name="connsiteX5" fmla="*/ 115252 w 114300"/>
                    <a:gd name="connsiteY5" fmla="*/ 85820 h 2190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4300" h="219075">
                      <a:moveTo>
                        <a:pt x="48387" y="134398"/>
                      </a:moveTo>
                      <a:lnTo>
                        <a:pt x="74009" y="212979"/>
                      </a:lnTo>
                      <a:lnTo>
                        <a:pt x="7144" y="164402"/>
                      </a:lnTo>
                      <a:lnTo>
                        <a:pt x="7144" y="7144"/>
                      </a:lnTo>
                      <a:lnTo>
                        <a:pt x="32671" y="85820"/>
                      </a:lnTo>
                      <a:lnTo>
                        <a:pt x="115252" y="85820"/>
                      </a:lnTo>
                      <a:close/>
                    </a:path>
                  </a:pathLst>
                </a:custGeom>
                <a:solidFill>
                  <a:srgbClr val="EFEFE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103" name="Freeform: Shape 102">
                <a:extLst>
                  <a:ext uri="{FF2B5EF4-FFF2-40B4-BE49-F238E27FC236}">
                    <a16:creationId xmlns="" xmlns:a16="http://schemas.microsoft.com/office/drawing/2014/main" id="{E6310817-4B67-4EC1-AE8A-95BE3671FAC6}"/>
                  </a:ext>
                </a:extLst>
              </p:cNvPr>
              <p:cNvSpPr/>
              <p:nvPr/>
            </p:nvSpPr>
            <p:spPr>
              <a:xfrm>
                <a:off x="10230231" y="4694682"/>
                <a:ext cx="228600" cy="219075"/>
              </a:xfrm>
              <a:custGeom>
                <a:avLst/>
                <a:gdLst>
                  <a:gd name="connsiteX0" fmla="*/ 115348 w 228600"/>
                  <a:gd name="connsiteY0" fmla="*/ 7144 h 219075"/>
                  <a:gd name="connsiteX1" fmla="*/ 140874 w 228600"/>
                  <a:gd name="connsiteY1" fmla="*/ 85820 h 219075"/>
                  <a:gd name="connsiteX2" fmla="*/ 223551 w 228600"/>
                  <a:gd name="connsiteY2" fmla="*/ 85820 h 219075"/>
                  <a:gd name="connsiteX3" fmla="*/ 156686 w 228600"/>
                  <a:gd name="connsiteY3" fmla="*/ 134398 h 219075"/>
                  <a:gd name="connsiteX4" fmla="*/ 182213 w 228600"/>
                  <a:gd name="connsiteY4" fmla="*/ 212979 h 219075"/>
                  <a:gd name="connsiteX5" fmla="*/ 115348 w 228600"/>
                  <a:gd name="connsiteY5" fmla="*/ 164402 h 219075"/>
                  <a:gd name="connsiteX6" fmla="*/ 48482 w 228600"/>
                  <a:gd name="connsiteY6" fmla="*/ 212979 h 219075"/>
                  <a:gd name="connsiteX7" fmla="*/ 74009 w 228600"/>
                  <a:gd name="connsiteY7" fmla="*/ 134398 h 219075"/>
                  <a:gd name="connsiteX8" fmla="*/ 7144 w 228600"/>
                  <a:gd name="connsiteY8" fmla="*/ 85820 h 219075"/>
                  <a:gd name="connsiteX9" fmla="*/ 89820 w 228600"/>
                  <a:gd name="connsiteY9" fmla="*/ 85820 h 219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28600" h="219075">
                    <a:moveTo>
                      <a:pt x="115348" y="7144"/>
                    </a:moveTo>
                    <a:lnTo>
                      <a:pt x="140874" y="85820"/>
                    </a:lnTo>
                    <a:lnTo>
                      <a:pt x="223551" y="85820"/>
                    </a:lnTo>
                    <a:lnTo>
                      <a:pt x="156686" y="134398"/>
                    </a:lnTo>
                    <a:lnTo>
                      <a:pt x="182213" y="212979"/>
                    </a:lnTo>
                    <a:lnTo>
                      <a:pt x="115348" y="164402"/>
                    </a:lnTo>
                    <a:lnTo>
                      <a:pt x="48482" y="212979"/>
                    </a:lnTo>
                    <a:lnTo>
                      <a:pt x="74009" y="134398"/>
                    </a:lnTo>
                    <a:lnTo>
                      <a:pt x="7144" y="85820"/>
                    </a:lnTo>
                    <a:lnTo>
                      <a:pt x="89820" y="85820"/>
                    </a:lnTo>
                    <a:close/>
                  </a:path>
                </a:pathLst>
              </a:custGeom>
              <a:solidFill>
                <a:srgbClr val="EFEFE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15" name="TextBox 114">
              <a:extLst>
                <a:ext uri="{FF2B5EF4-FFF2-40B4-BE49-F238E27FC236}">
                  <a16:creationId xmlns="" xmlns:a16="http://schemas.microsoft.com/office/drawing/2014/main" id="{C4FFB491-B7DE-45DB-AAA3-A01EE75CE3A7}"/>
                </a:ext>
              </a:extLst>
            </p:cNvPr>
            <p:cNvSpPr txBox="1"/>
            <p:nvPr/>
          </p:nvSpPr>
          <p:spPr>
            <a:xfrm>
              <a:off x="8840436" y="3077252"/>
              <a:ext cx="15937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accent2"/>
                  </a:solidFill>
                </a:rPr>
                <a:t>John Doe</a:t>
              </a:r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="" xmlns:a16="http://schemas.microsoft.com/office/drawing/2014/main" id="{F0BA62F7-6877-4E13-93D6-EF304B5C502C}"/>
                </a:ext>
              </a:extLst>
            </p:cNvPr>
            <p:cNvSpPr/>
            <p:nvPr/>
          </p:nvSpPr>
          <p:spPr>
            <a:xfrm>
              <a:off x="8803379" y="3617419"/>
              <a:ext cx="166383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/>
                <a:t>Write Your Text Here</a:t>
              </a:r>
            </a:p>
          </p:txBody>
        </p:sp>
      </p:grpSp>
      <p:sp>
        <p:nvSpPr>
          <p:cNvPr id="86" name="TextBox 85">
            <a:extLst>
              <a:ext uri="{FF2B5EF4-FFF2-40B4-BE49-F238E27FC236}">
                <a16:creationId xmlns="" xmlns:a16="http://schemas.microsoft.com/office/drawing/2014/main" id="{AEFF6FB2-CC46-464B-9450-4D3628E746E8}"/>
              </a:ext>
            </a:extLst>
          </p:cNvPr>
          <p:cNvSpPr txBox="1"/>
          <p:nvPr/>
        </p:nvSpPr>
        <p:spPr>
          <a:xfrm>
            <a:off x="2963533" y="69933"/>
            <a:ext cx="650690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accent1"/>
                </a:solidFill>
                <a:latin typeface="+mj-lt"/>
              </a:rPr>
              <a:t>Testimonial</a:t>
            </a:r>
            <a:r>
              <a:rPr lang="en-US" sz="6000" b="1" dirty="0">
                <a:solidFill>
                  <a:schemeClr val="accent2"/>
                </a:solidFill>
                <a:latin typeface="+mj-lt"/>
              </a:rPr>
              <a:t> Slide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="" xmlns:a16="http://schemas.microsoft.com/office/drawing/2014/main" id="{77710626-E9E8-463B-AD2D-372BD49F2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113964" y="2086717"/>
            <a:ext cx="860114" cy="86133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</p:spPr>
      </p:sp>
      <p:sp>
        <p:nvSpPr>
          <p:cNvPr id="6" name="Picture Placeholder 5">
            <a:extLst>
              <a:ext uri="{FF2B5EF4-FFF2-40B4-BE49-F238E27FC236}">
                <a16:creationId xmlns="" xmlns:a16="http://schemas.microsoft.com/office/drawing/2014/main" id="{3378E530-A4CE-4747-9F4A-3C42256D60B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655262" y="2153856"/>
            <a:ext cx="860114" cy="86133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</p:spPr>
      </p:sp>
      <p:sp>
        <p:nvSpPr>
          <p:cNvPr id="9" name="Picture Placeholder 8">
            <a:extLst>
              <a:ext uri="{FF2B5EF4-FFF2-40B4-BE49-F238E27FC236}">
                <a16:creationId xmlns="" xmlns:a16="http://schemas.microsoft.com/office/drawing/2014/main" id="{CAEFB8A0-C639-4BE9-A921-330B2738FAAE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252339" y="2038835"/>
            <a:ext cx="860114" cy="86133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</p:spPr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Kaizen Group AI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83E7E-9DFE-4A1E-AEC2-D2E19E891C2C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99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00"/>
                            </p:stCondLst>
                            <p:childTnLst>
                              <p:par>
                                <p:cTn id="10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86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="" xmlns:a16="http://schemas.microsoft.com/office/drawing/2014/main" id="{CC4A70A1-C5CF-4C31-9DFF-D7FD65D8F9D7}"/>
              </a:ext>
            </a:extLst>
          </p:cNvPr>
          <p:cNvSpPr/>
          <p:nvPr/>
        </p:nvSpPr>
        <p:spPr>
          <a:xfrm>
            <a:off x="-7144" y="-7144"/>
            <a:ext cx="12201525" cy="6867525"/>
          </a:xfrm>
          <a:custGeom>
            <a:avLst/>
            <a:gdLst>
              <a:gd name="connsiteX0" fmla="*/ 10087927 w 12201525"/>
              <a:gd name="connsiteY0" fmla="*/ 7144 h 6867525"/>
              <a:gd name="connsiteX1" fmla="*/ 8134541 w 12201525"/>
              <a:gd name="connsiteY1" fmla="*/ 465296 h 6867525"/>
              <a:gd name="connsiteX2" fmla="*/ 8132350 w 12201525"/>
              <a:gd name="connsiteY2" fmla="*/ 455962 h 6867525"/>
              <a:gd name="connsiteX3" fmla="*/ 10046017 w 12201525"/>
              <a:gd name="connsiteY3" fmla="*/ 7144 h 6867525"/>
              <a:gd name="connsiteX4" fmla="*/ 10087927 w 12201525"/>
              <a:gd name="connsiteY4" fmla="*/ 7144 h 6867525"/>
              <a:gd name="connsiteX5" fmla="*/ 8132350 w 12201525"/>
              <a:gd name="connsiteY5" fmla="*/ 1094423 h 6867525"/>
              <a:gd name="connsiteX6" fmla="*/ 8134541 w 12201525"/>
              <a:gd name="connsiteY6" fmla="*/ 1103662 h 6867525"/>
              <a:gd name="connsiteX7" fmla="*/ 12200191 w 12201525"/>
              <a:gd name="connsiteY7" fmla="*/ 150114 h 6867525"/>
              <a:gd name="connsiteX8" fmla="*/ 12200191 w 12201525"/>
              <a:gd name="connsiteY8" fmla="*/ 140303 h 6867525"/>
              <a:gd name="connsiteX9" fmla="*/ 8132350 w 12201525"/>
              <a:gd name="connsiteY9" fmla="*/ 1094423 h 6867525"/>
              <a:gd name="connsiteX10" fmla="*/ 8132350 w 12201525"/>
              <a:gd name="connsiteY10" fmla="*/ 1732788 h 6867525"/>
              <a:gd name="connsiteX11" fmla="*/ 8134541 w 12201525"/>
              <a:gd name="connsiteY11" fmla="*/ 1742027 h 6867525"/>
              <a:gd name="connsiteX12" fmla="*/ 12200191 w 12201525"/>
              <a:gd name="connsiteY12" fmla="*/ 788480 h 6867525"/>
              <a:gd name="connsiteX13" fmla="*/ 12200191 w 12201525"/>
              <a:gd name="connsiteY13" fmla="*/ 778764 h 6867525"/>
              <a:gd name="connsiteX14" fmla="*/ 8132350 w 12201525"/>
              <a:gd name="connsiteY14" fmla="*/ 1732788 h 6867525"/>
              <a:gd name="connsiteX15" fmla="*/ 8132350 w 12201525"/>
              <a:gd name="connsiteY15" fmla="*/ 2371154 h 6867525"/>
              <a:gd name="connsiteX16" fmla="*/ 8134541 w 12201525"/>
              <a:gd name="connsiteY16" fmla="*/ 2380488 h 6867525"/>
              <a:gd name="connsiteX17" fmla="*/ 12200191 w 12201525"/>
              <a:gd name="connsiteY17" fmla="*/ 1426940 h 6867525"/>
              <a:gd name="connsiteX18" fmla="*/ 12200191 w 12201525"/>
              <a:gd name="connsiteY18" fmla="*/ 1417130 h 6867525"/>
              <a:gd name="connsiteX19" fmla="*/ 8132350 w 12201525"/>
              <a:gd name="connsiteY19" fmla="*/ 2371154 h 6867525"/>
              <a:gd name="connsiteX20" fmla="*/ 8132350 w 12201525"/>
              <a:gd name="connsiteY20" fmla="*/ 3009614 h 6867525"/>
              <a:gd name="connsiteX21" fmla="*/ 8134541 w 12201525"/>
              <a:gd name="connsiteY21" fmla="*/ 3018854 h 6867525"/>
              <a:gd name="connsiteX22" fmla="*/ 12200191 w 12201525"/>
              <a:gd name="connsiteY22" fmla="*/ 2065306 h 6867525"/>
              <a:gd name="connsiteX23" fmla="*/ 12200191 w 12201525"/>
              <a:gd name="connsiteY23" fmla="*/ 2055495 h 6867525"/>
              <a:gd name="connsiteX24" fmla="*/ 8132350 w 12201525"/>
              <a:gd name="connsiteY24" fmla="*/ 3009614 h 6867525"/>
              <a:gd name="connsiteX25" fmla="*/ 8132350 w 12201525"/>
              <a:gd name="connsiteY25" fmla="*/ 3647980 h 6867525"/>
              <a:gd name="connsiteX26" fmla="*/ 8134541 w 12201525"/>
              <a:gd name="connsiteY26" fmla="*/ 3657219 h 6867525"/>
              <a:gd name="connsiteX27" fmla="*/ 12200191 w 12201525"/>
              <a:gd name="connsiteY27" fmla="*/ 2703671 h 6867525"/>
              <a:gd name="connsiteX28" fmla="*/ 12200191 w 12201525"/>
              <a:gd name="connsiteY28" fmla="*/ 2693861 h 6867525"/>
              <a:gd name="connsiteX29" fmla="*/ 8132350 w 12201525"/>
              <a:gd name="connsiteY29" fmla="*/ 3647980 h 6867525"/>
              <a:gd name="connsiteX30" fmla="*/ 8132350 w 12201525"/>
              <a:gd name="connsiteY30" fmla="*/ 4286346 h 6867525"/>
              <a:gd name="connsiteX31" fmla="*/ 8134541 w 12201525"/>
              <a:gd name="connsiteY31" fmla="*/ 4295680 h 6867525"/>
              <a:gd name="connsiteX32" fmla="*/ 12200191 w 12201525"/>
              <a:gd name="connsiteY32" fmla="*/ 3342132 h 6867525"/>
              <a:gd name="connsiteX33" fmla="*/ 12200191 w 12201525"/>
              <a:gd name="connsiteY33" fmla="*/ 3332321 h 6867525"/>
              <a:gd name="connsiteX34" fmla="*/ 8132350 w 12201525"/>
              <a:gd name="connsiteY34" fmla="*/ 4286346 h 6867525"/>
              <a:gd name="connsiteX35" fmla="*/ 8132350 w 12201525"/>
              <a:gd name="connsiteY35" fmla="*/ 4924806 h 6867525"/>
              <a:gd name="connsiteX36" fmla="*/ 8134541 w 12201525"/>
              <a:gd name="connsiteY36" fmla="*/ 4934046 h 6867525"/>
              <a:gd name="connsiteX37" fmla="*/ 12200191 w 12201525"/>
              <a:gd name="connsiteY37" fmla="*/ 3980498 h 6867525"/>
              <a:gd name="connsiteX38" fmla="*/ 12200191 w 12201525"/>
              <a:gd name="connsiteY38" fmla="*/ 3970687 h 6867525"/>
              <a:gd name="connsiteX39" fmla="*/ 8132350 w 12201525"/>
              <a:gd name="connsiteY39" fmla="*/ 4924806 h 6867525"/>
              <a:gd name="connsiteX40" fmla="*/ 8132350 w 12201525"/>
              <a:gd name="connsiteY40" fmla="*/ 5563172 h 6867525"/>
              <a:gd name="connsiteX41" fmla="*/ 8134541 w 12201525"/>
              <a:gd name="connsiteY41" fmla="*/ 5572411 h 6867525"/>
              <a:gd name="connsiteX42" fmla="*/ 12200191 w 12201525"/>
              <a:gd name="connsiteY42" fmla="*/ 4618863 h 6867525"/>
              <a:gd name="connsiteX43" fmla="*/ 12200191 w 12201525"/>
              <a:gd name="connsiteY43" fmla="*/ 4609053 h 6867525"/>
              <a:gd name="connsiteX44" fmla="*/ 8132350 w 12201525"/>
              <a:gd name="connsiteY44" fmla="*/ 5563172 h 6867525"/>
              <a:gd name="connsiteX45" fmla="*/ 8132350 w 12201525"/>
              <a:gd name="connsiteY45" fmla="*/ 6201537 h 6867525"/>
              <a:gd name="connsiteX46" fmla="*/ 8134541 w 12201525"/>
              <a:gd name="connsiteY46" fmla="*/ 6210776 h 6867525"/>
              <a:gd name="connsiteX47" fmla="*/ 12200191 w 12201525"/>
              <a:gd name="connsiteY47" fmla="*/ 5257229 h 6867525"/>
              <a:gd name="connsiteX48" fmla="*/ 12200191 w 12201525"/>
              <a:gd name="connsiteY48" fmla="*/ 5247513 h 6867525"/>
              <a:gd name="connsiteX49" fmla="*/ 8132350 w 12201525"/>
              <a:gd name="connsiteY49" fmla="*/ 6201537 h 6867525"/>
              <a:gd name="connsiteX50" fmla="*/ 8132350 w 12201525"/>
              <a:gd name="connsiteY50" fmla="*/ 6839903 h 6867525"/>
              <a:gd name="connsiteX51" fmla="*/ 8134541 w 12201525"/>
              <a:gd name="connsiteY51" fmla="*/ 6849237 h 6867525"/>
              <a:gd name="connsiteX52" fmla="*/ 12200191 w 12201525"/>
              <a:gd name="connsiteY52" fmla="*/ 5895689 h 6867525"/>
              <a:gd name="connsiteX53" fmla="*/ 12200191 w 12201525"/>
              <a:gd name="connsiteY53" fmla="*/ 5885879 h 6867525"/>
              <a:gd name="connsiteX54" fmla="*/ 8132350 w 12201525"/>
              <a:gd name="connsiteY54" fmla="*/ 6839903 h 6867525"/>
              <a:gd name="connsiteX55" fmla="*/ 10746867 w 12201525"/>
              <a:gd name="connsiteY55" fmla="*/ 6865144 h 6867525"/>
              <a:gd name="connsiteX56" fmla="*/ 10788682 w 12201525"/>
              <a:gd name="connsiteY56" fmla="*/ 6865144 h 6867525"/>
              <a:gd name="connsiteX57" fmla="*/ 12200191 w 12201525"/>
              <a:gd name="connsiteY57" fmla="*/ 6534055 h 6867525"/>
              <a:gd name="connsiteX58" fmla="*/ 12200191 w 12201525"/>
              <a:gd name="connsiteY58" fmla="*/ 6524244 h 6867525"/>
              <a:gd name="connsiteX59" fmla="*/ 10746867 w 12201525"/>
              <a:gd name="connsiteY59" fmla="*/ 6865144 h 6867525"/>
              <a:gd name="connsiteX60" fmla="*/ 2663381 w 12201525"/>
              <a:gd name="connsiteY60" fmla="*/ 7144 h 6867525"/>
              <a:gd name="connsiteX61" fmla="*/ 2621661 w 12201525"/>
              <a:gd name="connsiteY61" fmla="*/ 7144 h 6867525"/>
              <a:gd name="connsiteX62" fmla="*/ 4574953 w 12201525"/>
              <a:gd name="connsiteY62" fmla="*/ 465296 h 6867525"/>
              <a:gd name="connsiteX63" fmla="*/ 4577144 w 12201525"/>
              <a:gd name="connsiteY63" fmla="*/ 455962 h 6867525"/>
              <a:gd name="connsiteX64" fmla="*/ 2663381 w 12201525"/>
              <a:gd name="connsiteY64" fmla="*/ 7144 h 6867525"/>
              <a:gd name="connsiteX65" fmla="*/ 4577144 w 12201525"/>
              <a:gd name="connsiteY65" fmla="*/ 1094423 h 6867525"/>
              <a:gd name="connsiteX66" fmla="*/ 9335 w 12201525"/>
              <a:gd name="connsiteY66" fmla="*/ 23051 h 6867525"/>
              <a:gd name="connsiteX67" fmla="*/ 7144 w 12201525"/>
              <a:gd name="connsiteY67" fmla="*/ 32385 h 6867525"/>
              <a:gd name="connsiteX68" fmla="*/ 4574953 w 12201525"/>
              <a:gd name="connsiteY68" fmla="*/ 1103757 h 6867525"/>
              <a:gd name="connsiteX69" fmla="*/ 4577144 w 12201525"/>
              <a:gd name="connsiteY69" fmla="*/ 1094423 h 6867525"/>
              <a:gd name="connsiteX70" fmla="*/ 4577144 w 12201525"/>
              <a:gd name="connsiteY70" fmla="*/ 1732788 h 6867525"/>
              <a:gd name="connsiteX71" fmla="*/ 9335 w 12201525"/>
              <a:gd name="connsiteY71" fmla="*/ 661511 h 6867525"/>
              <a:gd name="connsiteX72" fmla="*/ 7144 w 12201525"/>
              <a:gd name="connsiteY72" fmla="*/ 670751 h 6867525"/>
              <a:gd name="connsiteX73" fmla="*/ 4574953 w 12201525"/>
              <a:gd name="connsiteY73" fmla="*/ 1742123 h 6867525"/>
              <a:gd name="connsiteX74" fmla="*/ 4577144 w 12201525"/>
              <a:gd name="connsiteY74" fmla="*/ 1732788 h 6867525"/>
              <a:gd name="connsiteX75" fmla="*/ 4577144 w 12201525"/>
              <a:gd name="connsiteY75" fmla="*/ 2371154 h 6867525"/>
              <a:gd name="connsiteX76" fmla="*/ 9335 w 12201525"/>
              <a:gd name="connsiteY76" fmla="*/ 1299877 h 6867525"/>
              <a:gd name="connsiteX77" fmla="*/ 7144 w 12201525"/>
              <a:gd name="connsiteY77" fmla="*/ 1309116 h 6867525"/>
              <a:gd name="connsiteX78" fmla="*/ 4574953 w 12201525"/>
              <a:gd name="connsiteY78" fmla="*/ 2380488 h 6867525"/>
              <a:gd name="connsiteX79" fmla="*/ 4577144 w 12201525"/>
              <a:gd name="connsiteY79" fmla="*/ 2371154 h 6867525"/>
              <a:gd name="connsiteX80" fmla="*/ 4577144 w 12201525"/>
              <a:gd name="connsiteY80" fmla="*/ 3009614 h 6867525"/>
              <a:gd name="connsiteX81" fmla="*/ 9335 w 12201525"/>
              <a:gd name="connsiteY81" fmla="*/ 1938242 h 6867525"/>
              <a:gd name="connsiteX82" fmla="*/ 7144 w 12201525"/>
              <a:gd name="connsiteY82" fmla="*/ 1947482 h 6867525"/>
              <a:gd name="connsiteX83" fmla="*/ 4574953 w 12201525"/>
              <a:gd name="connsiteY83" fmla="*/ 3018854 h 6867525"/>
              <a:gd name="connsiteX84" fmla="*/ 4577144 w 12201525"/>
              <a:gd name="connsiteY84" fmla="*/ 3009614 h 6867525"/>
              <a:gd name="connsiteX85" fmla="*/ 4577144 w 12201525"/>
              <a:gd name="connsiteY85" fmla="*/ 3647980 h 6867525"/>
              <a:gd name="connsiteX86" fmla="*/ 9335 w 12201525"/>
              <a:gd name="connsiteY86" fmla="*/ 2576608 h 6867525"/>
              <a:gd name="connsiteX87" fmla="*/ 7144 w 12201525"/>
              <a:gd name="connsiteY87" fmla="*/ 2585942 h 6867525"/>
              <a:gd name="connsiteX88" fmla="*/ 4574953 w 12201525"/>
              <a:gd name="connsiteY88" fmla="*/ 3657314 h 6867525"/>
              <a:gd name="connsiteX89" fmla="*/ 4577144 w 12201525"/>
              <a:gd name="connsiteY89" fmla="*/ 3647980 h 6867525"/>
              <a:gd name="connsiteX90" fmla="*/ 4577144 w 12201525"/>
              <a:gd name="connsiteY90" fmla="*/ 4286346 h 6867525"/>
              <a:gd name="connsiteX91" fmla="*/ 9335 w 12201525"/>
              <a:gd name="connsiteY91" fmla="*/ 3215069 h 6867525"/>
              <a:gd name="connsiteX92" fmla="*/ 7144 w 12201525"/>
              <a:gd name="connsiteY92" fmla="*/ 3224308 h 6867525"/>
              <a:gd name="connsiteX93" fmla="*/ 4574953 w 12201525"/>
              <a:gd name="connsiteY93" fmla="*/ 4295680 h 6867525"/>
              <a:gd name="connsiteX94" fmla="*/ 4577144 w 12201525"/>
              <a:gd name="connsiteY94" fmla="*/ 4286346 h 6867525"/>
              <a:gd name="connsiteX95" fmla="*/ 4577144 w 12201525"/>
              <a:gd name="connsiteY95" fmla="*/ 4924806 h 6867525"/>
              <a:gd name="connsiteX96" fmla="*/ 9335 w 12201525"/>
              <a:gd name="connsiteY96" fmla="*/ 3853434 h 6867525"/>
              <a:gd name="connsiteX97" fmla="*/ 7144 w 12201525"/>
              <a:gd name="connsiteY97" fmla="*/ 3862673 h 6867525"/>
              <a:gd name="connsiteX98" fmla="*/ 4574953 w 12201525"/>
              <a:gd name="connsiteY98" fmla="*/ 4934046 h 6867525"/>
              <a:gd name="connsiteX99" fmla="*/ 4577144 w 12201525"/>
              <a:gd name="connsiteY99" fmla="*/ 4924806 h 6867525"/>
              <a:gd name="connsiteX100" fmla="*/ 4577144 w 12201525"/>
              <a:gd name="connsiteY100" fmla="*/ 5563172 h 6867525"/>
              <a:gd name="connsiteX101" fmla="*/ 9335 w 12201525"/>
              <a:gd name="connsiteY101" fmla="*/ 4491800 h 6867525"/>
              <a:gd name="connsiteX102" fmla="*/ 7144 w 12201525"/>
              <a:gd name="connsiteY102" fmla="*/ 4501134 h 6867525"/>
              <a:gd name="connsiteX103" fmla="*/ 4574953 w 12201525"/>
              <a:gd name="connsiteY103" fmla="*/ 5572506 h 6867525"/>
              <a:gd name="connsiteX104" fmla="*/ 4577144 w 12201525"/>
              <a:gd name="connsiteY104" fmla="*/ 5563172 h 6867525"/>
              <a:gd name="connsiteX105" fmla="*/ 4577144 w 12201525"/>
              <a:gd name="connsiteY105" fmla="*/ 6201537 h 6867525"/>
              <a:gd name="connsiteX106" fmla="*/ 9335 w 12201525"/>
              <a:gd name="connsiteY106" fmla="*/ 5130260 h 6867525"/>
              <a:gd name="connsiteX107" fmla="*/ 7144 w 12201525"/>
              <a:gd name="connsiteY107" fmla="*/ 5139500 h 6867525"/>
              <a:gd name="connsiteX108" fmla="*/ 4574953 w 12201525"/>
              <a:gd name="connsiteY108" fmla="*/ 6210776 h 6867525"/>
              <a:gd name="connsiteX109" fmla="*/ 4577144 w 12201525"/>
              <a:gd name="connsiteY109" fmla="*/ 6201537 h 6867525"/>
              <a:gd name="connsiteX110" fmla="*/ 4577144 w 12201525"/>
              <a:gd name="connsiteY110" fmla="*/ 6839903 h 6867525"/>
              <a:gd name="connsiteX111" fmla="*/ 9335 w 12201525"/>
              <a:gd name="connsiteY111" fmla="*/ 5768626 h 6867525"/>
              <a:gd name="connsiteX112" fmla="*/ 7144 w 12201525"/>
              <a:gd name="connsiteY112" fmla="*/ 5777865 h 6867525"/>
              <a:gd name="connsiteX113" fmla="*/ 4574953 w 12201525"/>
              <a:gd name="connsiteY113" fmla="*/ 6849237 h 6867525"/>
              <a:gd name="connsiteX114" fmla="*/ 4577144 w 12201525"/>
              <a:gd name="connsiteY114" fmla="*/ 6839903 h 6867525"/>
              <a:gd name="connsiteX115" fmla="*/ 9239 w 12201525"/>
              <a:gd name="connsiteY115" fmla="*/ 6406992 h 6867525"/>
              <a:gd name="connsiteX116" fmla="*/ 8192 w 12201525"/>
              <a:gd name="connsiteY116" fmla="*/ 6411659 h 6867525"/>
              <a:gd name="connsiteX117" fmla="*/ 7144 w 12201525"/>
              <a:gd name="connsiteY117" fmla="*/ 6416326 h 6867525"/>
              <a:gd name="connsiteX118" fmla="*/ 8192 w 12201525"/>
              <a:gd name="connsiteY118" fmla="*/ 6416611 h 6867525"/>
              <a:gd name="connsiteX119" fmla="*/ 1920812 w 12201525"/>
              <a:gd name="connsiteY119" fmla="*/ 6865144 h 6867525"/>
              <a:gd name="connsiteX120" fmla="*/ 1962626 w 12201525"/>
              <a:gd name="connsiteY120" fmla="*/ 6865144 h 6867525"/>
              <a:gd name="connsiteX121" fmla="*/ 9239 w 12201525"/>
              <a:gd name="connsiteY121" fmla="*/ 6406992 h 6867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</a:cxnLst>
            <a:rect l="l" t="t" r="r" b="b"/>
            <a:pathLst>
              <a:path w="12201525" h="6867525">
                <a:moveTo>
                  <a:pt x="10087927" y="7144"/>
                </a:moveTo>
                <a:lnTo>
                  <a:pt x="8134541" y="465296"/>
                </a:lnTo>
                <a:lnTo>
                  <a:pt x="8132350" y="455962"/>
                </a:lnTo>
                <a:lnTo>
                  <a:pt x="10046017" y="7144"/>
                </a:lnTo>
                <a:lnTo>
                  <a:pt x="10087927" y="7144"/>
                </a:lnTo>
                <a:close/>
                <a:moveTo>
                  <a:pt x="8132350" y="1094423"/>
                </a:moveTo>
                <a:lnTo>
                  <a:pt x="8134541" y="1103662"/>
                </a:lnTo>
                <a:lnTo>
                  <a:pt x="12200191" y="150114"/>
                </a:lnTo>
                <a:lnTo>
                  <a:pt x="12200191" y="140303"/>
                </a:lnTo>
                <a:lnTo>
                  <a:pt x="8132350" y="1094423"/>
                </a:lnTo>
                <a:close/>
                <a:moveTo>
                  <a:pt x="8132350" y="1732788"/>
                </a:moveTo>
                <a:lnTo>
                  <a:pt x="8134541" y="1742027"/>
                </a:lnTo>
                <a:lnTo>
                  <a:pt x="12200191" y="788480"/>
                </a:lnTo>
                <a:lnTo>
                  <a:pt x="12200191" y="778764"/>
                </a:lnTo>
                <a:lnTo>
                  <a:pt x="8132350" y="1732788"/>
                </a:lnTo>
                <a:close/>
                <a:moveTo>
                  <a:pt x="8132350" y="2371154"/>
                </a:moveTo>
                <a:lnTo>
                  <a:pt x="8134541" y="2380488"/>
                </a:lnTo>
                <a:lnTo>
                  <a:pt x="12200191" y="1426940"/>
                </a:lnTo>
                <a:lnTo>
                  <a:pt x="12200191" y="1417130"/>
                </a:lnTo>
                <a:lnTo>
                  <a:pt x="8132350" y="2371154"/>
                </a:lnTo>
                <a:close/>
                <a:moveTo>
                  <a:pt x="8132350" y="3009614"/>
                </a:moveTo>
                <a:lnTo>
                  <a:pt x="8134541" y="3018854"/>
                </a:lnTo>
                <a:lnTo>
                  <a:pt x="12200191" y="2065306"/>
                </a:lnTo>
                <a:lnTo>
                  <a:pt x="12200191" y="2055495"/>
                </a:lnTo>
                <a:lnTo>
                  <a:pt x="8132350" y="3009614"/>
                </a:lnTo>
                <a:close/>
                <a:moveTo>
                  <a:pt x="8132350" y="3647980"/>
                </a:moveTo>
                <a:lnTo>
                  <a:pt x="8134541" y="3657219"/>
                </a:lnTo>
                <a:lnTo>
                  <a:pt x="12200191" y="2703671"/>
                </a:lnTo>
                <a:lnTo>
                  <a:pt x="12200191" y="2693861"/>
                </a:lnTo>
                <a:lnTo>
                  <a:pt x="8132350" y="3647980"/>
                </a:lnTo>
                <a:close/>
                <a:moveTo>
                  <a:pt x="8132350" y="4286346"/>
                </a:moveTo>
                <a:lnTo>
                  <a:pt x="8134541" y="4295680"/>
                </a:lnTo>
                <a:lnTo>
                  <a:pt x="12200191" y="3342132"/>
                </a:lnTo>
                <a:lnTo>
                  <a:pt x="12200191" y="3332321"/>
                </a:lnTo>
                <a:lnTo>
                  <a:pt x="8132350" y="4286346"/>
                </a:lnTo>
                <a:close/>
                <a:moveTo>
                  <a:pt x="8132350" y="4924806"/>
                </a:moveTo>
                <a:lnTo>
                  <a:pt x="8134541" y="4934046"/>
                </a:lnTo>
                <a:lnTo>
                  <a:pt x="12200191" y="3980498"/>
                </a:lnTo>
                <a:lnTo>
                  <a:pt x="12200191" y="3970687"/>
                </a:lnTo>
                <a:lnTo>
                  <a:pt x="8132350" y="4924806"/>
                </a:lnTo>
                <a:close/>
                <a:moveTo>
                  <a:pt x="8132350" y="5563172"/>
                </a:moveTo>
                <a:lnTo>
                  <a:pt x="8134541" y="5572411"/>
                </a:lnTo>
                <a:lnTo>
                  <a:pt x="12200191" y="4618863"/>
                </a:lnTo>
                <a:lnTo>
                  <a:pt x="12200191" y="4609053"/>
                </a:lnTo>
                <a:lnTo>
                  <a:pt x="8132350" y="5563172"/>
                </a:lnTo>
                <a:close/>
                <a:moveTo>
                  <a:pt x="8132350" y="6201537"/>
                </a:moveTo>
                <a:lnTo>
                  <a:pt x="8134541" y="6210776"/>
                </a:lnTo>
                <a:lnTo>
                  <a:pt x="12200191" y="5257229"/>
                </a:lnTo>
                <a:lnTo>
                  <a:pt x="12200191" y="5247513"/>
                </a:lnTo>
                <a:lnTo>
                  <a:pt x="8132350" y="6201537"/>
                </a:lnTo>
                <a:close/>
                <a:moveTo>
                  <a:pt x="8132350" y="6839903"/>
                </a:moveTo>
                <a:lnTo>
                  <a:pt x="8134541" y="6849237"/>
                </a:lnTo>
                <a:lnTo>
                  <a:pt x="12200191" y="5895689"/>
                </a:lnTo>
                <a:lnTo>
                  <a:pt x="12200191" y="5885879"/>
                </a:lnTo>
                <a:lnTo>
                  <a:pt x="8132350" y="6839903"/>
                </a:lnTo>
                <a:close/>
                <a:moveTo>
                  <a:pt x="10746867" y="6865144"/>
                </a:moveTo>
                <a:lnTo>
                  <a:pt x="10788682" y="6865144"/>
                </a:lnTo>
                <a:lnTo>
                  <a:pt x="12200191" y="6534055"/>
                </a:lnTo>
                <a:lnTo>
                  <a:pt x="12200191" y="6524244"/>
                </a:lnTo>
                <a:lnTo>
                  <a:pt x="10746867" y="6865144"/>
                </a:lnTo>
                <a:close/>
                <a:moveTo>
                  <a:pt x="2663381" y="7144"/>
                </a:moveTo>
                <a:lnTo>
                  <a:pt x="2621661" y="7144"/>
                </a:lnTo>
                <a:lnTo>
                  <a:pt x="4574953" y="465296"/>
                </a:lnTo>
                <a:lnTo>
                  <a:pt x="4577144" y="455962"/>
                </a:lnTo>
                <a:lnTo>
                  <a:pt x="2663381" y="7144"/>
                </a:lnTo>
                <a:close/>
                <a:moveTo>
                  <a:pt x="4577144" y="1094423"/>
                </a:moveTo>
                <a:lnTo>
                  <a:pt x="9335" y="23051"/>
                </a:lnTo>
                <a:lnTo>
                  <a:pt x="7144" y="32385"/>
                </a:lnTo>
                <a:lnTo>
                  <a:pt x="4574953" y="1103757"/>
                </a:lnTo>
                <a:lnTo>
                  <a:pt x="4577144" y="1094423"/>
                </a:lnTo>
                <a:close/>
                <a:moveTo>
                  <a:pt x="4577144" y="1732788"/>
                </a:moveTo>
                <a:lnTo>
                  <a:pt x="9335" y="661511"/>
                </a:lnTo>
                <a:lnTo>
                  <a:pt x="7144" y="670751"/>
                </a:lnTo>
                <a:lnTo>
                  <a:pt x="4574953" y="1742123"/>
                </a:lnTo>
                <a:lnTo>
                  <a:pt x="4577144" y="1732788"/>
                </a:lnTo>
                <a:close/>
                <a:moveTo>
                  <a:pt x="4577144" y="2371154"/>
                </a:moveTo>
                <a:lnTo>
                  <a:pt x="9335" y="1299877"/>
                </a:lnTo>
                <a:lnTo>
                  <a:pt x="7144" y="1309116"/>
                </a:lnTo>
                <a:lnTo>
                  <a:pt x="4574953" y="2380488"/>
                </a:lnTo>
                <a:lnTo>
                  <a:pt x="4577144" y="2371154"/>
                </a:lnTo>
                <a:close/>
                <a:moveTo>
                  <a:pt x="4577144" y="3009614"/>
                </a:moveTo>
                <a:lnTo>
                  <a:pt x="9335" y="1938242"/>
                </a:lnTo>
                <a:lnTo>
                  <a:pt x="7144" y="1947482"/>
                </a:lnTo>
                <a:lnTo>
                  <a:pt x="4574953" y="3018854"/>
                </a:lnTo>
                <a:lnTo>
                  <a:pt x="4577144" y="3009614"/>
                </a:lnTo>
                <a:close/>
                <a:moveTo>
                  <a:pt x="4577144" y="3647980"/>
                </a:moveTo>
                <a:lnTo>
                  <a:pt x="9335" y="2576608"/>
                </a:lnTo>
                <a:lnTo>
                  <a:pt x="7144" y="2585942"/>
                </a:lnTo>
                <a:lnTo>
                  <a:pt x="4574953" y="3657314"/>
                </a:lnTo>
                <a:lnTo>
                  <a:pt x="4577144" y="3647980"/>
                </a:lnTo>
                <a:close/>
                <a:moveTo>
                  <a:pt x="4577144" y="4286346"/>
                </a:moveTo>
                <a:lnTo>
                  <a:pt x="9335" y="3215069"/>
                </a:lnTo>
                <a:lnTo>
                  <a:pt x="7144" y="3224308"/>
                </a:lnTo>
                <a:lnTo>
                  <a:pt x="4574953" y="4295680"/>
                </a:lnTo>
                <a:lnTo>
                  <a:pt x="4577144" y="4286346"/>
                </a:lnTo>
                <a:close/>
                <a:moveTo>
                  <a:pt x="4577144" y="4924806"/>
                </a:moveTo>
                <a:lnTo>
                  <a:pt x="9335" y="3853434"/>
                </a:lnTo>
                <a:lnTo>
                  <a:pt x="7144" y="3862673"/>
                </a:lnTo>
                <a:lnTo>
                  <a:pt x="4574953" y="4934046"/>
                </a:lnTo>
                <a:lnTo>
                  <a:pt x="4577144" y="4924806"/>
                </a:lnTo>
                <a:close/>
                <a:moveTo>
                  <a:pt x="4577144" y="5563172"/>
                </a:moveTo>
                <a:lnTo>
                  <a:pt x="9335" y="4491800"/>
                </a:lnTo>
                <a:lnTo>
                  <a:pt x="7144" y="4501134"/>
                </a:lnTo>
                <a:lnTo>
                  <a:pt x="4574953" y="5572506"/>
                </a:lnTo>
                <a:lnTo>
                  <a:pt x="4577144" y="5563172"/>
                </a:lnTo>
                <a:close/>
                <a:moveTo>
                  <a:pt x="4577144" y="6201537"/>
                </a:moveTo>
                <a:lnTo>
                  <a:pt x="9335" y="5130260"/>
                </a:lnTo>
                <a:lnTo>
                  <a:pt x="7144" y="5139500"/>
                </a:lnTo>
                <a:lnTo>
                  <a:pt x="4574953" y="6210776"/>
                </a:lnTo>
                <a:lnTo>
                  <a:pt x="4577144" y="6201537"/>
                </a:lnTo>
                <a:close/>
                <a:moveTo>
                  <a:pt x="4577144" y="6839903"/>
                </a:moveTo>
                <a:lnTo>
                  <a:pt x="9335" y="5768626"/>
                </a:lnTo>
                <a:lnTo>
                  <a:pt x="7144" y="5777865"/>
                </a:lnTo>
                <a:lnTo>
                  <a:pt x="4574953" y="6849237"/>
                </a:lnTo>
                <a:lnTo>
                  <a:pt x="4577144" y="6839903"/>
                </a:lnTo>
                <a:close/>
                <a:moveTo>
                  <a:pt x="9239" y="6406992"/>
                </a:moveTo>
                <a:lnTo>
                  <a:pt x="8192" y="6411659"/>
                </a:lnTo>
                <a:lnTo>
                  <a:pt x="7144" y="6416326"/>
                </a:lnTo>
                <a:lnTo>
                  <a:pt x="8192" y="6416611"/>
                </a:lnTo>
                <a:lnTo>
                  <a:pt x="1920812" y="6865144"/>
                </a:lnTo>
                <a:lnTo>
                  <a:pt x="1962626" y="6865144"/>
                </a:lnTo>
                <a:lnTo>
                  <a:pt x="9239" y="6406992"/>
                </a:lnTo>
                <a:close/>
              </a:path>
            </a:pathLst>
          </a:custGeom>
          <a:solidFill>
            <a:srgbClr val="EFEFE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="" xmlns:a16="http://schemas.microsoft.com/office/drawing/2014/main" id="{17A1D1A0-3DC3-4F34-B721-352D5817FF15}"/>
              </a:ext>
            </a:extLst>
          </p:cNvPr>
          <p:cNvSpPr/>
          <p:nvPr/>
        </p:nvSpPr>
        <p:spPr>
          <a:xfrm>
            <a:off x="2914079" y="-7144"/>
            <a:ext cx="6362700" cy="6867525"/>
          </a:xfrm>
          <a:custGeom>
            <a:avLst/>
            <a:gdLst>
              <a:gd name="connsiteX0" fmla="*/ 7144 w 6362700"/>
              <a:gd name="connsiteY0" fmla="*/ 7144 h 6867525"/>
              <a:gd name="connsiteX1" fmla="*/ 6358890 w 6362700"/>
              <a:gd name="connsiteY1" fmla="*/ 7144 h 6867525"/>
              <a:gd name="connsiteX2" fmla="*/ 6358890 w 6362700"/>
              <a:gd name="connsiteY2" fmla="*/ 6865144 h 6867525"/>
              <a:gd name="connsiteX3" fmla="*/ 7143 w 6362700"/>
              <a:gd name="connsiteY3" fmla="*/ 6865144 h 6867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62700" h="6867525">
                <a:moveTo>
                  <a:pt x="7144" y="7144"/>
                </a:moveTo>
                <a:lnTo>
                  <a:pt x="6358890" y="7144"/>
                </a:lnTo>
                <a:lnTo>
                  <a:pt x="6358890" y="6865144"/>
                </a:lnTo>
                <a:lnTo>
                  <a:pt x="7143" y="6865144"/>
                </a:ln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="" xmlns:a16="http://schemas.microsoft.com/office/drawing/2014/main" id="{4E6867A9-4783-46CB-889C-607E0C952DB7}"/>
              </a:ext>
            </a:extLst>
          </p:cNvPr>
          <p:cNvSpPr/>
          <p:nvPr/>
        </p:nvSpPr>
        <p:spPr>
          <a:xfrm>
            <a:off x="3820192" y="5498878"/>
            <a:ext cx="4552950" cy="1362075"/>
          </a:xfrm>
          <a:custGeom>
            <a:avLst/>
            <a:gdLst>
              <a:gd name="connsiteX0" fmla="*/ 7144 w 4552950"/>
              <a:gd name="connsiteY0" fmla="*/ 1359122 h 1362075"/>
              <a:gd name="connsiteX1" fmla="*/ 7144 w 4552950"/>
              <a:gd name="connsiteY1" fmla="*/ 1359122 h 1362075"/>
              <a:gd name="connsiteX2" fmla="*/ 1359122 w 4552950"/>
              <a:gd name="connsiteY2" fmla="*/ 7144 h 1362075"/>
              <a:gd name="connsiteX3" fmla="*/ 3194685 w 4552950"/>
              <a:gd name="connsiteY3" fmla="*/ 7144 h 1362075"/>
              <a:gd name="connsiteX4" fmla="*/ 4546663 w 4552950"/>
              <a:gd name="connsiteY4" fmla="*/ 1359122 h 1362075"/>
              <a:gd name="connsiteX5" fmla="*/ 4546663 w 4552950"/>
              <a:gd name="connsiteY5" fmla="*/ 1359122 h 1362075"/>
              <a:gd name="connsiteX6" fmla="*/ 7144 w 4552950"/>
              <a:gd name="connsiteY6" fmla="*/ 1359122 h 1362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52950" h="1362075">
                <a:moveTo>
                  <a:pt x="7144" y="1359122"/>
                </a:moveTo>
                <a:lnTo>
                  <a:pt x="7144" y="1359122"/>
                </a:lnTo>
                <a:cubicBezTo>
                  <a:pt x="7144" y="612457"/>
                  <a:pt x="612457" y="7144"/>
                  <a:pt x="1359122" y="7144"/>
                </a:cubicBezTo>
                <a:lnTo>
                  <a:pt x="3194685" y="7144"/>
                </a:lnTo>
                <a:cubicBezTo>
                  <a:pt x="3941350" y="7144"/>
                  <a:pt x="4546663" y="612457"/>
                  <a:pt x="4546663" y="1359122"/>
                </a:cubicBezTo>
                <a:lnTo>
                  <a:pt x="4546663" y="1359122"/>
                </a:lnTo>
                <a:lnTo>
                  <a:pt x="7144" y="1359122"/>
                </a:lnTo>
                <a:close/>
              </a:path>
            </a:pathLst>
          </a:custGeom>
          <a:solidFill>
            <a:srgbClr val="0A193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="" xmlns:a16="http://schemas.microsoft.com/office/drawing/2014/main" id="{F5CD2FE6-76B4-43EB-A996-22126A3876DE}"/>
              </a:ext>
            </a:extLst>
          </p:cNvPr>
          <p:cNvSpPr/>
          <p:nvPr/>
        </p:nvSpPr>
        <p:spPr>
          <a:xfrm>
            <a:off x="3820192" y="-7144"/>
            <a:ext cx="4552950" cy="1362075"/>
          </a:xfrm>
          <a:custGeom>
            <a:avLst/>
            <a:gdLst>
              <a:gd name="connsiteX0" fmla="*/ 4546663 w 4552950"/>
              <a:gd name="connsiteY0" fmla="*/ 7144 h 1362075"/>
              <a:gd name="connsiteX1" fmla="*/ 4546663 w 4552950"/>
              <a:gd name="connsiteY1" fmla="*/ 7144 h 1362075"/>
              <a:gd name="connsiteX2" fmla="*/ 3194685 w 4552950"/>
              <a:gd name="connsiteY2" fmla="*/ 1359122 h 1362075"/>
              <a:gd name="connsiteX3" fmla="*/ 1359122 w 4552950"/>
              <a:gd name="connsiteY3" fmla="*/ 1359122 h 1362075"/>
              <a:gd name="connsiteX4" fmla="*/ 7144 w 4552950"/>
              <a:gd name="connsiteY4" fmla="*/ 7144 h 1362075"/>
              <a:gd name="connsiteX5" fmla="*/ 7144 w 4552950"/>
              <a:gd name="connsiteY5" fmla="*/ 7144 h 1362075"/>
              <a:gd name="connsiteX6" fmla="*/ 4546663 w 4552950"/>
              <a:gd name="connsiteY6" fmla="*/ 7144 h 1362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52950" h="1362075">
                <a:moveTo>
                  <a:pt x="4546663" y="7144"/>
                </a:moveTo>
                <a:lnTo>
                  <a:pt x="4546663" y="7144"/>
                </a:lnTo>
                <a:cubicBezTo>
                  <a:pt x="4546663" y="753809"/>
                  <a:pt x="3941350" y="1359122"/>
                  <a:pt x="3194685" y="1359122"/>
                </a:cubicBezTo>
                <a:lnTo>
                  <a:pt x="1359122" y="1359122"/>
                </a:lnTo>
                <a:cubicBezTo>
                  <a:pt x="612457" y="1359122"/>
                  <a:pt x="7144" y="753809"/>
                  <a:pt x="7144" y="7144"/>
                </a:cubicBezTo>
                <a:lnTo>
                  <a:pt x="7144" y="7144"/>
                </a:lnTo>
                <a:lnTo>
                  <a:pt x="4546663" y="7144"/>
                </a:lnTo>
                <a:close/>
              </a:path>
            </a:pathLst>
          </a:custGeom>
          <a:solidFill>
            <a:srgbClr val="185ADB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="" xmlns:a16="http://schemas.microsoft.com/office/drawing/2014/main" id="{8F1558E7-D06E-4C9E-B7A8-04BF819976E0}"/>
              </a:ext>
            </a:extLst>
          </p:cNvPr>
          <p:cNvGrpSpPr/>
          <p:nvPr/>
        </p:nvGrpSpPr>
        <p:grpSpPr>
          <a:xfrm>
            <a:off x="3543490" y="2436876"/>
            <a:ext cx="5105400" cy="1323975"/>
            <a:chOff x="3543490" y="2436876"/>
            <a:chExt cx="5105400" cy="1323975"/>
          </a:xfrm>
        </p:grpSpPr>
        <p:sp>
          <p:nvSpPr>
            <p:cNvPr id="8" name="Freeform: Shape 7">
              <a:extLst>
                <a:ext uri="{FF2B5EF4-FFF2-40B4-BE49-F238E27FC236}">
                  <a16:creationId xmlns="" xmlns:a16="http://schemas.microsoft.com/office/drawing/2014/main" id="{DBB7095D-DF89-40FE-9A5D-2C1BFC877382}"/>
                </a:ext>
              </a:extLst>
            </p:cNvPr>
            <p:cNvSpPr/>
            <p:nvPr/>
          </p:nvSpPr>
          <p:spPr>
            <a:xfrm>
              <a:off x="3543490" y="2436876"/>
              <a:ext cx="5105400" cy="1323975"/>
            </a:xfrm>
            <a:custGeom>
              <a:avLst/>
              <a:gdLst>
                <a:gd name="connsiteX0" fmla="*/ 5004721 w 5105400"/>
                <a:gd name="connsiteY0" fmla="*/ 1317403 h 1323975"/>
                <a:gd name="connsiteX1" fmla="*/ 102394 w 5105400"/>
                <a:gd name="connsiteY1" fmla="*/ 1317403 h 1323975"/>
                <a:gd name="connsiteX2" fmla="*/ 7144 w 5105400"/>
                <a:gd name="connsiteY2" fmla="*/ 1222153 h 1323975"/>
                <a:gd name="connsiteX3" fmla="*/ 7144 w 5105400"/>
                <a:gd name="connsiteY3" fmla="*/ 102394 h 1323975"/>
                <a:gd name="connsiteX4" fmla="*/ 102394 w 5105400"/>
                <a:gd name="connsiteY4" fmla="*/ 7144 h 1323975"/>
                <a:gd name="connsiteX5" fmla="*/ 5004721 w 5105400"/>
                <a:gd name="connsiteY5" fmla="*/ 7144 h 1323975"/>
                <a:gd name="connsiteX6" fmla="*/ 5099971 w 5105400"/>
                <a:gd name="connsiteY6" fmla="*/ 102394 h 1323975"/>
                <a:gd name="connsiteX7" fmla="*/ 5099971 w 5105400"/>
                <a:gd name="connsiteY7" fmla="*/ 1222153 h 1323975"/>
                <a:gd name="connsiteX8" fmla="*/ 5004721 w 5105400"/>
                <a:gd name="connsiteY8" fmla="*/ 1317403 h 1323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105400" h="1323975">
                  <a:moveTo>
                    <a:pt x="5004721" y="1317403"/>
                  </a:moveTo>
                  <a:lnTo>
                    <a:pt x="102394" y="1317403"/>
                  </a:lnTo>
                  <a:cubicBezTo>
                    <a:pt x="49816" y="1317403"/>
                    <a:pt x="7144" y="1274731"/>
                    <a:pt x="7144" y="1222153"/>
                  </a:cubicBezTo>
                  <a:lnTo>
                    <a:pt x="7144" y="102394"/>
                  </a:lnTo>
                  <a:cubicBezTo>
                    <a:pt x="7144" y="49816"/>
                    <a:pt x="49816" y="7144"/>
                    <a:pt x="102394" y="7144"/>
                  </a:cubicBezTo>
                  <a:lnTo>
                    <a:pt x="5004721" y="7144"/>
                  </a:lnTo>
                  <a:cubicBezTo>
                    <a:pt x="5057299" y="7144"/>
                    <a:pt x="5099971" y="49816"/>
                    <a:pt x="5099971" y="102394"/>
                  </a:cubicBezTo>
                  <a:lnTo>
                    <a:pt x="5099971" y="1222153"/>
                  </a:lnTo>
                  <a:cubicBezTo>
                    <a:pt x="5099971" y="1274826"/>
                    <a:pt x="5057394" y="1317403"/>
                    <a:pt x="5004721" y="1317403"/>
                  </a:cubicBezTo>
                  <a:close/>
                </a:path>
              </a:pathLst>
            </a:custGeom>
            <a:solidFill>
              <a:srgbClr val="0A19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grpSp>
          <p:nvGrpSpPr>
            <p:cNvPr id="2" name="Group 1">
              <a:extLst>
                <a:ext uri="{FF2B5EF4-FFF2-40B4-BE49-F238E27FC236}">
                  <a16:creationId xmlns="" xmlns:a16="http://schemas.microsoft.com/office/drawing/2014/main" id="{93B49959-5514-4078-BEF2-9B0C9EBCEB11}"/>
                </a:ext>
              </a:extLst>
            </p:cNvPr>
            <p:cNvGrpSpPr/>
            <p:nvPr/>
          </p:nvGrpSpPr>
          <p:grpSpPr>
            <a:xfrm>
              <a:off x="7502557" y="2701734"/>
              <a:ext cx="638841" cy="590550"/>
              <a:chOff x="7502557" y="2701734"/>
              <a:chExt cx="638841" cy="590550"/>
            </a:xfrm>
          </p:grpSpPr>
          <p:sp>
            <p:nvSpPr>
              <p:cNvPr id="9" name="Freeform: Shape 8">
                <a:extLst>
                  <a:ext uri="{FF2B5EF4-FFF2-40B4-BE49-F238E27FC236}">
                    <a16:creationId xmlns="" xmlns:a16="http://schemas.microsoft.com/office/drawing/2014/main" id="{55850F6A-0F2F-40B1-8B18-8A297D774B8C}"/>
                  </a:ext>
                </a:extLst>
              </p:cNvPr>
              <p:cNvSpPr/>
              <p:nvPr/>
            </p:nvSpPr>
            <p:spPr>
              <a:xfrm>
                <a:off x="7655623" y="2701734"/>
                <a:ext cx="485775" cy="590550"/>
              </a:xfrm>
              <a:custGeom>
                <a:avLst/>
                <a:gdLst>
                  <a:gd name="connsiteX0" fmla="*/ 7430 w 485775"/>
                  <a:gd name="connsiteY0" fmla="*/ 565531 h 590550"/>
                  <a:gd name="connsiteX1" fmla="*/ 11239 w 485775"/>
                  <a:gd name="connsiteY1" fmla="*/ 566484 h 590550"/>
                  <a:gd name="connsiteX2" fmla="*/ 106204 w 485775"/>
                  <a:gd name="connsiteY2" fmla="*/ 581247 h 590550"/>
                  <a:gd name="connsiteX3" fmla="*/ 215646 w 485775"/>
                  <a:gd name="connsiteY3" fmla="*/ 590582 h 590550"/>
                  <a:gd name="connsiteX4" fmla="*/ 309086 w 485775"/>
                  <a:gd name="connsiteY4" fmla="*/ 589820 h 590550"/>
                  <a:gd name="connsiteX5" fmla="*/ 355473 w 485775"/>
                  <a:gd name="connsiteY5" fmla="*/ 583819 h 590550"/>
                  <a:gd name="connsiteX6" fmla="*/ 392049 w 485775"/>
                  <a:gd name="connsiteY6" fmla="*/ 552958 h 590550"/>
                  <a:gd name="connsiteX7" fmla="*/ 396240 w 485775"/>
                  <a:gd name="connsiteY7" fmla="*/ 528765 h 590550"/>
                  <a:gd name="connsiteX8" fmla="*/ 406622 w 485775"/>
                  <a:gd name="connsiteY8" fmla="*/ 512477 h 590550"/>
                  <a:gd name="connsiteX9" fmla="*/ 435673 w 485775"/>
                  <a:gd name="connsiteY9" fmla="*/ 478854 h 590550"/>
                  <a:gd name="connsiteX10" fmla="*/ 433578 w 485775"/>
                  <a:gd name="connsiteY10" fmla="*/ 438182 h 590550"/>
                  <a:gd name="connsiteX11" fmla="*/ 438817 w 485775"/>
                  <a:gd name="connsiteY11" fmla="*/ 417608 h 590550"/>
                  <a:gd name="connsiteX12" fmla="*/ 441674 w 485775"/>
                  <a:gd name="connsiteY12" fmla="*/ 415322 h 590550"/>
                  <a:gd name="connsiteX13" fmla="*/ 474916 w 485775"/>
                  <a:gd name="connsiteY13" fmla="*/ 346456 h 590550"/>
                  <a:gd name="connsiteX14" fmla="*/ 468154 w 485775"/>
                  <a:gd name="connsiteY14" fmla="*/ 314166 h 590550"/>
                  <a:gd name="connsiteX15" fmla="*/ 468535 w 485775"/>
                  <a:gd name="connsiteY15" fmla="*/ 300546 h 590550"/>
                  <a:gd name="connsiteX16" fmla="*/ 480822 w 485775"/>
                  <a:gd name="connsiteY16" fmla="*/ 269970 h 590550"/>
                  <a:gd name="connsiteX17" fmla="*/ 462915 w 485775"/>
                  <a:gd name="connsiteY17" fmla="*/ 218726 h 590550"/>
                  <a:gd name="connsiteX18" fmla="*/ 417100 w 485775"/>
                  <a:gd name="connsiteY18" fmla="*/ 200628 h 590550"/>
                  <a:gd name="connsiteX19" fmla="*/ 330137 w 485775"/>
                  <a:gd name="connsiteY19" fmla="*/ 200343 h 590550"/>
                  <a:gd name="connsiteX20" fmla="*/ 258413 w 485775"/>
                  <a:gd name="connsiteY20" fmla="*/ 216059 h 590550"/>
                  <a:gd name="connsiteX21" fmla="*/ 247459 w 485775"/>
                  <a:gd name="connsiteY21" fmla="*/ 215583 h 590550"/>
                  <a:gd name="connsiteX22" fmla="*/ 241268 w 485775"/>
                  <a:gd name="connsiteY22" fmla="*/ 194532 h 590550"/>
                  <a:gd name="connsiteX23" fmla="*/ 261175 w 485775"/>
                  <a:gd name="connsiteY23" fmla="*/ 140526 h 590550"/>
                  <a:gd name="connsiteX24" fmla="*/ 261938 w 485775"/>
                  <a:gd name="connsiteY24" fmla="*/ 56991 h 590550"/>
                  <a:gd name="connsiteX25" fmla="*/ 246316 w 485775"/>
                  <a:gd name="connsiteY25" fmla="*/ 17558 h 590550"/>
                  <a:gd name="connsiteX26" fmla="*/ 218027 w 485775"/>
                  <a:gd name="connsiteY26" fmla="*/ 9843 h 590550"/>
                  <a:gd name="connsiteX27" fmla="*/ 206502 w 485775"/>
                  <a:gd name="connsiteY27" fmla="*/ 22987 h 590550"/>
                  <a:gd name="connsiteX28" fmla="*/ 182880 w 485775"/>
                  <a:gd name="connsiteY28" fmla="*/ 66707 h 590550"/>
                  <a:gd name="connsiteX29" fmla="*/ 121444 w 485775"/>
                  <a:gd name="connsiteY29" fmla="*/ 166434 h 590550"/>
                  <a:gd name="connsiteX30" fmla="*/ 51149 w 485775"/>
                  <a:gd name="connsiteY30" fmla="*/ 253301 h 590550"/>
                  <a:gd name="connsiteX31" fmla="*/ 10478 w 485775"/>
                  <a:gd name="connsiteY31" fmla="*/ 281305 h 590550"/>
                  <a:gd name="connsiteX32" fmla="*/ 7334 w 485775"/>
                  <a:gd name="connsiteY32" fmla="*/ 285972 h 590550"/>
                  <a:gd name="connsiteX33" fmla="*/ 7144 w 485775"/>
                  <a:gd name="connsiteY33" fmla="*/ 422275 h 590550"/>
                  <a:gd name="connsiteX34" fmla="*/ 7430 w 485775"/>
                  <a:gd name="connsiteY34" fmla="*/ 494665 h 590550"/>
                  <a:gd name="connsiteX35" fmla="*/ 7430 w 485775"/>
                  <a:gd name="connsiteY35" fmla="*/ 560197 h 590550"/>
                  <a:gd name="connsiteX36" fmla="*/ 7430 w 485775"/>
                  <a:gd name="connsiteY36" fmla="*/ 565531 h 590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</a:cxnLst>
                <a:rect l="l" t="t" r="r" b="b"/>
                <a:pathLst>
                  <a:path w="485775" h="590550">
                    <a:moveTo>
                      <a:pt x="7430" y="565531"/>
                    </a:moveTo>
                    <a:cubicBezTo>
                      <a:pt x="8858" y="565912"/>
                      <a:pt x="10001" y="566293"/>
                      <a:pt x="11239" y="566484"/>
                    </a:cubicBezTo>
                    <a:cubicBezTo>
                      <a:pt x="42863" y="571437"/>
                      <a:pt x="74486" y="576675"/>
                      <a:pt x="106204" y="581247"/>
                    </a:cubicBezTo>
                    <a:cubicBezTo>
                      <a:pt x="142494" y="586486"/>
                      <a:pt x="179070" y="589915"/>
                      <a:pt x="215646" y="590582"/>
                    </a:cubicBezTo>
                    <a:cubicBezTo>
                      <a:pt x="246793" y="591058"/>
                      <a:pt x="277939" y="590487"/>
                      <a:pt x="309086" y="589820"/>
                    </a:cubicBezTo>
                    <a:cubicBezTo>
                      <a:pt x="324708" y="589439"/>
                      <a:pt x="340233" y="588010"/>
                      <a:pt x="355473" y="583819"/>
                    </a:cubicBezTo>
                    <a:cubicBezTo>
                      <a:pt x="372523" y="579152"/>
                      <a:pt x="386429" y="570675"/>
                      <a:pt x="392049" y="552958"/>
                    </a:cubicBezTo>
                    <a:cubicBezTo>
                      <a:pt x="394525" y="545243"/>
                      <a:pt x="395478" y="536956"/>
                      <a:pt x="396240" y="528765"/>
                    </a:cubicBezTo>
                    <a:cubicBezTo>
                      <a:pt x="396907" y="521240"/>
                      <a:pt x="399669" y="516001"/>
                      <a:pt x="406622" y="512477"/>
                    </a:cubicBezTo>
                    <a:cubicBezTo>
                      <a:pt x="420814" y="505333"/>
                      <a:pt x="430721" y="494093"/>
                      <a:pt x="435673" y="478854"/>
                    </a:cubicBezTo>
                    <a:cubicBezTo>
                      <a:pt x="440150" y="465138"/>
                      <a:pt x="439388" y="451517"/>
                      <a:pt x="433578" y="438182"/>
                    </a:cubicBezTo>
                    <a:cubicBezTo>
                      <a:pt x="429768" y="429419"/>
                      <a:pt x="431197" y="423704"/>
                      <a:pt x="438817" y="417608"/>
                    </a:cubicBezTo>
                    <a:cubicBezTo>
                      <a:pt x="439769" y="416846"/>
                      <a:pt x="440722" y="416084"/>
                      <a:pt x="441674" y="415322"/>
                    </a:cubicBezTo>
                    <a:cubicBezTo>
                      <a:pt x="463296" y="397510"/>
                      <a:pt x="475012" y="374841"/>
                      <a:pt x="474916" y="346456"/>
                    </a:cubicBezTo>
                    <a:cubicBezTo>
                      <a:pt x="474916" y="335217"/>
                      <a:pt x="472250" y="324549"/>
                      <a:pt x="468154" y="314166"/>
                    </a:cubicBezTo>
                    <a:cubicBezTo>
                      <a:pt x="466344" y="309499"/>
                      <a:pt x="466058" y="304927"/>
                      <a:pt x="468535" y="300546"/>
                    </a:cubicBezTo>
                    <a:cubicBezTo>
                      <a:pt x="473869" y="290830"/>
                      <a:pt x="478346" y="280829"/>
                      <a:pt x="480822" y="269970"/>
                    </a:cubicBezTo>
                    <a:cubicBezTo>
                      <a:pt x="485490" y="249110"/>
                      <a:pt x="479965" y="231870"/>
                      <a:pt x="462915" y="218726"/>
                    </a:cubicBezTo>
                    <a:cubicBezTo>
                      <a:pt x="449389" y="208343"/>
                      <a:pt x="433578" y="203581"/>
                      <a:pt x="417100" y="200628"/>
                    </a:cubicBezTo>
                    <a:cubicBezTo>
                      <a:pt x="388144" y="195390"/>
                      <a:pt x="359093" y="196437"/>
                      <a:pt x="330137" y="200343"/>
                    </a:cubicBezTo>
                    <a:cubicBezTo>
                      <a:pt x="305753" y="203581"/>
                      <a:pt x="282035" y="209296"/>
                      <a:pt x="258413" y="216059"/>
                    </a:cubicBezTo>
                    <a:cubicBezTo>
                      <a:pt x="255080" y="217011"/>
                      <a:pt x="250793" y="216726"/>
                      <a:pt x="247459" y="215583"/>
                    </a:cubicBezTo>
                    <a:cubicBezTo>
                      <a:pt x="239363" y="212630"/>
                      <a:pt x="236697" y="203105"/>
                      <a:pt x="241268" y="194532"/>
                    </a:cubicBezTo>
                    <a:cubicBezTo>
                      <a:pt x="250413" y="177387"/>
                      <a:pt x="256984" y="159385"/>
                      <a:pt x="261175" y="140526"/>
                    </a:cubicBezTo>
                    <a:cubicBezTo>
                      <a:pt x="267462" y="112808"/>
                      <a:pt x="267367" y="84900"/>
                      <a:pt x="261938" y="56991"/>
                    </a:cubicBezTo>
                    <a:cubicBezTo>
                      <a:pt x="259175" y="42894"/>
                      <a:pt x="255080" y="29274"/>
                      <a:pt x="246316" y="17558"/>
                    </a:cubicBezTo>
                    <a:cubicBezTo>
                      <a:pt x="238601" y="7271"/>
                      <a:pt x="228315" y="4413"/>
                      <a:pt x="218027" y="9843"/>
                    </a:cubicBezTo>
                    <a:cubicBezTo>
                      <a:pt x="212598" y="12795"/>
                      <a:pt x="209359" y="17653"/>
                      <a:pt x="206502" y="22987"/>
                    </a:cubicBezTo>
                    <a:cubicBezTo>
                      <a:pt x="198787" y="37656"/>
                      <a:pt x="190976" y="52229"/>
                      <a:pt x="182880" y="66707"/>
                    </a:cubicBezTo>
                    <a:cubicBezTo>
                      <a:pt x="163735" y="100711"/>
                      <a:pt x="143542" y="134239"/>
                      <a:pt x="121444" y="166434"/>
                    </a:cubicBezTo>
                    <a:cubicBezTo>
                      <a:pt x="100299" y="197294"/>
                      <a:pt x="78200" y="227298"/>
                      <a:pt x="51149" y="253301"/>
                    </a:cubicBezTo>
                    <a:cubicBezTo>
                      <a:pt x="39148" y="264827"/>
                      <a:pt x="26289" y="275209"/>
                      <a:pt x="10478" y="281305"/>
                    </a:cubicBezTo>
                    <a:cubicBezTo>
                      <a:pt x="7906" y="282258"/>
                      <a:pt x="7334" y="283591"/>
                      <a:pt x="7334" y="285972"/>
                    </a:cubicBezTo>
                    <a:cubicBezTo>
                      <a:pt x="7334" y="331407"/>
                      <a:pt x="7144" y="376841"/>
                      <a:pt x="7144" y="422275"/>
                    </a:cubicBezTo>
                    <a:cubicBezTo>
                      <a:pt x="7144" y="446373"/>
                      <a:pt x="7334" y="470472"/>
                      <a:pt x="7430" y="494665"/>
                    </a:cubicBezTo>
                    <a:cubicBezTo>
                      <a:pt x="7430" y="516477"/>
                      <a:pt x="7430" y="538385"/>
                      <a:pt x="7430" y="560197"/>
                    </a:cubicBezTo>
                    <a:cubicBezTo>
                      <a:pt x="7430" y="561912"/>
                      <a:pt x="7430" y="563626"/>
                      <a:pt x="7430" y="56553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="" xmlns:a16="http://schemas.microsoft.com/office/drawing/2014/main" id="{6FF952C9-0F21-4784-8C8B-0B763F559AA8}"/>
                  </a:ext>
                </a:extLst>
              </p:cNvPr>
              <p:cNvSpPr/>
              <p:nvPr/>
            </p:nvSpPr>
            <p:spPr>
              <a:xfrm>
                <a:off x="7502557" y="2956941"/>
                <a:ext cx="133350" cy="333375"/>
              </a:xfrm>
              <a:custGeom>
                <a:avLst/>
                <a:gdLst>
                  <a:gd name="connsiteX0" fmla="*/ 7144 w 133350"/>
                  <a:gd name="connsiteY0" fmla="*/ 328231 h 333375"/>
                  <a:gd name="connsiteX1" fmla="*/ 131064 w 133350"/>
                  <a:gd name="connsiteY1" fmla="*/ 328231 h 333375"/>
                  <a:gd name="connsiteX2" fmla="*/ 131064 w 133350"/>
                  <a:gd name="connsiteY2" fmla="*/ 7144 h 333375"/>
                  <a:gd name="connsiteX3" fmla="*/ 7144 w 133350"/>
                  <a:gd name="connsiteY3" fmla="*/ 7144 h 333375"/>
                  <a:gd name="connsiteX4" fmla="*/ 7144 w 133350"/>
                  <a:gd name="connsiteY4" fmla="*/ 328231 h 333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3350" h="333375">
                    <a:moveTo>
                      <a:pt x="7144" y="328231"/>
                    </a:moveTo>
                    <a:cubicBezTo>
                      <a:pt x="48578" y="328231"/>
                      <a:pt x="89821" y="328231"/>
                      <a:pt x="131064" y="328231"/>
                    </a:cubicBezTo>
                    <a:cubicBezTo>
                      <a:pt x="131064" y="221075"/>
                      <a:pt x="131064" y="114205"/>
                      <a:pt x="131064" y="7144"/>
                    </a:cubicBezTo>
                    <a:cubicBezTo>
                      <a:pt x="89631" y="7144"/>
                      <a:pt x="48483" y="7144"/>
                      <a:pt x="7144" y="7144"/>
                    </a:cubicBezTo>
                    <a:cubicBezTo>
                      <a:pt x="7144" y="114395"/>
                      <a:pt x="7144" y="221171"/>
                      <a:pt x="7144" y="32823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3" name="Group 2">
              <a:extLst>
                <a:ext uri="{FF2B5EF4-FFF2-40B4-BE49-F238E27FC236}">
                  <a16:creationId xmlns="" xmlns:a16="http://schemas.microsoft.com/office/drawing/2014/main" id="{A01D1509-578B-4351-9798-457B5A115C6E}"/>
                </a:ext>
              </a:extLst>
            </p:cNvPr>
            <p:cNvGrpSpPr/>
            <p:nvPr/>
          </p:nvGrpSpPr>
          <p:grpSpPr>
            <a:xfrm>
              <a:off x="4102354" y="2701734"/>
              <a:ext cx="637762" cy="590550"/>
              <a:chOff x="4102354" y="2701734"/>
              <a:chExt cx="637762" cy="590550"/>
            </a:xfrm>
          </p:grpSpPr>
          <p:sp>
            <p:nvSpPr>
              <p:cNvPr id="11" name="Freeform: Shape 10">
                <a:extLst>
                  <a:ext uri="{FF2B5EF4-FFF2-40B4-BE49-F238E27FC236}">
                    <a16:creationId xmlns="" xmlns:a16="http://schemas.microsoft.com/office/drawing/2014/main" id="{B4B4D09B-5BD7-46A6-B037-F20B9E3463C1}"/>
                  </a:ext>
                </a:extLst>
              </p:cNvPr>
              <p:cNvSpPr/>
              <p:nvPr/>
            </p:nvSpPr>
            <p:spPr>
              <a:xfrm>
                <a:off x="4102354" y="2701734"/>
                <a:ext cx="485775" cy="590550"/>
              </a:xfrm>
              <a:custGeom>
                <a:avLst/>
                <a:gdLst>
                  <a:gd name="connsiteX0" fmla="*/ 482124 w 485775"/>
                  <a:gd name="connsiteY0" fmla="*/ 565531 h 590550"/>
                  <a:gd name="connsiteX1" fmla="*/ 478314 w 485775"/>
                  <a:gd name="connsiteY1" fmla="*/ 566484 h 590550"/>
                  <a:gd name="connsiteX2" fmla="*/ 383349 w 485775"/>
                  <a:gd name="connsiteY2" fmla="*/ 581247 h 590550"/>
                  <a:gd name="connsiteX3" fmla="*/ 273907 w 485775"/>
                  <a:gd name="connsiteY3" fmla="*/ 590582 h 590550"/>
                  <a:gd name="connsiteX4" fmla="*/ 180467 w 485775"/>
                  <a:gd name="connsiteY4" fmla="*/ 589820 h 590550"/>
                  <a:gd name="connsiteX5" fmla="*/ 134080 w 485775"/>
                  <a:gd name="connsiteY5" fmla="*/ 583819 h 590550"/>
                  <a:gd name="connsiteX6" fmla="*/ 97504 w 485775"/>
                  <a:gd name="connsiteY6" fmla="*/ 552958 h 590550"/>
                  <a:gd name="connsiteX7" fmla="*/ 93313 w 485775"/>
                  <a:gd name="connsiteY7" fmla="*/ 528765 h 590550"/>
                  <a:gd name="connsiteX8" fmla="*/ 82931 w 485775"/>
                  <a:gd name="connsiteY8" fmla="*/ 512477 h 590550"/>
                  <a:gd name="connsiteX9" fmla="*/ 53880 w 485775"/>
                  <a:gd name="connsiteY9" fmla="*/ 478854 h 590550"/>
                  <a:gd name="connsiteX10" fmla="*/ 55975 w 485775"/>
                  <a:gd name="connsiteY10" fmla="*/ 438182 h 590550"/>
                  <a:gd name="connsiteX11" fmla="*/ 50736 w 485775"/>
                  <a:gd name="connsiteY11" fmla="*/ 417608 h 590550"/>
                  <a:gd name="connsiteX12" fmla="*/ 47879 w 485775"/>
                  <a:gd name="connsiteY12" fmla="*/ 415322 h 590550"/>
                  <a:gd name="connsiteX13" fmla="*/ 14637 w 485775"/>
                  <a:gd name="connsiteY13" fmla="*/ 346456 h 590550"/>
                  <a:gd name="connsiteX14" fmla="*/ 21399 w 485775"/>
                  <a:gd name="connsiteY14" fmla="*/ 314166 h 590550"/>
                  <a:gd name="connsiteX15" fmla="*/ 21018 w 485775"/>
                  <a:gd name="connsiteY15" fmla="*/ 300546 h 590550"/>
                  <a:gd name="connsiteX16" fmla="*/ 8731 w 485775"/>
                  <a:gd name="connsiteY16" fmla="*/ 269970 h 590550"/>
                  <a:gd name="connsiteX17" fmla="*/ 26638 w 485775"/>
                  <a:gd name="connsiteY17" fmla="*/ 218726 h 590550"/>
                  <a:gd name="connsiteX18" fmla="*/ 72453 w 485775"/>
                  <a:gd name="connsiteY18" fmla="*/ 200628 h 590550"/>
                  <a:gd name="connsiteX19" fmla="*/ 159417 w 485775"/>
                  <a:gd name="connsiteY19" fmla="*/ 200343 h 590550"/>
                  <a:gd name="connsiteX20" fmla="*/ 231140 w 485775"/>
                  <a:gd name="connsiteY20" fmla="*/ 216059 h 590550"/>
                  <a:gd name="connsiteX21" fmla="*/ 242094 w 485775"/>
                  <a:gd name="connsiteY21" fmla="*/ 215583 h 590550"/>
                  <a:gd name="connsiteX22" fmla="*/ 248285 w 485775"/>
                  <a:gd name="connsiteY22" fmla="*/ 194532 h 590550"/>
                  <a:gd name="connsiteX23" fmla="*/ 228378 w 485775"/>
                  <a:gd name="connsiteY23" fmla="*/ 140526 h 590550"/>
                  <a:gd name="connsiteX24" fmla="*/ 227616 w 485775"/>
                  <a:gd name="connsiteY24" fmla="*/ 56991 h 590550"/>
                  <a:gd name="connsiteX25" fmla="*/ 243237 w 485775"/>
                  <a:gd name="connsiteY25" fmla="*/ 17558 h 590550"/>
                  <a:gd name="connsiteX26" fmla="*/ 271526 w 485775"/>
                  <a:gd name="connsiteY26" fmla="*/ 9843 h 590550"/>
                  <a:gd name="connsiteX27" fmla="*/ 283051 w 485775"/>
                  <a:gd name="connsiteY27" fmla="*/ 22987 h 590550"/>
                  <a:gd name="connsiteX28" fmla="*/ 306673 w 485775"/>
                  <a:gd name="connsiteY28" fmla="*/ 66707 h 590550"/>
                  <a:gd name="connsiteX29" fmla="*/ 368109 w 485775"/>
                  <a:gd name="connsiteY29" fmla="*/ 166434 h 590550"/>
                  <a:gd name="connsiteX30" fmla="*/ 438404 w 485775"/>
                  <a:gd name="connsiteY30" fmla="*/ 253301 h 590550"/>
                  <a:gd name="connsiteX31" fmla="*/ 479076 w 485775"/>
                  <a:gd name="connsiteY31" fmla="*/ 281305 h 590550"/>
                  <a:gd name="connsiteX32" fmla="*/ 482219 w 485775"/>
                  <a:gd name="connsiteY32" fmla="*/ 285972 h 590550"/>
                  <a:gd name="connsiteX33" fmla="*/ 482409 w 485775"/>
                  <a:gd name="connsiteY33" fmla="*/ 422275 h 590550"/>
                  <a:gd name="connsiteX34" fmla="*/ 482124 w 485775"/>
                  <a:gd name="connsiteY34" fmla="*/ 494665 h 590550"/>
                  <a:gd name="connsiteX35" fmla="*/ 482124 w 485775"/>
                  <a:gd name="connsiteY35" fmla="*/ 560197 h 590550"/>
                  <a:gd name="connsiteX36" fmla="*/ 482124 w 485775"/>
                  <a:gd name="connsiteY36" fmla="*/ 565531 h 590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</a:cxnLst>
                <a:rect l="l" t="t" r="r" b="b"/>
                <a:pathLst>
                  <a:path w="485775" h="590550">
                    <a:moveTo>
                      <a:pt x="482124" y="565531"/>
                    </a:moveTo>
                    <a:cubicBezTo>
                      <a:pt x="480695" y="565912"/>
                      <a:pt x="479552" y="566293"/>
                      <a:pt x="478314" y="566484"/>
                    </a:cubicBezTo>
                    <a:cubicBezTo>
                      <a:pt x="446691" y="571437"/>
                      <a:pt x="415068" y="576675"/>
                      <a:pt x="383349" y="581247"/>
                    </a:cubicBezTo>
                    <a:cubicBezTo>
                      <a:pt x="347059" y="586486"/>
                      <a:pt x="310483" y="589915"/>
                      <a:pt x="273907" y="590582"/>
                    </a:cubicBezTo>
                    <a:cubicBezTo>
                      <a:pt x="242760" y="591058"/>
                      <a:pt x="211614" y="590487"/>
                      <a:pt x="180467" y="589820"/>
                    </a:cubicBezTo>
                    <a:cubicBezTo>
                      <a:pt x="164846" y="589439"/>
                      <a:pt x="149320" y="588010"/>
                      <a:pt x="134080" y="583819"/>
                    </a:cubicBezTo>
                    <a:cubicBezTo>
                      <a:pt x="117031" y="579152"/>
                      <a:pt x="103124" y="570675"/>
                      <a:pt x="97504" y="552958"/>
                    </a:cubicBezTo>
                    <a:cubicBezTo>
                      <a:pt x="95028" y="545243"/>
                      <a:pt x="94075" y="536956"/>
                      <a:pt x="93313" y="528765"/>
                    </a:cubicBezTo>
                    <a:cubicBezTo>
                      <a:pt x="92647" y="521240"/>
                      <a:pt x="89884" y="516001"/>
                      <a:pt x="82931" y="512477"/>
                    </a:cubicBezTo>
                    <a:cubicBezTo>
                      <a:pt x="68739" y="505333"/>
                      <a:pt x="58833" y="494093"/>
                      <a:pt x="53880" y="478854"/>
                    </a:cubicBezTo>
                    <a:cubicBezTo>
                      <a:pt x="49403" y="465138"/>
                      <a:pt x="50165" y="451517"/>
                      <a:pt x="55975" y="438182"/>
                    </a:cubicBezTo>
                    <a:cubicBezTo>
                      <a:pt x="59785" y="429419"/>
                      <a:pt x="58356" y="423704"/>
                      <a:pt x="50736" y="417608"/>
                    </a:cubicBezTo>
                    <a:cubicBezTo>
                      <a:pt x="49784" y="416846"/>
                      <a:pt x="48831" y="416084"/>
                      <a:pt x="47879" y="415322"/>
                    </a:cubicBezTo>
                    <a:cubicBezTo>
                      <a:pt x="26257" y="397510"/>
                      <a:pt x="14541" y="374841"/>
                      <a:pt x="14637" y="346456"/>
                    </a:cubicBezTo>
                    <a:cubicBezTo>
                      <a:pt x="14637" y="335217"/>
                      <a:pt x="17304" y="324549"/>
                      <a:pt x="21399" y="314166"/>
                    </a:cubicBezTo>
                    <a:cubicBezTo>
                      <a:pt x="23209" y="309499"/>
                      <a:pt x="23495" y="304927"/>
                      <a:pt x="21018" y="300546"/>
                    </a:cubicBezTo>
                    <a:cubicBezTo>
                      <a:pt x="15684" y="290830"/>
                      <a:pt x="11208" y="280829"/>
                      <a:pt x="8731" y="269970"/>
                    </a:cubicBezTo>
                    <a:cubicBezTo>
                      <a:pt x="4064" y="249110"/>
                      <a:pt x="9589" y="231870"/>
                      <a:pt x="26638" y="218726"/>
                    </a:cubicBezTo>
                    <a:cubicBezTo>
                      <a:pt x="40164" y="208343"/>
                      <a:pt x="55975" y="203581"/>
                      <a:pt x="72453" y="200628"/>
                    </a:cubicBezTo>
                    <a:cubicBezTo>
                      <a:pt x="101409" y="195390"/>
                      <a:pt x="130461" y="196437"/>
                      <a:pt x="159417" y="200343"/>
                    </a:cubicBezTo>
                    <a:cubicBezTo>
                      <a:pt x="183801" y="203581"/>
                      <a:pt x="207518" y="209296"/>
                      <a:pt x="231140" y="216059"/>
                    </a:cubicBezTo>
                    <a:cubicBezTo>
                      <a:pt x="234474" y="217011"/>
                      <a:pt x="238760" y="216726"/>
                      <a:pt x="242094" y="215583"/>
                    </a:cubicBezTo>
                    <a:cubicBezTo>
                      <a:pt x="250190" y="212630"/>
                      <a:pt x="252857" y="203105"/>
                      <a:pt x="248285" y="194532"/>
                    </a:cubicBezTo>
                    <a:cubicBezTo>
                      <a:pt x="239141" y="177387"/>
                      <a:pt x="232569" y="159385"/>
                      <a:pt x="228378" y="140526"/>
                    </a:cubicBezTo>
                    <a:cubicBezTo>
                      <a:pt x="222091" y="112808"/>
                      <a:pt x="222186" y="84900"/>
                      <a:pt x="227616" y="56991"/>
                    </a:cubicBezTo>
                    <a:cubicBezTo>
                      <a:pt x="230378" y="42894"/>
                      <a:pt x="234474" y="29274"/>
                      <a:pt x="243237" y="17558"/>
                    </a:cubicBezTo>
                    <a:cubicBezTo>
                      <a:pt x="250952" y="7271"/>
                      <a:pt x="261239" y="4413"/>
                      <a:pt x="271526" y="9843"/>
                    </a:cubicBezTo>
                    <a:cubicBezTo>
                      <a:pt x="276955" y="12795"/>
                      <a:pt x="280194" y="17653"/>
                      <a:pt x="283051" y="22987"/>
                    </a:cubicBezTo>
                    <a:cubicBezTo>
                      <a:pt x="290766" y="37656"/>
                      <a:pt x="298577" y="52229"/>
                      <a:pt x="306673" y="66707"/>
                    </a:cubicBezTo>
                    <a:cubicBezTo>
                      <a:pt x="325818" y="100711"/>
                      <a:pt x="346011" y="134239"/>
                      <a:pt x="368109" y="166434"/>
                    </a:cubicBezTo>
                    <a:cubicBezTo>
                      <a:pt x="389255" y="197294"/>
                      <a:pt x="411353" y="227298"/>
                      <a:pt x="438404" y="253301"/>
                    </a:cubicBezTo>
                    <a:cubicBezTo>
                      <a:pt x="450406" y="264827"/>
                      <a:pt x="463264" y="275209"/>
                      <a:pt x="479076" y="281305"/>
                    </a:cubicBezTo>
                    <a:cubicBezTo>
                      <a:pt x="481648" y="282258"/>
                      <a:pt x="482219" y="283591"/>
                      <a:pt x="482219" y="285972"/>
                    </a:cubicBezTo>
                    <a:cubicBezTo>
                      <a:pt x="482219" y="331407"/>
                      <a:pt x="482409" y="376841"/>
                      <a:pt x="482409" y="422275"/>
                    </a:cubicBezTo>
                    <a:cubicBezTo>
                      <a:pt x="482409" y="446373"/>
                      <a:pt x="482219" y="470472"/>
                      <a:pt x="482124" y="494665"/>
                    </a:cubicBezTo>
                    <a:cubicBezTo>
                      <a:pt x="482124" y="516477"/>
                      <a:pt x="482124" y="538385"/>
                      <a:pt x="482124" y="560197"/>
                    </a:cubicBezTo>
                    <a:cubicBezTo>
                      <a:pt x="482124" y="561912"/>
                      <a:pt x="482124" y="563626"/>
                      <a:pt x="482124" y="56553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="" xmlns:a16="http://schemas.microsoft.com/office/drawing/2014/main" id="{8406DDD5-A9AA-49BD-A0B0-83BA01C01CBF}"/>
                  </a:ext>
                </a:extLst>
              </p:cNvPr>
              <p:cNvSpPr/>
              <p:nvPr/>
            </p:nvSpPr>
            <p:spPr>
              <a:xfrm>
                <a:off x="4606766" y="2956941"/>
                <a:ext cx="133350" cy="333375"/>
              </a:xfrm>
              <a:custGeom>
                <a:avLst/>
                <a:gdLst>
                  <a:gd name="connsiteX0" fmla="*/ 131064 w 133350"/>
                  <a:gd name="connsiteY0" fmla="*/ 328231 h 333375"/>
                  <a:gd name="connsiteX1" fmla="*/ 7144 w 133350"/>
                  <a:gd name="connsiteY1" fmla="*/ 328231 h 333375"/>
                  <a:gd name="connsiteX2" fmla="*/ 7144 w 133350"/>
                  <a:gd name="connsiteY2" fmla="*/ 7144 h 333375"/>
                  <a:gd name="connsiteX3" fmla="*/ 131064 w 133350"/>
                  <a:gd name="connsiteY3" fmla="*/ 7144 h 333375"/>
                  <a:gd name="connsiteX4" fmla="*/ 131064 w 133350"/>
                  <a:gd name="connsiteY4" fmla="*/ 328231 h 333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3350" h="333375">
                    <a:moveTo>
                      <a:pt x="131064" y="328231"/>
                    </a:moveTo>
                    <a:cubicBezTo>
                      <a:pt x="89630" y="328231"/>
                      <a:pt x="48387" y="328231"/>
                      <a:pt x="7144" y="328231"/>
                    </a:cubicBezTo>
                    <a:cubicBezTo>
                      <a:pt x="7144" y="221075"/>
                      <a:pt x="7144" y="114205"/>
                      <a:pt x="7144" y="7144"/>
                    </a:cubicBezTo>
                    <a:cubicBezTo>
                      <a:pt x="48578" y="7144"/>
                      <a:pt x="89726" y="7144"/>
                      <a:pt x="131064" y="7144"/>
                    </a:cubicBezTo>
                    <a:cubicBezTo>
                      <a:pt x="131064" y="114395"/>
                      <a:pt x="131064" y="221171"/>
                      <a:pt x="131064" y="32823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="" xmlns:a16="http://schemas.microsoft.com/office/drawing/2014/main" id="{CD2EEA76-D42C-449A-892F-AE6DB02D343E}"/>
                </a:ext>
              </a:extLst>
            </p:cNvPr>
            <p:cNvSpPr txBox="1"/>
            <p:nvPr/>
          </p:nvSpPr>
          <p:spPr>
            <a:xfrm>
              <a:off x="4694036" y="2739015"/>
              <a:ext cx="279916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bg1"/>
                  </a:solidFill>
                  <a:latin typeface="+mj-lt"/>
                </a:rPr>
                <a:t>Thank You</a:t>
              </a: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F6EBEF51-CCA8-4E36-A754-8B8668D3E6F0}"/>
              </a:ext>
            </a:extLst>
          </p:cNvPr>
          <p:cNvSpPr/>
          <p:nvPr/>
        </p:nvSpPr>
        <p:spPr>
          <a:xfrm>
            <a:off x="3333845" y="4025709"/>
            <a:ext cx="55243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>
                    <a:lumMod val="75000"/>
                  </a:schemeClr>
                </a:solidFill>
              </a:rPr>
              <a:t>Enter Your Original Text Here. Try To Keep It</a:t>
            </a:r>
          </a:p>
          <a:p>
            <a:pPr algn="ctr"/>
            <a:r>
              <a:rPr lang="en-US" b="1" dirty="0">
                <a:solidFill>
                  <a:schemeClr val="bg1">
                    <a:lumMod val="75000"/>
                  </a:schemeClr>
                </a:solidFill>
              </a:rPr>
              <a:t>Short And Remove Dummy Text</a:t>
            </a:r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Kaizen Group AI</a:t>
            </a:r>
            <a:endParaRPr lang="en-US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83E7E-9DFE-4A1E-AEC2-D2E19E891C2C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714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5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CCB0F701-03B4-43B4-8C52-5777B05B6FE0}"/>
              </a:ext>
            </a:extLst>
          </p:cNvPr>
          <p:cNvSpPr/>
          <p:nvPr/>
        </p:nvSpPr>
        <p:spPr>
          <a:xfrm>
            <a:off x="714375" y="1495425"/>
            <a:ext cx="1085850" cy="10858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DFA4CFC6-8E15-4F86-91BC-5078FC62B488}"/>
              </a:ext>
            </a:extLst>
          </p:cNvPr>
          <p:cNvSpPr/>
          <p:nvPr/>
        </p:nvSpPr>
        <p:spPr>
          <a:xfrm>
            <a:off x="2235200" y="1495425"/>
            <a:ext cx="1085850" cy="10858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AFD7ECC1-FB33-47C9-8A9A-4482843A82F9}"/>
              </a:ext>
            </a:extLst>
          </p:cNvPr>
          <p:cNvSpPr/>
          <p:nvPr/>
        </p:nvSpPr>
        <p:spPr>
          <a:xfrm>
            <a:off x="3756025" y="1495425"/>
            <a:ext cx="1085850" cy="108585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5939F190-62E1-4062-9EA7-8C8E5C28D01D}"/>
              </a:ext>
            </a:extLst>
          </p:cNvPr>
          <p:cNvSpPr/>
          <p:nvPr/>
        </p:nvSpPr>
        <p:spPr>
          <a:xfrm>
            <a:off x="5276850" y="1495425"/>
            <a:ext cx="1085850" cy="108585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0A74ADBA-CFF4-4196-8203-F813BADE1221}"/>
              </a:ext>
            </a:extLst>
          </p:cNvPr>
          <p:cNvSpPr txBox="1"/>
          <p:nvPr/>
        </p:nvSpPr>
        <p:spPr>
          <a:xfrm>
            <a:off x="714375" y="3305175"/>
            <a:ext cx="111855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Primary Font: Quicksand Font (free for personal &amp; commercial usage)</a:t>
            </a:r>
            <a:br>
              <a:rPr lang="en-US" dirty="0"/>
            </a:br>
            <a:r>
              <a:rPr lang="en-US" dirty="0"/>
              <a:t>Font Size used: 14,18,24,28</a:t>
            </a:r>
            <a:br>
              <a:rPr lang="en-US" dirty="0"/>
            </a:br>
            <a:r>
              <a:rPr lang="en-US" dirty="0">
                <a:hlinkClick r:id="rId2"/>
              </a:rPr>
              <a:t>Quick Sand Link: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ABEB147E-5DBB-4664-A48B-BE6EEEFBC7AD}"/>
              </a:ext>
            </a:extLst>
          </p:cNvPr>
          <p:cNvSpPr txBox="1"/>
          <p:nvPr/>
        </p:nvSpPr>
        <p:spPr>
          <a:xfrm>
            <a:off x="714375" y="5875734"/>
            <a:ext cx="30416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Yellow Tail Link: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1970BE3B-2C5C-4503-996B-F37F09E402B5}"/>
              </a:ext>
            </a:extLst>
          </p:cNvPr>
          <p:cNvSpPr txBox="1"/>
          <p:nvPr/>
        </p:nvSpPr>
        <p:spPr>
          <a:xfrm>
            <a:off x="708024" y="4906238"/>
            <a:ext cx="599757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Secondary Font:  Yellow Tail (free for personal &amp; commercial use)</a:t>
            </a:r>
            <a:br>
              <a:rPr lang="en-US" dirty="0"/>
            </a:br>
            <a:r>
              <a:rPr lang="en-US" dirty="0"/>
              <a:t>Font Size used: 24,40,60,98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Kaizen Group AI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83E7E-9DFE-4A1E-AEC2-D2E19E891C2C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673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03A5BEB4-3F03-4060-9ADB-842E4C15C0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9276"/>
            <a:ext cx="12192000" cy="4654847"/>
          </a:xfrm>
          <a:prstGeom prst="rect">
            <a:avLst/>
          </a:prstGeom>
        </p:spPr>
      </p:pic>
      <p:sp>
        <p:nvSpPr>
          <p:cNvPr id="4" name="Heading">
            <a:extLst>
              <a:ext uri="{FF2B5EF4-FFF2-40B4-BE49-F238E27FC236}">
                <a16:creationId xmlns="" xmlns:a16="http://schemas.microsoft.com/office/drawing/2014/main" id="{CB3C28E7-7B48-48D4-A0E4-0EA7965962AD}"/>
              </a:ext>
            </a:extLst>
          </p:cNvPr>
          <p:cNvSpPr txBox="1"/>
          <p:nvPr/>
        </p:nvSpPr>
        <p:spPr>
          <a:xfrm>
            <a:off x="2818504" y="5680798"/>
            <a:ext cx="65550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spc="0" baseline="0" dirty="0">
                <a:solidFill>
                  <a:srgbClr val="535A6A"/>
                </a:solidFill>
                <a:latin typeface="Montserrat ExtraBold" panose="00000900000000000000" pitchFamily="2" charset="0"/>
                <a:cs typeface="Poppins-SemiBold"/>
                <a:sym typeface="Poppins-SemiBold"/>
                <a:rtl val="0"/>
              </a:rPr>
              <a:t>Visit Our Store for Premium Templates</a:t>
            </a:r>
          </a:p>
        </p:txBody>
      </p:sp>
      <p:sp>
        <p:nvSpPr>
          <p:cNvPr id="5" name="Heading">
            <a:extLst>
              <a:ext uri="{FF2B5EF4-FFF2-40B4-BE49-F238E27FC236}">
                <a16:creationId xmlns="" xmlns:a16="http://schemas.microsoft.com/office/drawing/2014/main" id="{417275DB-C9E2-437E-8DBF-A9B3C1A9DE9F}"/>
              </a:ext>
            </a:extLst>
          </p:cNvPr>
          <p:cNvSpPr txBox="1"/>
          <p:nvPr/>
        </p:nvSpPr>
        <p:spPr>
          <a:xfrm>
            <a:off x="3944610" y="5096023"/>
            <a:ext cx="43027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spc="300" dirty="0">
                <a:solidFill>
                  <a:srgbClr val="535A6A"/>
                </a:solidFill>
                <a:latin typeface="Montserrat ExtraBold" panose="00000900000000000000" pitchFamily="2" charset="0"/>
                <a:cs typeface="Poppins-SemiBold"/>
                <a:sym typeface="Poppins-SemiBold"/>
                <a:rtl val="0"/>
              </a:rPr>
              <a:t>t</a:t>
            </a:r>
            <a:r>
              <a:rPr lang="en-US" sz="3200" b="1" spc="300" baseline="0" dirty="0">
                <a:solidFill>
                  <a:srgbClr val="535A6A"/>
                </a:solidFill>
                <a:latin typeface="Montserrat ExtraBold" panose="00000900000000000000" pitchFamily="2" charset="0"/>
                <a:cs typeface="Poppins-SemiBold"/>
                <a:sym typeface="Poppins-SemiBold"/>
                <a:rtl val="0"/>
              </a:rPr>
              <a:t>heslideflix.com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Kaizen Group AI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1A9C9-A034-4501-9A4A-E79B306746B6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134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="" xmlns:a16="http://schemas.microsoft.com/office/drawing/2014/main" id="{FB420FA5-C008-4695-ACFD-EC21AFBFEE9F}"/>
              </a:ext>
            </a:extLst>
          </p:cNvPr>
          <p:cNvSpPr/>
          <p:nvPr/>
        </p:nvSpPr>
        <p:spPr>
          <a:xfrm>
            <a:off x="6357842" y="-28575"/>
            <a:ext cx="57150" cy="6915150"/>
          </a:xfrm>
          <a:custGeom>
            <a:avLst/>
            <a:gdLst>
              <a:gd name="connsiteX0" fmla="*/ 28575 w 57150"/>
              <a:gd name="connsiteY0" fmla="*/ 28575 h 6915150"/>
              <a:gd name="connsiteX1" fmla="*/ 28575 w 57150"/>
              <a:gd name="connsiteY1" fmla="*/ 6886575 h 6915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50" h="6915150">
                <a:moveTo>
                  <a:pt x="28575" y="28575"/>
                </a:moveTo>
                <a:lnTo>
                  <a:pt x="28575" y="6886575"/>
                </a:lnTo>
              </a:path>
            </a:pathLst>
          </a:custGeom>
          <a:ln w="38100" cap="flat">
            <a:solidFill>
              <a:srgbClr val="0A193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="" xmlns:a16="http://schemas.microsoft.com/office/drawing/2014/main" id="{1B971D09-7218-4030-B36C-7A9C67C9C7EA}"/>
              </a:ext>
            </a:extLst>
          </p:cNvPr>
          <p:cNvSpPr/>
          <p:nvPr/>
        </p:nvSpPr>
        <p:spPr>
          <a:xfrm>
            <a:off x="-7144" y="-7144"/>
            <a:ext cx="4124325" cy="6867525"/>
          </a:xfrm>
          <a:custGeom>
            <a:avLst/>
            <a:gdLst>
              <a:gd name="connsiteX0" fmla="*/ 7144 w 4124325"/>
              <a:gd name="connsiteY0" fmla="*/ 7144 h 6867525"/>
              <a:gd name="connsiteX1" fmla="*/ 4122515 w 4124325"/>
              <a:gd name="connsiteY1" fmla="*/ 7144 h 6867525"/>
              <a:gd name="connsiteX2" fmla="*/ 4122515 w 4124325"/>
              <a:gd name="connsiteY2" fmla="*/ 6865144 h 6867525"/>
              <a:gd name="connsiteX3" fmla="*/ 7144 w 4124325"/>
              <a:gd name="connsiteY3" fmla="*/ 6865144 h 6867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24325" h="6867525">
                <a:moveTo>
                  <a:pt x="7144" y="7144"/>
                </a:moveTo>
                <a:lnTo>
                  <a:pt x="4122515" y="7144"/>
                </a:lnTo>
                <a:lnTo>
                  <a:pt x="4122515" y="6865144"/>
                </a:lnTo>
                <a:lnTo>
                  <a:pt x="7144" y="6865144"/>
                </a:lnTo>
                <a:close/>
              </a:path>
            </a:pathLst>
          </a:custGeom>
          <a:solidFill>
            <a:srgbClr val="0A193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="" xmlns:a16="http://schemas.microsoft.com/office/drawing/2014/main" id="{83061952-A0A7-4A61-B09B-4C4B55EB0478}"/>
              </a:ext>
            </a:extLst>
          </p:cNvPr>
          <p:cNvSpPr/>
          <p:nvPr/>
        </p:nvSpPr>
        <p:spPr>
          <a:xfrm>
            <a:off x="6260021" y="4977860"/>
            <a:ext cx="247650" cy="247650"/>
          </a:xfrm>
          <a:custGeom>
            <a:avLst/>
            <a:gdLst>
              <a:gd name="connsiteX0" fmla="*/ 245650 w 247650"/>
              <a:gd name="connsiteY0" fmla="*/ 126397 h 247650"/>
              <a:gd name="connsiteX1" fmla="*/ 126397 w 247650"/>
              <a:gd name="connsiteY1" fmla="*/ 245650 h 247650"/>
              <a:gd name="connsiteX2" fmla="*/ 7143 w 247650"/>
              <a:gd name="connsiteY2" fmla="*/ 126397 h 247650"/>
              <a:gd name="connsiteX3" fmla="*/ 126397 w 247650"/>
              <a:gd name="connsiteY3" fmla="*/ 7144 h 247650"/>
              <a:gd name="connsiteX4" fmla="*/ 245650 w 247650"/>
              <a:gd name="connsiteY4" fmla="*/ 126397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650" h="247650">
                <a:moveTo>
                  <a:pt x="245650" y="126397"/>
                </a:moveTo>
                <a:cubicBezTo>
                  <a:pt x="245650" y="192258"/>
                  <a:pt x="192258" y="245650"/>
                  <a:pt x="126397" y="245650"/>
                </a:cubicBezTo>
                <a:cubicBezTo>
                  <a:pt x="60535" y="245650"/>
                  <a:pt x="7143" y="192258"/>
                  <a:pt x="7143" y="126397"/>
                </a:cubicBezTo>
                <a:cubicBezTo>
                  <a:pt x="7143" y="60535"/>
                  <a:pt x="60535" y="7144"/>
                  <a:pt x="126397" y="7144"/>
                </a:cubicBezTo>
                <a:cubicBezTo>
                  <a:pt x="192258" y="7144"/>
                  <a:pt x="245650" y="60535"/>
                  <a:pt x="245650" y="126397"/>
                </a:cubicBezTo>
                <a:close/>
              </a:path>
            </a:pathLst>
          </a:custGeom>
          <a:solidFill>
            <a:srgbClr val="DE7D1C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="" xmlns:a16="http://schemas.microsoft.com/office/drawing/2014/main" id="{8E6FC1B5-7BFB-4AF8-B3DF-AFAC747D22E8}"/>
              </a:ext>
            </a:extLst>
          </p:cNvPr>
          <p:cNvSpPr/>
          <p:nvPr/>
        </p:nvSpPr>
        <p:spPr>
          <a:xfrm>
            <a:off x="6260021" y="3861054"/>
            <a:ext cx="247650" cy="247650"/>
          </a:xfrm>
          <a:custGeom>
            <a:avLst/>
            <a:gdLst>
              <a:gd name="connsiteX0" fmla="*/ 245650 w 247650"/>
              <a:gd name="connsiteY0" fmla="*/ 126397 h 247650"/>
              <a:gd name="connsiteX1" fmla="*/ 126397 w 247650"/>
              <a:gd name="connsiteY1" fmla="*/ 245650 h 247650"/>
              <a:gd name="connsiteX2" fmla="*/ 7143 w 247650"/>
              <a:gd name="connsiteY2" fmla="*/ 126397 h 247650"/>
              <a:gd name="connsiteX3" fmla="*/ 126397 w 247650"/>
              <a:gd name="connsiteY3" fmla="*/ 7144 h 247650"/>
              <a:gd name="connsiteX4" fmla="*/ 245650 w 247650"/>
              <a:gd name="connsiteY4" fmla="*/ 126397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650" h="247650">
                <a:moveTo>
                  <a:pt x="245650" y="126397"/>
                </a:moveTo>
                <a:cubicBezTo>
                  <a:pt x="245650" y="192258"/>
                  <a:pt x="192258" y="245650"/>
                  <a:pt x="126397" y="245650"/>
                </a:cubicBezTo>
                <a:cubicBezTo>
                  <a:pt x="60535" y="245650"/>
                  <a:pt x="7143" y="192258"/>
                  <a:pt x="7143" y="126397"/>
                </a:cubicBezTo>
                <a:cubicBezTo>
                  <a:pt x="7143" y="60535"/>
                  <a:pt x="60535" y="7144"/>
                  <a:pt x="126397" y="7144"/>
                </a:cubicBezTo>
                <a:cubicBezTo>
                  <a:pt x="192258" y="7144"/>
                  <a:pt x="245650" y="60535"/>
                  <a:pt x="245650" y="126397"/>
                </a:cubicBezTo>
                <a:close/>
              </a:path>
            </a:pathLst>
          </a:custGeom>
          <a:solidFill>
            <a:srgbClr val="00B05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00B050"/>
              </a:solidFill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="" xmlns:a16="http://schemas.microsoft.com/office/drawing/2014/main" id="{915F5D2E-32D7-4A6C-9B15-095DA837528F}"/>
              </a:ext>
            </a:extLst>
          </p:cNvPr>
          <p:cNvSpPr/>
          <p:nvPr/>
        </p:nvSpPr>
        <p:spPr>
          <a:xfrm>
            <a:off x="6260021" y="2744153"/>
            <a:ext cx="247650" cy="247650"/>
          </a:xfrm>
          <a:custGeom>
            <a:avLst/>
            <a:gdLst>
              <a:gd name="connsiteX0" fmla="*/ 245650 w 247650"/>
              <a:gd name="connsiteY0" fmla="*/ 126397 h 247650"/>
              <a:gd name="connsiteX1" fmla="*/ 126397 w 247650"/>
              <a:gd name="connsiteY1" fmla="*/ 245650 h 247650"/>
              <a:gd name="connsiteX2" fmla="*/ 7143 w 247650"/>
              <a:gd name="connsiteY2" fmla="*/ 126397 h 247650"/>
              <a:gd name="connsiteX3" fmla="*/ 126397 w 247650"/>
              <a:gd name="connsiteY3" fmla="*/ 7144 h 247650"/>
              <a:gd name="connsiteX4" fmla="*/ 245650 w 247650"/>
              <a:gd name="connsiteY4" fmla="*/ 126397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650" h="247650">
                <a:moveTo>
                  <a:pt x="245650" y="126397"/>
                </a:moveTo>
                <a:cubicBezTo>
                  <a:pt x="245650" y="192258"/>
                  <a:pt x="192258" y="245650"/>
                  <a:pt x="126397" y="245650"/>
                </a:cubicBezTo>
                <a:cubicBezTo>
                  <a:pt x="60535" y="245650"/>
                  <a:pt x="7143" y="192258"/>
                  <a:pt x="7143" y="126397"/>
                </a:cubicBezTo>
                <a:cubicBezTo>
                  <a:pt x="7143" y="60535"/>
                  <a:pt x="60535" y="7144"/>
                  <a:pt x="126397" y="7144"/>
                </a:cubicBezTo>
                <a:cubicBezTo>
                  <a:pt x="192258" y="7144"/>
                  <a:pt x="245650" y="60535"/>
                  <a:pt x="245650" y="126397"/>
                </a:cubicBezTo>
                <a:close/>
              </a:path>
            </a:pathLst>
          </a:custGeom>
          <a:solidFill>
            <a:srgbClr val="00B05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DE7D1C"/>
              </a:solidFill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="" xmlns:a16="http://schemas.microsoft.com/office/drawing/2014/main" id="{8FF5A4C0-6D09-4011-972E-91B41EAEE1AE}"/>
              </a:ext>
            </a:extLst>
          </p:cNvPr>
          <p:cNvSpPr/>
          <p:nvPr/>
        </p:nvSpPr>
        <p:spPr>
          <a:xfrm>
            <a:off x="6260021" y="1627346"/>
            <a:ext cx="247650" cy="247650"/>
          </a:xfrm>
          <a:custGeom>
            <a:avLst/>
            <a:gdLst>
              <a:gd name="connsiteX0" fmla="*/ 245650 w 247650"/>
              <a:gd name="connsiteY0" fmla="*/ 126397 h 247650"/>
              <a:gd name="connsiteX1" fmla="*/ 126397 w 247650"/>
              <a:gd name="connsiteY1" fmla="*/ 245650 h 247650"/>
              <a:gd name="connsiteX2" fmla="*/ 7143 w 247650"/>
              <a:gd name="connsiteY2" fmla="*/ 126397 h 247650"/>
              <a:gd name="connsiteX3" fmla="*/ 126397 w 247650"/>
              <a:gd name="connsiteY3" fmla="*/ 7144 h 247650"/>
              <a:gd name="connsiteX4" fmla="*/ 245650 w 247650"/>
              <a:gd name="connsiteY4" fmla="*/ 126397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650" h="247650">
                <a:moveTo>
                  <a:pt x="245650" y="126397"/>
                </a:moveTo>
                <a:cubicBezTo>
                  <a:pt x="245650" y="192258"/>
                  <a:pt x="192258" y="245650"/>
                  <a:pt x="126397" y="245650"/>
                </a:cubicBezTo>
                <a:cubicBezTo>
                  <a:pt x="60535" y="245650"/>
                  <a:pt x="7143" y="192258"/>
                  <a:pt x="7143" y="126397"/>
                </a:cubicBezTo>
                <a:cubicBezTo>
                  <a:pt x="7143" y="60535"/>
                  <a:pt x="60535" y="7144"/>
                  <a:pt x="126397" y="7144"/>
                </a:cubicBezTo>
                <a:cubicBezTo>
                  <a:pt x="192258" y="7144"/>
                  <a:pt x="245650" y="60535"/>
                  <a:pt x="245650" y="126397"/>
                </a:cubicBezTo>
                <a:close/>
              </a:path>
            </a:pathLst>
          </a:custGeom>
          <a:solidFill>
            <a:srgbClr val="FF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DE7D1C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08DD3A21-4639-4827-8C2A-58A6BF101CEF}"/>
              </a:ext>
            </a:extLst>
          </p:cNvPr>
          <p:cNvSpPr/>
          <p:nvPr/>
        </p:nvSpPr>
        <p:spPr>
          <a:xfrm>
            <a:off x="-7144" y="-7144"/>
            <a:ext cx="400050" cy="6867525"/>
          </a:xfrm>
          <a:custGeom>
            <a:avLst/>
            <a:gdLst>
              <a:gd name="connsiteX0" fmla="*/ 7144 w 400050"/>
              <a:gd name="connsiteY0" fmla="*/ 7144 h 6867525"/>
              <a:gd name="connsiteX1" fmla="*/ 397669 w 400050"/>
              <a:gd name="connsiteY1" fmla="*/ 7144 h 6867525"/>
              <a:gd name="connsiteX2" fmla="*/ 397669 w 400050"/>
              <a:gd name="connsiteY2" fmla="*/ 6865144 h 6867525"/>
              <a:gd name="connsiteX3" fmla="*/ 7144 w 400050"/>
              <a:gd name="connsiteY3" fmla="*/ 6865144 h 6867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0050" h="6867525">
                <a:moveTo>
                  <a:pt x="7144" y="7144"/>
                </a:moveTo>
                <a:lnTo>
                  <a:pt x="397669" y="7144"/>
                </a:lnTo>
                <a:lnTo>
                  <a:pt x="397669" y="6865144"/>
                </a:lnTo>
                <a:lnTo>
                  <a:pt x="7144" y="6865144"/>
                </a:lnTo>
                <a:close/>
              </a:path>
            </a:pathLst>
          </a:custGeom>
          <a:solidFill>
            <a:srgbClr val="EFEFE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="" xmlns:a16="http://schemas.microsoft.com/office/drawing/2014/main" id="{FB1F2A6A-B8B3-4BDA-BA55-97656474FE5D}"/>
              </a:ext>
            </a:extLst>
          </p:cNvPr>
          <p:cNvSpPr/>
          <p:nvPr/>
        </p:nvSpPr>
        <p:spPr>
          <a:xfrm>
            <a:off x="5008817" y="6432423"/>
            <a:ext cx="190500" cy="190500"/>
          </a:xfrm>
          <a:custGeom>
            <a:avLst/>
            <a:gdLst>
              <a:gd name="connsiteX0" fmla="*/ 183928 w 190500"/>
              <a:gd name="connsiteY0" fmla="*/ 95536 h 190500"/>
              <a:gd name="connsiteX1" fmla="*/ 95535 w 190500"/>
              <a:gd name="connsiteY1" fmla="*/ 183928 h 190500"/>
              <a:gd name="connsiteX2" fmla="*/ 7143 w 190500"/>
              <a:gd name="connsiteY2" fmla="*/ 95536 h 190500"/>
              <a:gd name="connsiteX3" fmla="*/ 95535 w 190500"/>
              <a:gd name="connsiteY3" fmla="*/ 7143 h 190500"/>
              <a:gd name="connsiteX4" fmla="*/ 183928 w 190500"/>
              <a:gd name="connsiteY4" fmla="*/ 95536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500" h="190500">
                <a:moveTo>
                  <a:pt x="183928" y="95536"/>
                </a:moveTo>
                <a:cubicBezTo>
                  <a:pt x="183928" y="144353"/>
                  <a:pt x="144353" y="183928"/>
                  <a:pt x="95535" y="183928"/>
                </a:cubicBezTo>
                <a:cubicBezTo>
                  <a:pt x="46718" y="183928"/>
                  <a:pt x="7143" y="144353"/>
                  <a:pt x="7143" y="95536"/>
                </a:cubicBezTo>
                <a:cubicBezTo>
                  <a:pt x="7143" y="46718"/>
                  <a:pt x="46717" y="7143"/>
                  <a:pt x="95535" y="7143"/>
                </a:cubicBezTo>
                <a:cubicBezTo>
                  <a:pt x="144353" y="7143"/>
                  <a:pt x="183928" y="46718"/>
                  <a:pt x="183928" y="95536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="" xmlns:a16="http://schemas.microsoft.com/office/drawing/2014/main" id="{705407E6-52CE-46A0-9117-BF1BACD29F94}"/>
              </a:ext>
            </a:extLst>
          </p:cNvPr>
          <p:cNvSpPr/>
          <p:nvPr/>
        </p:nvSpPr>
        <p:spPr>
          <a:xfrm>
            <a:off x="10605230" y="6021324"/>
            <a:ext cx="190500" cy="190500"/>
          </a:xfrm>
          <a:custGeom>
            <a:avLst/>
            <a:gdLst>
              <a:gd name="connsiteX0" fmla="*/ 183927 w 190500"/>
              <a:gd name="connsiteY0" fmla="*/ 95536 h 190500"/>
              <a:gd name="connsiteX1" fmla="*/ 95535 w 190500"/>
              <a:gd name="connsiteY1" fmla="*/ 183928 h 190500"/>
              <a:gd name="connsiteX2" fmla="*/ 7143 w 190500"/>
              <a:gd name="connsiteY2" fmla="*/ 95536 h 190500"/>
              <a:gd name="connsiteX3" fmla="*/ 95535 w 190500"/>
              <a:gd name="connsiteY3" fmla="*/ 7143 h 190500"/>
              <a:gd name="connsiteX4" fmla="*/ 183927 w 190500"/>
              <a:gd name="connsiteY4" fmla="*/ 95536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500" h="190500">
                <a:moveTo>
                  <a:pt x="183927" y="95536"/>
                </a:moveTo>
                <a:cubicBezTo>
                  <a:pt x="183927" y="144353"/>
                  <a:pt x="144353" y="183928"/>
                  <a:pt x="95535" y="183928"/>
                </a:cubicBezTo>
                <a:cubicBezTo>
                  <a:pt x="46717" y="183928"/>
                  <a:pt x="7143" y="144354"/>
                  <a:pt x="7143" y="95536"/>
                </a:cubicBezTo>
                <a:cubicBezTo>
                  <a:pt x="7143" y="46718"/>
                  <a:pt x="46717" y="7143"/>
                  <a:pt x="95535" y="7143"/>
                </a:cubicBezTo>
                <a:cubicBezTo>
                  <a:pt x="144353" y="7143"/>
                  <a:pt x="183927" y="46718"/>
                  <a:pt x="183927" y="95536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="" xmlns:a16="http://schemas.microsoft.com/office/drawing/2014/main" id="{9971FA4E-3080-4F43-BFC8-1C6ABCFF01F6}"/>
              </a:ext>
            </a:extLst>
          </p:cNvPr>
          <p:cNvSpPr/>
          <p:nvPr/>
        </p:nvSpPr>
        <p:spPr>
          <a:xfrm>
            <a:off x="11301984" y="724186"/>
            <a:ext cx="190500" cy="190500"/>
          </a:xfrm>
          <a:custGeom>
            <a:avLst/>
            <a:gdLst>
              <a:gd name="connsiteX0" fmla="*/ 183928 w 190500"/>
              <a:gd name="connsiteY0" fmla="*/ 95536 h 190500"/>
              <a:gd name="connsiteX1" fmla="*/ 95535 w 190500"/>
              <a:gd name="connsiteY1" fmla="*/ 183928 h 190500"/>
              <a:gd name="connsiteX2" fmla="*/ 7143 w 190500"/>
              <a:gd name="connsiteY2" fmla="*/ 95536 h 190500"/>
              <a:gd name="connsiteX3" fmla="*/ 95535 w 190500"/>
              <a:gd name="connsiteY3" fmla="*/ 7144 h 190500"/>
              <a:gd name="connsiteX4" fmla="*/ 183928 w 190500"/>
              <a:gd name="connsiteY4" fmla="*/ 95536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500" h="190500">
                <a:moveTo>
                  <a:pt x="183928" y="95536"/>
                </a:moveTo>
                <a:cubicBezTo>
                  <a:pt x="183928" y="144353"/>
                  <a:pt x="144353" y="183928"/>
                  <a:pt x="95535" y="183928"/>
                </a:cubicBezTo>
                <a:cubicBezTo>
                  <a:pt x="46717" y="183928"/>
                  <a:pt x="7143" y="144353"/>
                  <a:pt x="7143" y="95536"/>
                </a:cubicBezTo>
                <a:cubicBezTo>
                  <a:pt x="7143" y="46718"/>
                  <a:pt x="46717" y="7144"/>
                  <a:pt x="95535" y="7144"/>
                </a:cubicBezTo>
                <a:cubicBezTo>
                  <a:pt x="144353" y="7144"/>
                  <a:pt x="183928" y="46718"/>
                  <a:pt x="183928" y="95536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="" xmlns:a16="http://schemas.microsoft.com/office/drawing/2014/main" id="{89ABC871-4F63-485F-B900-425F59EBA8FB}"/>
              </a:ext>
            </a:extLst>
          </p:cNvPr>
          <p:cNvSpPr/>
          <p:nvPr/>
        </p:nvSpPr>
        <p:spPr>
          <a:xfrm>
            <a:off x="5717477" y="243269"/>
            <a:ext cx="190500" cy="190500"/>
          </a:xfrm>
          <a:custGeom>
            <a:avLst/>
            <a:gdLst>
              <a:gd name="connsiteX0" fmla="*/ 183928 w 190500"/>
              <a:gd name="connsiteY0" fmla="*/ 95536 h 190500"/>
              <a:gd name="connsiteX1" fmla="*/ 95536 w 190500"/>
              <a:gd name="connsiteY1" fmla="*/ 183928 h 190500"/>
              <a:gd name="connsiteX2" fmla="*/ 7143 w 190500"/>
              <a:gd name="connsiteY2" fmla="*/ 95536 h 190500"/>
              <a:gd name="connsiteX3" fmla="*/ 95536 w 190500"/>
              <a:gd name="connsiteY3" fmla="*/ 7144 h 190500"/>
              <a:gd name="connsiteX4" fmla="*/ 183928 w 190500"/>
              <a:gd name="connsiteY4" fmla="*/ 95536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500" h="190500">
                <a:moveTo>
                  <a:pt x="183928" y="95536"/>
                </a:moveTo>
                <a:cubicBezTo>
                  <a:pt x="183928" y="144353"/>
                  <a:pt x="144353" y="183928"/>
                  <a:pt x="95536" y="183928"/>
                </a:cubicBezTo>
                <a:cubicBezTo>
                  <a:pt x="46718" y="183928"/>
                  <a:pt x="7143" y="144353"/>
                  <a:pt x="7143" y="95536"/>
                </a:cubicBezTo>
                <a:cubicBezTo>
                  <a:pt x="7143" y="46718"/>
                  <a:pt x="46718" y="7144"/>
                  <a:pt x="95536" y="7144"/>
                </a:cubicBezTo>
                <a:cubicBezTo>
                  <a:pt x="144353" y="7144"/>
                  <a:pt x="183928" y="46718"/>
                  <a:pt x="183928" y="95536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E8FD566F-BCA8-4461-842C-34C41943214A}"/>
              </a:ext>
            </a:extLst>
          </p:cNvPr>
          <p:cNvSpPr txBox="1"/>
          <p:nvPr/>
        </p:nvSpPr>
        <p:spPr>
          <a:xfrm>
            <a:off x="5491086" y="1495922"/>
            <a:ext cx="6418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FF0000"/>
                </a:solidFill>
              </a:rPr>
              <a:t>05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E177C06D-BF79-4688-9CEC-8B6ABF03513C}"/>
              </a:ext>
            </a:extLst>
          </p:cNvPr>
          <p:cNvSpPr txBox="1"/>
          <p:nvPr/>
        </p:nvSpPr>
        <p:spPr>
          <a:xfrm>
            <a:off x="6634781" y="1151006"/>
            <a:ext cx="546577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dirty="0"/>
              <a:t>Connecting Models to </a:t>
            </a:r>
            <a:r>
              <a:rPr lang="en-US" dirty="0" smtClean="0"/>
              <a:t>Gradio</a:t>
            </a:r>
          </a:p>
          <a:p>
            <a:pPr marL="285750" lvl="0" indent="-285750">
              <a:buFont typeface="Wingdings" pitchFamily="2" charset="2"/>
              <a:buChar char="q"/>
            </a:pPr>
            <a:r>
              <a:rPr lang="en-US" sz="1400" dirty="0"/>
              <a:t>Integrating machine learning models </a:t>
            </a:r>
            <a:endParaRPr lang="en-US" sz="1400" dirty="0" smtClean="0"/>
          </a:p>
          <a:p>
            <a:pPr marL="285750" lvl="0" indent="-285750">
              <a:buFont typeface="Wingdings" pitchFamily="2" charset="2"/>
              <a:buChar char="q"/>
            </a:pPr>
            <a:r>
              <a:rPr lang="en-US" sz="1400" dirty="0"/>
              <a:t>Working with different model types </a:t>
            </a:r>
            <a:endParaRPr lang="en-US" sz="1400" dirty="0" smtClean="0"/>
          </a:p>
          <a:p>
            <a:pPr marL="285750" lvl="0" indent="-285750">
              <a:buFont typeface="Wingdings" pitchFamily="2" charset="2"/>
              <a:buChar char="q"/>
            </a:pPr>
            <a:r>
              <a:rPr lang="en-US" sz="1400" dirty="0"/>
              <a:t>Handling model inputs and outputs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4F961D8E-A133-4206-9086-807B48C7560D}"/>
              </a:ext>
            </a:extLst>
          </p:cNvPr>
          <p:cNvSpPr txBox="1"/>
          <p:nvPr/>
        </p:nvSpPr>
        <p:spPr>
          <a:xfrm>
            <a:off x="5491086" y="2624662"/>
            <a:ext cx="6418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00B050"/>
                </a:solidFill>
              </a:rPr>
              <a:t>06</a:t>
            </a:r>
            <a:endParaRPr lang="en-US" sz="2800" b="1" dirty="0">
              <a:solidFill>
                <a:srgbClr val="00B05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2A0801D1-C4A2-4C15-823D-4CCE378B5BED}"/>
              </a:ext>
            </a:extLst>
          </p:cNvPr>
          <p:cNvSpPr txBox="1"/>
          <p:nvPr/>
        </p:nvSpPr>
        <p:spPr>
          <a:xfrm>
            <a:off x="6634783" y="2554497"/>
            <a:ext cx="51838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dirty="0"/>
              <a:t>Deploying Gradio Applications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sz="1400" dirty="0">
                <a:solidFill>
                  <a:srgbClr val="00B050"/>
                </a:solidFill>
              </a:rPr>
              <a:t>Hosting on local and remote </a:t>
            </a:r>
            <a:r>
              <a:rPr lang="en-US" sz="1400" dirty="0" smtClean="0">
                <a:solidFill>
                  <a:srgbClr val="00B050"/>
                </a:solidFill>
              </a:rPr>
              <a:t>servers 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sz="1400" dirty="0">
                <a:solidFill>
                  <a:srgbClr val="00B050"/>
                </a:solidFill>
              </a:rPr>
              <a:t>Using cloud deployment platforms </a:t>
            </a:r>
            <a:endParaRPr lang="en-US" sz="1400" dirty="0" smtClean="0">
              <a:solidFill>
                <a:srgbClr val="00B050"/>
              </a:solidFill>
            </a:endParaRPr>
          </a:p>
          <a:p>
            <a:pPr marL="285750" indent="-285750">
              <a:buFont typeface="Wingdings" pitchFamily="2" charset="2"/>
              <a:buChar char="q"/>
            </a:pPr>
            <a:r>
              <a:rPr lang="en-US" sz="1400" dirty="0">
                <a:solidFill>
                  <a:srgbClr val="00B050"/>
                </a:solidFill>
              </a:rPr>
              <a:t>Best practices for deployment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A757CB6A-827E-4501-9278-F7FB6CE48591}"/>
              </a:ext>
            </a:extLst>
          </p:cNvPr>
          <p:cNvSpPr txBox="1"/>
          <p:nvPr/>
        </p:nvSpPr>
        <p:spPr>
          <a:xfrm>
            <a:off x="5491086" y="3710119"/>
            <a:ext cx="6418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00B050"/>
                </a:solidFill>
              </a:rPr>
              <a:t>07</a:t>
            </a:r>
            <a:endParaRPr lang="en-US" sz="2800" b="1" dirty="0">
              <a:solidFill>
                <a:srgbClr val="00B05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19D2DB27-AA07-421E-8032-2A2A2DB858A2}"/>
              </a:ext>
            </a:extLst>
          </p:cNvPr>
          <p:cNvSpPr txBox="1"/>
          <p:nvPr/>
        </p:nvSpPr>
        <p:spPr>
          <a:xfrm>
            <a:off x="6634782" y="3777531"/>
            <a:ext cx="503143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dirty="0"/>
              <a:t>Advanced Topics</a:t>
            </a:r>
          </a:p>
          <a:p>
            <a:pPr marL="285750" lvl="0" indent="-285750">
              <a:buFont typeface="Wingdings" pitchFamily="2" charset="2"/>
              <a:buChar char="q"/>
            </a:pPr>
            <a:r>
              <a:rPr lang="en-US" sz="1400" dirty="0">
                <a:solidFill>
                  <a:srgbClr val="00B050"/>
                </a:solidFill>
              </a:rPr>
              <a:t>Handling errors and debugging </a:t>
            </a:r>
            <a:endParaRPr lang="en-US" sz="1400" dirty="0" smtClean="0">
              <a:solidFill>
                <a:srgbClr val="00B050"/>
              </a:solidFill>
            </a:endParaRPr>
          </a:p>
          <a:p>
            <a:pPr marL="285750" lvl="0" indent="-285750">
              <a:buFont typeface="Wingdings" pitchFamily="2" charset="2"/>
              <a:buChar char="q"/>
            </a:pPr>
            <a:r>
              <a:rPr lang="en-US" sz="1400" dirty="0">
                <a:solidFill>
                  <a:srgbClr val="00B050"/>
                </a:solidFill>
              </a:rPr>
              <a:t>Scaling Gradio applications </a:t>
            </a:r>
            <a:endParaRPr lang="en-US" sz="1400" dirty="0" smtClean="0">
              <a:solidFill>
                <a:srgbClr val="00B050"/>
              </a:solidFill>
            </a:endParaRPr>
          </a:p>
          <a:p>
            <a:pPr marL="285750" lvl="0" indent="-285750">
              <a:buFont typeface="Wingdings" pitchFamily="2" charset="2"/>
              <a:buChar char="q"/>
            </a:pPr>
            <a:r>
              <a:rPr lang="en-US" sz="1400" dirty="0">
                <a:solidFill>
                  <a:srgbClr val="00B050"/>
                </a:solidFill>
              </a:rPr>
              <a:t>Working with Gradio API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2D4054E0-C959-4D18-9594-26DA9657B162}"/>
              </a:ext>
            </a:extLst>
          </p:cNvPr>
          <p:cNvSpPr txBox="1"/>
          <p:nvPr/>
        </p:nvSpPr>
        <p:spPr>
          <a:xfrm>
            <a:off x="5491086" y="4825152"/>
            <a:ext cx="6418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DE7D1C"/>
                </a:solidFill>
              </a:rPr>
              <a:t>08</a:t>
            </a:r>
            <a:endParaRPr lang="en-US" sz="2800" b="1" dirty="0">
              <a:solidFill>
                <a:srgbClr val="DE7D1C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07BCFA49-07EA-464B-B8D5-7929D2035A25}"/>
              </a:ext>
            </a:extLst>
          </p:cNvPr>
          <p:cNvSpPr txBox="1"/>
          <p:nvPr/>
        </p:nvSpPr>
        <p:spPr>
          <a:xfrm>
            <a:off x="6634781" y="4902096"/>
            <a:ext cx="5130499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Conclusion and </a:t>
            </a:r>
            <a:r>
              <a:rPr lang="en-US" dirty="0" smtClean="0"/>
              <a:t>Resources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sz="1400" dirty="0"/>
              <a:t>Recap of Gradio features and benefits</a:t>
            </a:r>
          </a:p>
          <a:p>
            <a:pPr marL="285750" lvl="0" indent="-285750">
              <a:buFont typeface="Wingdings" pitchFamily="2" charset="2"/>
              <a:buChar char="q"/>
            </a:pPr>
            <a:r>
              <a:rPr lang="en-US" sz="1400" dirty="0"/>
              <a:t>Additional resources and documentation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67A10A29-C34C-4AE1-A108-3CB7D913944A}"/>
              </a:ext>
            </a:extLst>
          </p:cNvPr>
          <p:cNvSpPr txBox="1"/>
          <p:nvPr/>
        </p:nvSpPr>
        <p:spPr>
          <a:xfrm>
            <a:off x="559553" y="3044280"/>
            <a:ext cx="338426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+mj-lt"/>
              </a:rPr>
              <a:t>Table of </a:t>
            </a:r>
            <a:r>
              <a:rPr lang="en-US" sz="3200" b="1" dirty="0" smtClean="0">
                <a:solidFill>
                  <a:schemeClr val="bg1"/>
                </a:solidFill>
                <a:latin typeface="+mj-lt"/>
              </a:rPr>
              <a:t>Content</a:t>
            </a:r>
          </a:p>
          <a:p>
            <a:pPr algn="ctr"/>
            <a:r>
              <a:rPr lang="en-US" sz="3200" b="1" dirty="0" smtClean="0">
                <a:solidFill>
                  <a:schemeClr val="bg1"/>
                </a:solidFill>
                <a:latin typeface="+mj-lt"/>
              </a:rPr>
              <a:t>2</a:t>
            </a:r>
            <a:endParaRPr lang="en-US" sz="32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Kaizen Group AI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83E7E-9DFE-4A1E-AEC2-D2E19E891C2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246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6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8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0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2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  <p:bldP spid="11" grpId="0" animBg="1"/>
      <p:bldP spid="17" grpId="0" animBg="1"/>
      <p:bldP spid="18" grpId="0" animBg="1"/>
      <p:bldP spid="19" grpId="0" animBg="1"/>
      <p:bldP spid="20" grpId="0" animBg="1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="" xmlns:a16="http://schemas.microsoft.com/office/drawing/2014/main" id="{7F8C96FF-78D2-4437-8DCA-6C4985C310D7}"/>
              </a:ext>
            </a:extLst>
          </p:cNvPr>
          <p:cNvSpPr/>
          <p:nvPr/>
        </p:nvSpPr>
        <p:spPr>
          <a:xfrm>
            <a:off x="-7144" y="-7144"/>
            <a:ext cx="2781300" cy="6867525"/>
          </a:xfrm>
          <a:custGeom>
            <a:avLst/>
            <a:gdLst>
              <a:gd name="connsiteX0" fmla="*/ 7144 w 2781300"/>
              <a:gd name="connsiteY0" fmla="*/ 7144 h 6867525"/>
              <a:gd name="connsiteX1" fmla="*/ 2777109 w 2781300"/>
              <a:gd name="connsiteY1" fmla="*/ 7144 h 6867525"/>
              <a:gd name="connsiteX2" fmla="*/ 2777109 w 2781300"/>
              <a:gd name="connsiteY2" fmla="*/ 6865144 h 6867525"/>
              <a:gd name="connsiteX3" fmla="*/ 7144 w 2781300"/>
              <a:gd name="connsiteY3" fmla="*/ 6865144 h 6867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81300" h="6867525">
                <a:moveTo>
                  <a:pt x="7144" y="7144"/>
                </a:moveTo>
                <a:lnTo>
                  <a:pt x="2777109" y="7144"/>
                </a:lnTo>
                <a:lnTo>
                  <a:pt x="2777109" y="6865144"/>
                </a:lnTo>
                <a:lnTo>
                  <a:pt x="7144" y="6865144"/>
                </a:lnTo>
                <a:close/>
              </a:path>
            </a:pathLst>
          </a:custGeom>
          <a:solidFill>
            <a:srgbClr val="0A193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="" xmlns:a16="http://schemas.microsoft.com/office/drawing/2014/main" id="{E1FDC9E3-ED9E-46D0-B897-B98E7B917AFD}"/>
              </a:ext>
            </a:extLst>
          </p:cNvPr>
          <p:cNvSpPr/>
          <p:nvPr/>
        </p:nvSpPr>
        <p:spPr>
          <a:xfrm>
            <a:off x="4839272" y="2403532"/>
            <a:ext cx="6962775" cy="2409825"/>
          </a:xfrm>
          <a:custGeom>
            <a:avLst/>
            <a:gdLst>
              <a:gd name="connsiteX0" fmla="*/ 14287 w 6962775"/>
              <a:gd name="connsiteY0" fmla="*/ 14288 h 2409825"/>
              <a:gd name="connsiteX1" fmla="*/ 6948678 w 6962775"/>
              <a:gd name="connsiteY1" fmla="*/ 14288 h 2409825"/>
              <a:gd name="connsiteX2" fmla="*/ 6948678 w 6962775"/>
              <a:gd name="connsiteY2" fmla="*/ 2400300 h 2409825"/>
              <a:gd name="connsiteX3" fmla="*/ 14287 w 6962775"/>
              <a:gd name="connsiteY3" fmla="*/ 2400300 h 2409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2775" h="2409825">
                <a:moveTo>
                  <a:pt x="14287" y="14288"/>
                </a:moveTo>
                <a:lnTo>
                  <a:pt x="6948678" y="14288"/>
                </a:lnTo>
                <a:lnTo>
                  <a:pt x="6948678" y="2400300"/>
                </a:lnTo>
                <a:lnTo>
                  <a:pt x="14287" y="2400300"/>
                </a:lnTo>
                <a:close/>
              </a:path>
            </a:pathLst>
          </a:custGeom>
          <a:noFill/>
          <a:ln w="19050" cap="flat">
            <a:solidFill>
              <a:srgbClr val="0A193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="" xmlns:a16="http://schemas.microsoft.com/office/drawing/2014/main" id="{13225837-9E85-4AF7-91CA-635B3972C6B7}"/>
              </a:ext>
            </a:extLst>
          </p:cNvPr>
          <p:cNvSpPr/>
          <p:nvPr/>
        </p:nvSpPr>
        <p:spPr>
          <a:xfrm>
            <a:off x="4975384" y="2585650"/>
            <a:ext cx="314325" cy="266700"/>
          </a:xfrm>
          <a:custGeom>
            <a:avLst/>
            <a:gdLst>
              <a:gd name="connsiteX0" fmla="*/ 124302 w 314325"/>
              <a:gd name="connsiteY0" fmla="*/ 267557 h 266700"/>
              <a:gd name="connsiteX1" fmla="*/ 7144 w 314325"/>
              <a:gd name="connsiteY1" fmla="*/ 267557 h 266700"/>
              <a:gd name="connsiteX2" fmla="*/ 7144 w 314325"/>
              <a:gd name="connsiteY2" fmla="*/ 203073 h 266700"/>
              <a:gd name="connsiteX3" fmla="*/ 22289 w 314325"/>
              <a:gd name="connsiteY3" fmla="*/ 97917 h 266700"/>
              <a:gd name="connsiteX4" fmla="*/ 73247 w 314325"/>
              <a:gd name="connsiteY4" fmla="*/ 7144 h 266700"/>
              <a:gd name="connsiteX5" fmla="*/ 118872 w 314325"/>
              <a:gd name="connsiteY5" fmla="*/ 42958 h 266700"/>
              <a:gd name="connsiteX6" fmla="*/ 93536 w 314325"/>
              <a:gd name="connsiteY6" fmla="*/ 86201 h 266700"/>
              <a:gd name="connsiteX7" fmla="*/ 77534 w 314325"/>
              <a:gd name="connsiteY7" fmla="*/ 134588 h 266700"/>
              <a:gd name="connsiteX8" fmla="*/ 124492 w 314325"/>
              <a:gd name="connsiteY8" fmla="*/ 134588 h 266700"/>
              <a:gd name="connsiteX9" fmla="*/ 124492 w 314325"/>
              <a:gd name="connsiteY9" fmla="*/ 267557 h 266700"/>
              <a:gd name="connsiteX10" fmla="*/ 314040 w 314325"/>
              <a:gd name="connsiteY10" fmla="*/ 267557 h 266700"/>
              <a:gd name="connsiteX11" fmla="*/ 196882 w 314325"/>
              <a:gd name="connsiteY11" fmla="*/ 267557 h 266700"/>
              <a:gd name="connsiteX12" fmla="*/ 196882 w 314325"/>
              <a:gd name="connsiteY12" fmla="*/ 203073 h 266700"/>
              <a:gd name="connsiteX13" fmla="*/ 211741 w 314325"/>
              <a:gd name="connsiteY13" fmla="*/ 97917 h 266700"/>
              <a:gd name="connsiteX14" fmla="*/ 262890 w 314325"/>
              <a:gd name="connsiteY14" fmla="*/ 7144 h 266700"/>
              <a:gd name="connsiteX15" fmla="*/ 308515 w 314325"/>
              <a:gd name="connsiteY15" fmla="*/ 42958 h 266700"/>
              <a:gd name="connsiteX16" fmla="*/ 283179 w 314325"/>
              <a:gd name="connsiteY16" fmla="*/ 86201 h 266700"/>
              <a:gd name="connsiteX17" fmla="*/ 267177 w 314325"/>
              <a:gd name="connsiteY17" fmla="*/ 134588 h 266700"/>
              <a:gd name="connsiteX18" fmla="*/ 314135 w 314325"/>
              <a:gd name="connsiteY18" fmla="*/ 134588 h 266700"/>
              <a:gd name="connsiteX19" fmla="*/ 314135 w 314325"/>
              <a:gd name="connsiteY19" fmla="*/ 267557 h 26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14325" h="266700">
                <a:moveTo>
                  <a:pt x="124302" y="267557"/>
                </a:moveTo>
                <a:lnTo>
                  <a:pt x="7144" y="267557"/>
                </a:lnTo>
                <a:lnTo>
                  <a:pt x="7144" y="203073"/>
                </a:lnTo>
                <a:cubicBezTo>
                  <a:pt x="7144" y="162496"/>
                  <a:pt x="12192" y="127445"/>
                  <a:pt x="22289" y="97917"/>
                </a:cubicBezTo>
                <a:cubicBezTo>
                  <a:pt x="32385" y="68389"/>
                  <a:pt x="49340" y="38100"/>
                  <a:pt x="73247" y="7144"/>
                </a:cubicBezTo>
                <a:lnTo>
                  <a:pt x="118872" y="42958"/>
                </a:lnTo>
                <a:cubicBezTo>
                  <a:pt x="107347" y="59722"/>
                  <a:pt x="98965" y="74104"/>
                  <a:pt x="93536" y="86201"/>
                </a:cubicBezTo>
                <a:cubicBezTo>
                  <a:pt x="88106" y="98298"/>
                  <a:pt x="82772" y="114395"/>
                  <a:pt x="77534" y="134588"/>
                </a:cubicBezTo>
                <a:lnTo>
                  <a:pt x="124492" y="134588"/>
                </a:lnTo>
                <a:lnTo>
                  <a:pt x="124492" y="267557"/>
                </a:lnTo>
                <a:close/>
                <a:moveTo>
                  <a:pt x="314040" y="267557"/>
                </a:moveTo>
                <a:lnTo>
                  <a:pt x="196882" y="267557"/>
                </a:lnTo>
                <a:lnTo>
                  <a:pt x="196882" y="203073"/>
                </a:lnTo>
                <a:cubicBezTo>
                  <a:pt x="196882" y="162496"/>
                  <a:pt x="201835" y="127445"/>
                  <a:pt x="211741" y="97917"/>
                </a:cubicBezTo>
                <a:cubicBezTo>
                  <a:pt x="221647" y="68389"/>
                  <a:pt x="238696" y="38100"/>
                  <a:pt x="262890" y="7144"/>
                </a:cubicBezTo>
                <a:lnTo>
                  <a:pt x="308515" y="42958"/>
                </a:lnTo>
                <a:cubicBezTo>
                  <a:pt x="296990" y="59722"/>
                  <a:pt x="288608" y="74104"/>
                  <a:pt x="283179" y="86201"/>
                </a:cubicBezTo>
                <a:cubicBezTo>
                  <a:pt x="277749" y="98298"/>
                  <a:pt x="272415" y="114395"/>
                  <a:pt x="267177" y="134588"/>
                </a:cubicBezTo>
                <a:lnTo>
                  <a:pt x="314135" y="134588"/>
                </a:lnTo>
                <a:lnTo>
                  <a:pt x="314135" y="267557"/>
                </a:lnTo>
                <a:close/>
              </a:path>
            </a:pathLst>
          </a:custGeom>
          <a:solidFill>
            <a:srgbClr val="185ADB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="" xmlns:a16="http://schemas.microsoft.com/office/drawing/2014/main" id="{E9CC0517-CCEF-4797-BD85-257A9CF056F7}"/>
              </a:ext>
            </a:extLst>
          </p:cNvPr>
          <p:cNvSpPr/>
          <p:nvPr/>
        </p:nvSpPr>
        <p:spPr>
          <a:xfrm>
            <a:off x="11317509" y="4433500"/>
            <a:ext cx="314325" cy="266700"/>
          </a:xfrm>
          <a:custGeom>
            <a:avLst/>
            <a:gdLst>
              <a:gd name="connsiteX0" fmla="*/ 7334 w 314325"/>
              <a:gd name="connsiteY0" fmla="*/ 7144 h 266700"/>
              <a:gd name="connsiteX1" fmla="*/ 124492 w 314325"/>
              <a:gd name="connsiteY1" fmla="*/ 7144 h 266700"/>
              <a:gd name="connsiteX2" fmla="*/ 124492 w 314325"/>
              <a:gd name="connsiteY2" fmla="*/ 71247 h 266700"/>
              <a:gd name="connsiteX3" fmla="*/ 109348 w 314325"/>
              <a:gd name="connsiteY3" fmla="*/ 176594 h 266700"/>
              <a:gd name="connsiteX4" fmla="*/ 58388 w 314325"/>
              <a:gd name="connsiteY4" fmla="*/ 267557 h 266700"/>
              <a:gd name="connsiteX5" fmla="*/ 12764 w 314325"/>
              <a:gd name="connsiteY5" fmla="*/ 231838 h 266700"/>
              <a:gd name="connsiteX6" fmla="*/ 38100 w 314325"/>
              <a:gd name="connsiteY6" fmla="*/ 188500 h 266700"/>
              <a:gd name="connsiteX7" fmla="*/ 54103 w 314325"/>
              <a:gd name="connsiteY7" fmla="*/ 140113 h 266700"/>
              <a:gd name="connsiteX8" fmla="*/ 7144 w 314325"/>
              <a:gd name="connsiteY8" fmla="*/ 140113 h 266700"/>
              <a:gd name="connsiteX9" fmla="*/ 7144 w 314325"/>
              <a:gd name="connsiteY9" fmla="*/ 7144 h 266700"/>
              <a:gd name="connsiteX10" fmla="*/ 197073 w 314325"/>
              <a:gd name="connsiteY10" fmla="*/ 7144 h 266700"/>
              <a:gd name="connsiteX11" fmla="*/ 313849 w 314325"/>
              <a:gd name="connsiteY11" fmla="*/ 7144 h 266700"/>
              <a:gd name="connsiteX12" fmla="*/ 313849 w 314325"/>
              <a:gd name="connsiteY12" fmla="*/ 71247 h 266700"/>
              <a:gd name="connsiteX13" fmla="*/ 298800 w 314325"/>
              <a:gd name="connsiteY13" fmla="*/ 176594 h 266700"/>
              <a:gd name="connsiteX14" fmla="*/ 247650 w 314325"/>
              <a:gd name="connsiteY14" fmla="*/ 267557 h 266700"/>
              <a:gd name="connsiteX15" fmla="*/ 202692 w 314325"/>
              <a:gd name="connsiteY15" fmla="*/ 231838 h 266700"/>
              <a:gd name="connsiteX16" fmla="*/ 228029 w 314325"/>
              <a:gd name="connsiteY16" fmla="*/ 188500 h 266700"/>
              <a:gd name="connsiteX17" fmla="*/ 243650 w 314325"/>
              <a:gd name="connsiteY17" fmla="*/ 140113 h 266700"/>
              <a:gd name="connsiteX18" fmla="*/ 197168 w 314325"/>
              <a:gd name="connsiteY18" fmla="*/ 140113 h 266700"/>
              <a:gd name="connsiteX19" fmla="*/ 197168 w 314325"/>
              <a:gd name="connsiteY19" fmla="*/ 7144 h 26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14325" h="266700">
                <a:moveTo>
                  <a:pt x="7334" y="7144"/>
                </a:moveTo>
                <a:lnTo>
                  <a:pt x="124492" y="7144"/>
                </a:lnTo>
                <a:lnTo>
                  <a:pt x="124492" y="71247"/>
                </a:lnTo>
                <a:cubicBezTo>
                  <a:pt x="124492" y="112109"/>
                  <a:pt x="119444" y="147256"/>
                  <a:pt x="109348" y="176594"/>
                </a:cubicBezTo>
                <a:cubicBezTo>
                  <a:pt x="99251" y="206026"/>
                  <a:pt x="82296" y="236316"/>
                  <a:pt x="58388" y="267557"/>
                </a:cubicBezTo>
                <a:lnTo>
                  <a:pt x="12764" y="231838"/>
                </a:lnTo>
                <a:cubicBezTo>
                  <a:pt x="24194" y="215170"/>
                  <a:pt x="32671" y="200692"/>
                  <a:pt x="38100" y="188500"/>
                </a:cubicBezTo>
                <a:cubicBezTo>
                  <a:pt x="43530" y="176308"/>
                  <a:pt x="48863" y="160116"/>
                  <a:pt x="54103" y="140113"/>
                </a:cubicBezTo>
                <a:lnTo>
                  <a:pt x="7144" y="140113"/>
                </a:lnTo>
                <a:lnTo>
                  <a:pt x="7144" y="7144"/>
                </a:lnTo>
                <a:close/>
                <a:moveTo>
                  <a:pt x="197073" y="7144"/>
                </a:moveTo>
                <a:lnTo>
                  <a:pt x="313849" y="7144"/>
                </a:lnTo>
                <a:lnTo>
                  <a:pt x="313849" y="71247"/>
                </a:lnTo>
                <a:cubicBezTo>
                  <a:pt x="313849" y="112109"/>
                  <a:pt x="308801" y="147256"/>
                  <a:pt x="298800" y="176594"/>
                </a:cubicBezTo>
                <a:cubicBezTo>
                  <a:pt x="288799" y="205931"/>
                  <a:pt x="271749" y="236316"/>
                  <a:pt x="247650" y="267557"/>
                </a:cubicBezTo>
                <a:lnTo>
                  <a:pt x="202692" y="231838"/>
                </a:lnTo>
                <a:cubicBezTo>
                  <a:pt x="214123" y="215170"/>
                  <a:pt x="222600" y="200692"/>
                  <a:pt x="228029" y="188500"/>
                </a:cubicBezTo>
                <a:cubicBezTo>
                  <a:pt x="233458" y="176308"/>
                  <a:pt x="238602" y="160116"/>
                  <a:pt x="243650" y="140113"/>
                </a:cubicBezTo>
                <a:lnTo>
                  <a:pt x="197168" y="140113"/>
                </a:lnTo>
                <a:lnTo>
                  <a:pt x="197168" y="7144"/>
                </a:lnTo>
                <a:close/>
              </a:path>
            </a:pathLst>
          </a:custGeom>
          <a:solidFill>
            <a:srgbClr val="185ADB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="" xmlns:a16="http://schemas.microsoft.com/office/drawing/2014/main" id="{4BE081BF-BE45-4FB8-A782-7E331FFCE2F6}"/>
              </a:ext>
            </a:extLst>
          </p:cNvPr>
          <p:cNvSpPr/>
          <p:nvPr/>
        </p:nvSpPr>
        <p:spPr>
          <a:xfrm>
            <a:off x="3924586" y="6072842"/>
            <a:ext cx="190500" cy="190500"/>
          </a:xfrm>
          <a:custGeom>
            <a:avLst/>
            <a:gdLst>
              <a:gd name="connsiteX0" fmla="*/ 183928 w 190500"/>
              <a:gd name="connsiteY0" fmla="*/ 95536 h 190500"/>
              <a:gd name="connsiteX1" fmla="*/ 95536 w 190500"/>
              <a:gd name="connsiteY1" fmla="*/ 183928 h 190500"/>
              <a:gd name="connsiteX2" fmla="*/ 7144 w 190500"/>
              <a:gd name="connsiteY2" fmla="*/ 95536 h 190500"/>
              <a:gd name="connsiteX3" fmla="*/ 95536 w 190500"/>
              <a:gd name="connsiteY3" fmla="*/ 7143 h 190500"/>
              <a:gd name="connsiteX4" fmla="*/ 183928 w 190500"/>
              <a:gd name="connsiteY4" fmla="*/ 95536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500" h="190500">
                <a:moveTo>
                  <a:pt x="183928" y="95536"/>
                </a:moveTo>
                <a:cubicBezTo>
                  <a:pt x="183928" y="144353"/>
                  <a:pt x="144353" y="183928"/>
                  <a:pt x="95536" y="183928"/>
                </a:cubicBezTo>
                <a:cubicBezTo>
                  <a:pt x="46718" y="183928"/>
                  <a:pt x="7144" y="144354"/>
                  <a:pt x="7144" y="95536"/>
                </a:cubicBezTo>
                <a:cubicBezTo>
                  <a:pt x="7144" y="46718"/>
                  <a:pt x="46718" y="7143"/>
                  <a:pt x="95536" y="7143"/>
                </a:cubicBezTo>
                <a:cubicBezTo>
                  <a:pt x="144353" y="7143"/>
                  <a:pt x="183928" y="46718"/>
                  <a:pt x="183928" y="95536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="" xmlns:a16="http://schemas.microsoft.com/office/drawing/2014/main" id="{11F9197E-F5F7-4D68-8FB2-5CF62AAFBC67}"/>
              </a:ext>
            </a:extLst>
          </p:cNvPr>
          <p:cNvSpPr/>
          <p:nvPr/>
        </p:nvSpPr>
        <p:spPr>
          <a:xfrm>
            <a:off x="11105579" y="770192"/>
            <a:ext cx="190500" cy="190500"/>
          </a:xfrm>
          <a:custGeom>
            <a:avLst/>
            <a:gdLst>
              <a:gd name="connsiteX0" fmla="*/ 183928 w 190500"/>
              <a:gd name="connsiteY0" fmla="*/ 95536 h 190500"/>
              <a:gd name="connsiteX1" fmla="*/ 95535 w 190500"/>
              <a:gd name="connsiteY1" fmla="*/ 183928 h 190500"/>
              <a:gd name="connsiteX2" fmla="*/ 7143 w 190500"/>
              <a:gd name="connsiteY2" fmla="*/ 95536 h 190500"/>
              <a:gd name="connsiteX3" fmla="*/ 95535 w 190500"/>
              <a:gd name="connsiteY3" fmla="*/ 7144 h 190500"/>
              <a:gd name="connsiteX4" fmla="*/ 183928 w 190500"/>
              <a:gd name="connsiteY4" fmla="*/ 95536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500" h="190500">
                <a:moveTo>
                  <a:pt x="183928" y="95536"/>
                </a:moveTo>
                <a:cubicBezTo>
                  <a:pt x="183928" y="144353"/>
                  <a:pt x="144353" y="183928"/>
                  <a:pt x="95535" y="183928"/>
                </a:cubicBezTo>
                <a:cubicBezTo>
                  <a:pt x="46718" y="183928"/>
                  <a:pt x="7143" y="144353"/>
                  <a:pt x="7143" y="95536"/>
                </a:cubicBezTo>
                <a:cubicBezTo>
                  <a:pt x="7143" y="46718"/>
                  <a:pt x="46718" y="7144"/>
                  <a:pt x="95535" y="7144"/>
                </a:cubicBezTo>
                <a:cubicBezTo>
                  <a:pt x="144353" y="7144"/>
                  <a:pt x="183928" y="46718"/>
                  <a:pt x="183928" y="95536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1AD15403-861A-47F1-BE64-3B6543AA2854}"/>
              </a:ext>
            </a:extLst>
          </p:cNvPr>
          <p:cNvSpPr txBox="1"/>
          <p:nvPr/>
        </p:nvSpPr>
        <p:spPr>
          <a:xfrm>
            <a:off x="4805552" y="1345685"/>
            <a:ext cx="63952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accent2"/>
                </a:solidFill>
              </a:rPr>
              <a:t>Welcome Message From </a:t>
            </a:r>
            <a:r>
              <a:rPr lang="en-US" sz="3200" b="1" dirty="0" smtClean="0">
                <a:solidFill>
                  <a:schemeClr val="accent2"/>
                </a:solidFill>
              </a:rPr>
              <a:t>Kaizen</a:t>
            </a:r>
            <a:endParaRPr lang="en-US" sz="3200" b="1" dirty="0">
              <a:solidFill>
                <a:schemeClr val="accent2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38493CCC-2866-46CB-A818-7FBC3E4D426A}"/>
              </a:ext>
            </a:extLst>
          </p:cNvPr>
          <p:cNvSpPr/>
          <p:nvPr/>
        </p:nvSpPr>
        <p:spPr>
          <a:xfrm>
            <a:off x="5361952" y="2915946"/>
            <a:ext cx="636332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Gradio is a great library for quickly creating interactive web applications for machine learning models.</a:t>
            </a:r>
            <a:endParaRPr lang="en-US" sz="2800" b="1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2" name="Picture Placeholder 11"/>
          <p:cNvPicPr>
            <a:picLocks noGrp="1" noChangeAspect="1"/>
          </p:cNvPicPr>
          <p:nvPr>
            <p:ph type="pic"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35" r="3235"/>
          <a:stretch>
            <a:fillRect/>
          </a:stretch>
        </p:blipFill>
        <p:spPr>
          <a:xfrm>
            <a:off x="1393825" y="2089150"/>
            <a:ext cx="3033713" cy="3038475"/>
          </a:xfrm>
          <a:prstGeom prst="roundRect">
            <a:avLst>
              <a:gd name="adj" fmla="val 0"/>
            </a:avLst>
          </a:prstGeom>
          <a:solidFill>
            <a:schemeClr val="accent3"/>
          </a:solidFill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Kaizen Group AI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83E7E-9DFE-4A1E-AEC2-D2E19E891C2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107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5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/>
      <p:bldP spid="2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>
            <a:extLst>
              <a:ext uri="{FF2B5EF4-FFF2-40B4-BE49-F238E27FC236}">
                <a16:creationId xmlns="" xmlns:a16="http://schemas.microsoft.com/office/drawing/2014/main" id="{C24C91F1-5F8D-48DB-8772-1D14287657E4}"/>
              </a:ext>
            </a:extLst>
          </p:cNvPr>
          <p:cNvGrpSpPr/>
          <p:nvPr/>
        </p:nvGrpSpPr>
        <p:grpSpPr>
          <a:xfrm>
            <a:off x="1193006" y="3429000"/>
            <a:ext cx="9795415" cy="1457325"/>
            <a:chOff x="1193006" y="2697956"/>
            <a:chExt cx="9795415" cy="1457325"/>
          </a:xfrm>
        </p:grpSpPr>
        <p:sp>
          <p:nvSpPr>
            <p:cNvPr id="4" name="Freeform: Shape 3">
              <a:extLst>
                <a:ext uri="{FF2B5EF4-FFF2-40B4-BE49-F238E27FC236}">
                  <a16:creationId xmlns="" xmlns:a16="http://schemas.microsoft.com/office/drawing/2014/main" id="{DF4F4132-0C38-4827-B9A8-6B8B847F190B}"/>
                </a:ext>
              </a:extLst>
            </p:cNvPr>
            <p:cNvSpPr/>
            <p:nvPr/>
          </p:nvSpPr>
          <p:spPr>
            <a:xfrm>
              <a:off x="1193006" y="2697956"/>
              <a:ext cx="1457325" cy="1457325"/>
            </a:xfrm>
            <a:custGeom>
              <a:avLst/>
              <a:gdLst>
                <a:gd name="connsiteX0" fmla="*/ 7144 w 1457325"/>
                <a:gd name="connsiteY0" fmla="*/ 7144 h 1457325"/>
                <a:gd name="connsiteX1" fmla="*/ 1459325 w 1457325"/>
                <a:gd name="connsiteY1" fmla="*/ 1459325 h 1457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57325" h="1457325">
                  <a:moveTo>
                    <a:pt x="7144" y="7144"/>
                  </a:moveTo>
                  <a:lnTo>
                    <a:pt x="1459325" y="1459325"/>
                  </a:lnTo>
                </a:path>
              </a:pathLst>
            </a:custGeom>
            <a:ln w="9525" cap="rnd">
              <a:solidFill>
                <a:srgbClr val="0A1931">
                  <a:alpha val="35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="" xmlns:a16="http://schemas.microsoft.com/office/drawing/2014/main" id="{9396EBC1-C243-412F-9B85-7768289D692F}"/>
                </a:ext>
              </a:extLst>
            </p:cNvPr>
            <p:cNvSpPr/>
            <p:nvPr/>
          </p:nvSpPr>
          <p:spPr>
            <a:xfrm>
              <a:off x="2384202" y="2697956"/>
              <a:ext cx="1457325" cy="1457325"/>
            </a:xfrm>
            <a:custGeom>
              <a:avLst/>
              <a:gdLst>
                <a:gd name="connsiteX0" fmla="*/ 7144 w 1457325"/>
                <a:gd name="connsiteY0" fmla="*/ 7144 h 1457325"/>
                <a:gd name="connsiteX1" fmla="*/ 1459325 w 1457325"/>
                <a:gd name="connsiteY1" fmla="*/ 1459325 h 1457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57325" h="1457325">
                  <a:moveTo>
                    <a:pt x="7144" y="7144"/>
                  </a:moveTo>
                  <a:lnTo>
                    <a:pt x="1459325" y="1459325"/>
                  </a:lnTo>
                </a:path>
              </a:pathLst>
            </a:custGeom>
            <a:ln w="9525" cap="rnd">
              <a:solidFill>
                <a:srgbClr val="0A1931">
                  <a:alpha val="35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="" xmlns:a16="http://schemas.microsoft.com/office/drawing/2014/main" id="{F812C878-B294-44D6-AD36-E882A6E930FE}"/>
                </a:ext>
              </a:extLst>
            </p:cNvPr>
            <p:cNvSpPr/>
            <p:nvPr/>
          </p:nvSpPr>
          <p:spPr>
            <a:xfrm>
              <a:off x="3575304" y="2697956"/>
              <a:ext cx="1457325" cy="1457325"/>
            </a:xfrm>
            <a:custGeom>
              <a:avLst/>
              <a:gdLst>
                <a:gd name="connsiteX0" fmla="*/ 7144 w 1457325"/>
                <a:gd name="connsiteY0" fmla="*/ 7144 h 1457325"/>
                <a:gd name="connsiteX1" fmla="*/ 1459325 w 1457325"/>
                <a:gd name="connsiteY1" fmla="*/ 1459325 h 1457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57325" h="1457325">
                  <a:moveTo>
                    <a:pt x="7144" y="7144"/>
                  </a:moveTo>
                  <a:lnTo>
                    <a:pt x="1459325" y="1459325"/>
                  </a:lnTo>
                </a:path>
              </a:pathLst>
            </a:custGeom>
            <a:ln w="9525" cap="rnd">
              <a:solidFill>
                <a:srgbClr val="0A1931">
                  <a:alpha val="35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="" xmlns:a16="http://schemas.microsoft.com/office/drawing/2014/main" id="{D5BF7F3E-C061-4516-9F5F-58DE0E1B2D1A}"/>
                </a:ext>
              </a:extLst>
            </p:cNvPr>
            <p:cNvSpPr/>
            <p:nvPr/>
          </p:nvSpPr>
          <p:spPr>
            <a:xfrm>
              <a:off x="4766500" y="2697956"/>
              <a:ext cx="1457325" cy="1457325"/>
            </a:xfrm>
            <a:custGeom>
              <a:avLst/>
              <a:gdLst>
                <a:gd name="connsiteX0" fmla="*/ 7144 w 1457325"/>
                <a:gd name="connsiteY0" fmla="*/ 7144 h 1457325"/>
                <a:gd name="connsiteX1" fmla="*/ 1459325 w 1457325"/>
                <a:gd name="connsiteY1" fmla="*/ 1459325 h 1457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57325" h="1457325">
                  <a:moveTo>
                    <a:pt x="7144" y="7144"/>
                  </a:moveTo>
                  <a:lnTo>
                    <a:pt x="1459325" y="1459325"/>
                  </a:lnTo>
                </a:path>
              </a:pathLst>
            </a:custGeom>
            <a:ln w="9525" cap="rnd">
              <a:solidFill>
                <a:srgbClr val="0A1931">
                  <a:alpha val="35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="" xmlns:a16="http://schemas.microsoft.com/office/drawing/2014/main" id="{6EF891FF-7EA0-4772-9E66-9BB52887E12F}"/>
                </a:ext>
              </a:extLst>
            </p:cNvPr>
            <p:cNvSpPr/>
            <p:nvPr/>
          </p:nvSpPr>
          <p:spPr>
            <a:xfrm>
              <a:off x="5957601" y="2697956"/>
              <a:ext cx="1457325" cy="1457325"/>
            </a:xfrm>
            <a:custGeom>
              <a:avLst/>
              <a:gdLst>
                <a:gd name="connsiteX0" fmla="*/ 7144 w 1457325"/>
                <a:gd name="connsiteY0" fmla="*/ 7144 h 1457325"/>
                <a:gd name="connsiteX1" fmla="*/ 1459325 w 1457325"/>
                <a:gd name="connsiteY1" fmla="*/ 1459325 h 1457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57325" h="1457325">
                  <a:moveTo>
                    <a:pt x="7144" y="7144"/>
                  </a:moveTo>
                  <a:lnTo>
                    <a:pt x="1459325" y="1459325"/>
                  </a:lnTo>
                </a:path>
              </a:pathLst>
            </a:custGeom>
            <a:ln w="9525" cap="rnd">
              <a:solidFill>
                <a:srgbClr val="0A1931">
                  <a:alpha val="35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="" xmlns:a16="http://schemas.microsoft.com/office/drawing/2014/main" id="{F939B7A8-35B8-4EB9-B26C-B72AC015DD02}"/>
                </a:ext>
              </a:extLst>
            </p:cNvPr>
            <p:cNvSpPr/>
            <p:nvPr/>
          </p:nvSpPr>
          <p:spPr>
            <a:xfrm>
              <a:off x="7148798" y="2697956"/>
              <a:ext cx="1457325" cy="1457325"/>
            </a:xfrm>
            <a:custGeom>
              <a:avLst/>
              <a:gdLst>
                <a:gd name="connsiteX0" fmla="*/ 7144 w 1457325"/>
                <a:gd name="connsiteY0" fmla="*/ 7144 h 1457325"/>
                <a:gd name="connsiteX1" fmla="*/ 1459325 w 1457325"/>
                <a:gd name="connsiteY1" fmla="*/ 1459325 h 1457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57325" h="1457325">
                  <a:moveTo>
                    <a:pt x="7144" y="7144"/>
                  </a:moveTo>
                  <a:lnTo>
                    <a:pt x="1459325" y="1459325"/>
                  </a:lnTo>
                </a:path>
              </a:pathLst>
            </a:custGeom>
            <a:ln w="9525" cap="rnd">
              <a:solidFill>
                <a:srgbClr val="0A1931">
                  <a:alpha val="35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="" xmlns:a16="http://schemas.microsoft.com/office/drawing/2014/main" id="{9C139A8D-7273-43EA-871E-A811A66A83C4}"/>
                </a:ext>
              </a:extLst>
            </p:cNvPr>
            <p:cNvSpPr/>
            <p:nvPr/>
          </p:nvSpPr>
          <p:spPr>
            <a:xfrm>
              <a:off x="8339899" y="2697956"/>
              <a:ext cx="1457325" cy="1457325"/>
            </a:xfrm>
            <a:custGeom>
              <a:avLst/>
              <a:gdLst>
                <a:gd name="connsiteX0" fmla="*/ 7144 w 1457325"/>
                <a:gd name="connsiteY0" fmla="*/ 7144 h 1457325"/>
                <a:gd name="connsiteX1" fmla="*/ 1459325 w 1457325"/>
                <a:gd name="connsiteY1" fmla="*/ 1459325 h 1457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57325" h="1457325">
                  <a:moveTo>
                    <a:pt x="7144" y="7144"/>
                  </a:moveTo>
                  <a:lnTo>
                    <a:pt x="1459325" y="1459325"/>
                  </a:lnTo>
                </a:path>
              </a:pathLst>
            </a:custGeom>
            <a:ln w="9525" cap="rnd">
              <a:solidFill>
                <a:srgbClr val="0A1931">
                  <a:alpha val="35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="" xmlns:a16="http://schemas.microsoft.com/office/drawing/2014/main" id="{2232CDBD-0383-4423-AF95-C34F9979ACAB}"/>
                </a:ext>
              </a:extLst>
            </p:cNvPr>
            <p:cNvSpPr/>
            <p:nvPr/>
          </p:nvSpPr>
          <p:spPr>
            <a:xfrm>
              <a:off x="9531096" y="2697956"/>
              <a:ext cx="1457325" cy="1457325"/>
            </a:xfrm>
            <a:custGeom>
              <a:avLst/>
              <a:gdLst>
                <a:gd name="connsiteX0" fmla="*/ 7144 w 1457325"/>
                <a:gd name="connsiteY0" fmla="*/ 7144 h 1457325"/>
                <a:gd name="connsiteX1" fmla="*/ 1459325 w 1457325"/>
                <a:gd name="connsiteY1" fmla="*/ 1459325 h 1457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57325" h="1457325">
                  <a:moveTo>
                    <a:pt x="7144" y="7144"/>
                  </a:moveTo>
                  <a:lnTo>
                    <a:pt x="1459325" y="1459325"/>
                  </a:lnTo>
                </a:path>
              </a:pathLst>
            </a:custGeom>
            <a:ln w="9525" cap="rnd">
              <a:solidFill>
                <a:srgbClr val="0A1931">
                  <a:alpha val="35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="" xmlns:a16="http://schemas.microsoft.com/office/drawing/2014/main" id="{22F53FC5-C6BE-4F4A-80F2-C44890CDF0EE}"/>
                </a:ext>
              </a:extLst>
            </p:cNvPr>
            <p:cNvSpPr/>
            <p:nvPr/>
          </p:nvSpPr>
          <p:spPr>
            <a:xfrm>
              <a:off x="9531096" y="2697956"/>
              <a:ext cx="1457325" cy="1457325"/>
            </a:xfrm>
            <a:custGeom>
              <a:avLst/>
              <a:gdLst>
                <a:gd name="connsiteX0" fmla="*/ 1459325 w 1457325"/>
                <a:gd name="connsiteY0" fmla="*/ 7144 h 1457325"/>
                <a:gd name="connsiteX1" fmla="*/ 7144 w 1457325"/>
                <a:gd name="connsiteY1" fmla="*/ 1459325 h 1457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57325" h="1457325">
                  <a:moveTo>
                    <a:pt x="1459325" y="7144"/>
                  </a:moveTo>
                  <a:lnTo>
                    <a:pt x="7144" y="1459325"/>
                  </a:lnTo>
                </a:path>
              </a:pathLst>
            </a:custGeom>
            <a:ln w="9525" cap="rnd">
              <a:solidFill>
                <a:srgbClr val="0A1931">
                  <a:alpha val="35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="" xmlns:a16="http://schemas.microsoft.com/office/drawing/2014/main" id="{B90F78D0-6FAE-4D8E-9F17-8C95831E9F18}"/>
                </a:ext>
              </a:extLst>
            </p:cNvPr>
            <p:cNvSpPr/>
            <p:nvPr/>
          </p:nvSpPr>
          <p:spPr>
            <a:xfrm>
              <a:off x="8339899" y="2697956"/>
              <a:ext cx="1457325" cy="1457325"/>
            </a:xfrm>
            <a:custGeom>
              <a:avLst/>
              <a:gdLst>
                <a:gd name="connsiteX0" fmla="*/ 1459325 w 1457325"/>
                <a:gd name="connsiteY0" fmla="*/ 7144 h 1457325"/>
                <a:gd name="connsiteX1" fmla="*/ 7144 w 1457325"/>
                <a:gd name="connsiteY1" fmla="*/ 1459325 h 1457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57325" h="1457325">
                  <a:moveTo>
                    <a:pt x="1459325" y="7144"/>
                  </a:moveTo>
                  <a:lnTo>
                    <a:pt x="7144" y="1459325"/>
                  </a:lnTo>
                </a:path>
              </a:pathLst>
            </a:custGeom>
            <a:ln w="9525" cap="rnd">
              <a:solidFill>
                <a:srgbClr val="0A1931">
                  <a:alpha val="35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="" xmlns:a16="http://schemas.microsoft.com/office/drawing/2014/main" id="{0037ACEF-AE43-4F5B-9425-2A9B9E5BF64E}"/>
                </a:ext>
              </a:extLst>
            </p:cNvPr>
            <p:cNvSpPr/>
            <p:nvPr/>
          </p:nvSpPr>
          <p:spPr>
            <a:xfrm>
              <a:off x="7148798" y="2697956"/>
              <a:ext cx="1457325" cy="1457325"/>
            </a:xfrm>
            <a:custGeom>
              <a:avLst/>
              <a:gdLst>
                <a:gd name="connsiteX0" fmla="*/ 1459325 w 1457325"/>
                <a:gd name="connsiteY0" fmla="*/ 7144 h 1457325"/>
                <a:gd name="connsiteX1" fmla="*/ 7144 w 1457325"/>
                <a:gd name="connsiteY1" fmla="*/ 1459325 h 1457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57325" h="1457325">
                  <a:moveTo>
                    <a:pt x="1459325" y="7144"/>
                  </a:moveTo>
                  <a:lnTo>
                    <a:pt x="7144" y="1459325"/>
                  </a:lnTo>
                </a:path>
              </a:pathLst>
            </a:custGeom>
            <a:ln w="9525" cap="rnd">
              <a:solidFill>
                <a:srgbClr val="0A1931">
                  <a:alpha val="35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="" xmlns:a16="http://schemas.microsoft.com/office/drawing/2014/main" id="{1C2CF717-9BA2-403F-9619-4213D0A0F363}"/>
                </a:ext>
              </a:extLst>
            </p:cNvPr>
            <p:cNvSpPr/>
            <p:nvPr/>
          </p:nvSpPr>
          <p:spPr>
            <a:xfrm>
              <a:off x="5957601" y="2697956"/>
              <a:ext cx="1457325" cy="1457325"/>
            </a:xfrm>
            <a:custGeom>
              <a:avLst/>
              <a:gdLst>
                <a:gd name="connsiteX0" fmla="*/ 1459325 w 1457325"/>
                <a:gd name="connsiteY0" fmla="*/ 7144 h 1457325"/>
                <a:gd name="connsiteX1" fmla="*/ 7144 w 1457325"/>
                <a:gd name="connsiteY1" fmla="*/ 1459325 h 1457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57325" h="1457325">
                  <a:moveTo>
                    <a:pt x="1459325" y="7144"/>
                  </a:moveTo>
                  <a:lnTo>
                    <a:pt x="7144" y="1459325"/>
                  </a:lnTo>
                </a:path>
              </a:pathLst>
            </a:custGeom>
            <a:ln w="9525" cap="rnd">
              <a:solidFill>
                <a:srgbClr val="0A1931">
                  <a:alpha val="35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="" xmlns:a16="http://schemas.microsoft.com/office/drawing/2014/main" id="{336BC861-8FE3-4F05-9C81-855BB82AAF3C}"/>
                </a:ext>
              </a:extLst>
            </p:cNvPr>
            <p:cNvSpPr/>
            <p:nvPr/>
          </p:nvSpPr>
          <p:spPr>
            <a:xfrm>
              <a:off x="4766500" y="2697956"/>
              <a:ext cx="1457325" cy="1457325"/>
            </a:xfrm>
            <a:custGeom>
              <a:avLst/>
              <a:gdLst>
                <a:gd name="connsiteX0" fmla="*/ 1459325 w 1457325"/>
                <a:gd name="connsiteY0" fmla="*/ 7144 h 1457325"/>
                <a:gd name="connsiteX1" fmla="*/ 7144 w 1457325"/>
                <a:gd name="connsiteY1" fmla="*/ 1459325 h 1457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57325" h="1457325">
                  <a:moveTo>
                    <a:pt x="1459325" y="7144"/>
                  </a:moveTo>
                  <a:lnTo>
                    <a:pt x="7144" y="1459325"/>
                  </a:lnTo>
                </a:path>
              </a:pathLst>
            </a:custGeom>
            <a:ln w="9525" cap="rnd">
              <a:solidFill>
                <a:srgbClr val="0A1931">
                  <a:alpha val="35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="" xmlns:a16="http://schemas.microsoft.com/office/drawing/2014/main" id="{A78557D0-2C17-4F1D-BA38-AC1C75BBFB1A}"/>
                </a:ext>
              </a:extLst>
            </p:cNvPr>
            <p:cNvSpPr/>
            <p:nvPr/>
          </p:nvSpPr>
          <p:spPr>
            <a:xfrm>
              <a:off x="3575304" y="2697956"/>
              <a:ext cx="1457325" cy="1457325"/>
            </a:xfrm>
            <a:custGeom>
              <a:avLst/>
              <a:gdLst>
                <a:gd name="connsiteX0" fmla="*/ 1459325 w 1457325"/>
                <a:gd name="connsiteY0" fmla="*/ 7144 h 1457325"/>
                <a:gd name="connsiteX1" fmla="*/ 7144 w 1457325"/>
                <a:gd name="connsiteY1" fmla="*/ 1459325 h 1457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57325" h="1457325">
                  <a:moveTo>
                    <a:pt x="1459325" y="7144"/>
                  </a:moveTo>
                  <a:lnTo>
                    <a:pt x="7144" y="1459325"/>
                  </a:lnTo>
                </a:path>
              </a:pathLst>
            </a:custGeom>
            <a:ln w="9525" cap="rnd">
              <a:solidFill>
                <a:srgbClr val="0A1931">
                  <a:alpha val="35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="" xmlns:a16="http://schemas.microsoft.com/office/drawing/2014/main" id="{A1DC1C66-567D-4611-9D6C-1392249C46A1}"/>
                </a:ext>
              </a:extLst>
            </p:cNvPr>
            <p:cNvSpPr/>
            <p:nvPr/>
          </p:nvSpPr>
          <p:spPr>
            <a:xfrm>
              <a:off x="2384202" y="2697956"/>
              <a:ext cx="1457325" cy="1457325"/>
            </a:xfrm>
            <a:custGeom>
              <a:avLst/>
              <a:gdLst>
                <a:gd name="connsiteX0" fmla="*/ 1459325 w 1457325"/>
                <a:gd name="connsiteY0" fmla="*/ 7144 h 1457325"/>
                <a:gd name="connsiteX1" fmla="*/ 7144 w 1457325"/>
                <a:gd name="connsiteY1" fmla="*/ 1459325 h 1457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57325" h="1457325">
                  <a:moveTo>
                    <a:pt x="1459325" y="7144"/>
                  </a:moveTo>
                  <a:lnTo>
                    <a:pt x="7144" y="1459325"/>
                  </a:lnTo>
                </a:path>
              </a:pathLst>
            </a:custGeom>
            <a:ln w="9525" cap="rnd">
              <a:solidFill>
                <a:srgbClr val="0A1931">
                  <a:alpha val="35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="" xmlns:a16="http://schemas.microsoft.com/office/drawing/2014/main" id="{D4782C0F-592D-4205-8E69-6BB21ADF0B04}"/>
                </a:ext>
              </a:extLst>
            </p:cNvPr>
            <p:cNvSpPr/>
            <p:nvPr/>
          </p:nvSpPr>
          <p:spPr>
            <a:xfrm>
              <a:off x="1193006" y="2697956"/>
              <a:ext cx="1457325" cy="1457325"/>
            </a:xfrm>
            <a:custGeom>
              <a:avLst/>
              <a:gdLst>
                <a:gd name="connsiteX0" fmla="*/ 1459325 w 1457325"/>
                <a:gd name="connsiteY0" fmla="*/ 7144 h 1457325"/>
                <a:gd name="connsiteX1" fmla="*/ 7144 w 1457325"/>
                <a:gd name="connsiteY1" fmla="*/ 1459325 h 1457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57325" h="1457325">
                  <a:moveTo>
                    <a:pt x="1459325" y="7144"/>
                  </a:moveTo>
                  <a:lnTo>
                    <a:pt x="7144" y="1459325"/>
                  </a:lnTo>
                </a:path>
              </a:pathLst>
            </a:custGeom>
            <a:ln w="9525" cap="rnd">
              <a:solidFill>
                <a:srgbClr val="0A1931">
                  <a:alpha val="35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0" name="Freeform: Shape 19">
            <a:extLst>
              <a:ext uri="{FF2B5EF4-FFF2-40B4-BE49-F238E27FC236}">
                <a16:creationId xmlns="" xmlns:a16="http://schemas.microsoft.com/office/drawing/2014/main" id="{91135E06-5103-4F6E-8162-6B22AF70B7DF}"/>
              </a:ext>
            </a:extLst>
          </p:cNvPr>
          <p:cNvSpPr/>
          <p:nvPr/>
        </p:nvSpPr>
        <p:spPr>
          <a:xfrm>
            <a:off x="1474184" y="3615595"/>
            <a:ext cx="1085850" cy="1085850"/>
          </a:xfrm>
          <a:custGeom>
            <a:avLst/>
            <a:gdLst>
              <a:gd name="connsiteX0" fmla="*/ 895636 w 1085850"/>
              <a:gd name="connsiteY0" fmla="*/ 1086231 h 1085850"/>
              <a:gd name="connsiteX1" fmla="*/ 197644 w 1085850"/>
              <a:gd name="connsiteY1" fmla="*/ 1086231 h 1085850"/>
              <a:gd name="connsiteX2" fmla="*/ 7144 w 1085850"/>
              <a:gd name="connsiteY2" fmla="*/ 895731 h 1085850"/>
              <a:gd name="connsiteX3" fmla="*/ 7144 w 1085850"/>
              <a:gd name="connsiteY3" fmla="*/ 197644 h 1085850"/>
              <a:gd name="connsiteX4" fmla="*/ 197644 w 1085850"/>
              <a:gd name="connsiteY4" fmla="*/ 7144 h 1085850"/>
              <a:gd name="connsiteX5" fmla="*/ 895731 w 1085850"/>
              <a:gd name="connsiteY5" fmla="*/ 7144 h 1085850"/>
              <a:gd name="connsiteX6" fmla="*/ 1086231 w 1085850"/>
              <a:gd name="connsiteY6" fmla="*/ 197644 h 1085850"/>
              <a:gd name="connsiteX7" fmla="*/ 1086231 w 1085850"/>
              <a:gd name="connsiteY7" fmla="*/ 895731 h 1085850"/>
              <a:gd name="connsiteX8" fmla="*/ 895636 w 1085850"/>
              <a:gd name="connsiteY8" fmla="*/ 1086231 h 1085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5850" h="1085850">
                <a:moveTo>
                  <a:pt x="895636" y="1086231"/>
                </a:moveTo>
                <a:lnTo>
                  <a:pt x="197644" y="1086231"/>
                </a:lnTo>
                <a:cubicBezTo>
                  <a:pt x="92393" y="1086231"/>
                  <a:pt x="7144" y="1000982"/>
                  <a:pt x="7144" y="895731"/>
                </a:cubicBezTo>
                <a:lnTo>
                  <a:pt x="7144" y="197644"/>
                </a:lnTo>
                <a:cubicBezTo>
                  <a:pt x="7144" y="92393"/>
                  <a:pt x="92393" y="7144"/>
                  <a:pt x="197644" y="7144"/>
                </a:cubicBezTo>
                <a:lnTo>
                  <a:pt x="895731" y="7144"/>
                </a:lnTo>
                <a:cubicBezTo>
                  <a:pt x="1000982" y="7144"/>
                  <a:pt x="1086231" y="92393"/>
                  <a:pt x="1086231" y="197644"/>
                </a:cubicBezTo>
                <a:lnTo>
                  <a:pt x="1086231" y="895731"/>
                </a:lnTo>
                <a:cubicBezTo>
                  <a:pt x="1086136" y="1000887"/>
                  <a:pt x="1000887" y="1086231"/>
                  <a:pt x="895636" y="1086231"/>
                </a:cubicBezTo>
                <a:close/>
              </a:path>
            </a:pathLst>
          </a:custGeom>
          <a:solidFill>
            <a:srgbClr val="EFEFEF"/>
          </a:solidFill>
          <a:ln w="9525" cap="flat">
            <a:noFill/>
            <a:prstDash val="solid"/>
            <a:miter/>
          </a:ln>
          <a:effectLst>
            <a:outerShdw blurRad="127000" sx="102000" sy="102000" algn="ctr" rotWithShape="0">
              <a:prstClr val="black">
                <a:alpha val="2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txBody>
          <a:bodyPr rtlCol="0" anchor="ctr"/>
          <a:lstStyle/>
          <a:p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="" xmlns:a16="http://schemas.microsoft.com/office/drawing/2014/main" id="{FBFA64D0-A9A1-45BC-BB06-03CC70BDE515}"/>
              </a:ext>
            </a:extLst>
          </p:cNvPr>
          <p:cNvSpPr/>
          <p:nvPr/>
        </p:nvSpPr>
        <p:spPr>
          <a:xfrm>
            <a:off x="1763839" y="3905250"/>
            <a:ext cx="504825" cy="504825"/>
          </a:xfrm>
          <a:custGeom>
            <a:avLst/>
            <a:gdLst>
              <a:gd name="connsiteX0" fmla="*/ 506825 w 504825"/>
              <a:gd name="connsiteY0" fmla="*/ 256985 h 504825"/>
              <a:gd name="connsiteX1" fmla="*/ 256984 w 504825"/>
              <a:gd name="connsiteY1" fmla="*/ 506825 h 504825"/>
              <a:gd name="connsiteX2" fmla="*/ 7144 w 504825"/>
              <a:gd name="connsiteY2" fmla="*/ 256985 h 504825"/>
              <a:gd name="connsiteX3" fmla="*/ 256984 w 504825"/>
              <a:gd name="connsiteY3" fmla="*/ 7144 h 504825"/>
              <a:gd name="connsiteX4" fmla="*/ 506825 w 504825"/>
              <a:gd name="connsiteY4" fmla="*/ 256985 h 504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4825" h="504825">
                <a:moveTo>
                  <a:pt x="506825" y="256985"/>
                </a:moveTo>
                <a:cubicBezTo>
                  <a:pt x="506825" y="394968"/>
                  <a:pt x="394968" y="506825"/>
                  <a:pt x="256984" y="506825"/>
                </a:cubicBezTo>
                <a:cubicBezTo>
                  <a:pt x="119001" y="506825"/>
                  <a:pt x="7144" y="394968"/>
                  <a:pt x="7144" y="256985"/>
                </a:cubicBezTo>
                <a:cubicBezTo>
                  <a:pt x="7144" y="119001"/>
                  <a:pt x="119001" y="7144"/>
                  <a:pt x="256984" y="7144"/>
                </a:cubicBezTo>
                <a:cubicBezTo>
                  <a:pt x="394968" y="7144"/>
                  <a:pt x="506825" y="119001"/>
                  <a:pt x="506825" y="256985"/>
                </a:cubicBezTo>
                <a:close/>
              </a:path>
            </a:pathLst>
          </a:custGeom>
          <a:solidFill>
            <a:srgbClr val="0A193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="" xmlns:a16="http://schemas.microsoft.com/office/drawing/2014/main" id="{374AB686-A3D6-445A-A094-5AA92F4BB872}"/>
              </a:ext>
            </a:extLst>
          </p:cNvPr>
          <p:cNvSpPr/>
          <p:nvPr/>
        </p:nvSpPr>
        <p:spPr>
          <a:xfrm>
            <a:off x="2006536" y="4147947"/>
            <a:ext cx="28575" cy="1095375"/>
          </a:xfrm>
          <a:custGeom>
            <a:avLst/>
            <a:gdLst>
              <a:gd name="connsiteX0" fmla="*/ 14288 w 28575"/>
              <a:gd name="connsiteY0" fmla="*/ 14288 h 1095375"/>
              <a:gd name="connsiteX1" fmla="*/ 14288 w 28575"/>
              <a:gd name="connsiteY1" fmla="*/ 1082802 h 1095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575" h="1095375">
                <a:moveTo>
                  <a:pt x="14288" y="14288"/>
                </a:moveTo>
                <a:lnTo>
                  <a:pt x="14288" y="1082802"/>
                </a:lnTo>
              </a:path>
            </a:pathLst>
          </a:custGeom>
          <a:ln w="19050" cap="flat">
            <a:solidFill>
              <a:srgbClr val="0A193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="" xmlns:a16="http://schemas.microsoft.com/office/drawing/2014/main" id="{49090680-9F27-4B59-BF35-A89A482660A3}"/>
              </a:ext>
            </a:extLst>
          </p:cNvPr>
          <p:cNvSpPr/>
          <p:nvPr/>
        </p:nvSpPr>
        <p:spPr>
          <a:xfrm>
            <a:off x="3511391" y="3615595"/>
            <a:ext cx="1085850" cy="1085850"/>
          </a:xfrm>
          <a:custGeom>
            <a:avLst/>
            <a:gdLst>
              <a:gd name="connsiteX0" fmla="*/ 895731 w 1085850"/>
              <a:gd name="connsiteY0" fmla="*/ 1086231 h 1085850"/>
              <a:gd name="connsiteX1" fmla="*/ 197644 w 1085850"/>
              <a:gd name="connsiteY1" fmla="*/ 1086231 h 1085850"/>
              <a:gd name="connsiteX2" fmla="*/ 7144 w 1085850"/>
              <a:gd name="connsiteY2" fmla="*/ 895731 h 1085850"/>
              <a:gd name="connsiteX3" fmla="*/ 7144 w 1085850"/>
              <a:gd name="connsiteY3" fmla="*/ 197644 h 1085850"/>
              <a:gd name="connsiteX4" fmla="*/ 197644 w 1085850"/>
              <a:gd name="connsiteY4" fmla="*/ 7144 h 1085850"/>
              <a:gd name="connsiteX5" fmla="*/ 895731 w 1085850"/>
              <a:gd name="connsiteY5" fmla="*/ 7144 h 1085850"/>
              <a:gd name="connsiteX6" fmla="*/ 1086231 w 1085850"/>
              <a:gd name="connsiteY6" fmla="*/ 197644 h 1085850"/>
              <a:gd name="connsiteX7" fmla="*/ 1086231 w 1085850"/>
              <a:gd name="connsiteY7" fmla="*/ 895731 h 1085850"/>
              <a:gd name="connsiteX8" fmla="*/ 895731 w 1085850"/>
              <a:gd name="connsiteY8" fmla="*/ 1086231 h 1085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5850" h="1085850">
                <a:moveTo>
                  <a:pt x="895731" y="1086231"/>
                </a:moveTo>
                <a:lnTo>
                  <a:pt x="197644" y="1086231"/>
                </a:lnTo>
                <a:cubicBezTo>
                  <a:pt x="92393" y="1086231"/>
                  <a:pt x="7144" y="1000982"/>
                  <a:pt x="7144" y="895731"/>
                </a:cubicBezTo>
                <a:lnTo>
                  <a:pt x="7144" y="197644"/>
                </a:lnTo>
                <a:cubicBezTo>
                  <a:pt x="7144" y="92393"/>
                  <a:pt x="92393" y="7144"/>
                  <a:pt x="197644" y="7144"/>
                </a:cubicBezTo>
                <a:lnTo>
                  <a:pt x="895731" y="7144"/>
                </a:lnTo>
                <a:cubicBezTo>
                  <a:pt x="1000982" y="7144"/>
                  <a:pt x="1086231" y="92393"/>
                  <a:pt x="1086231" y="197644"/>
                </a:cubicBezTo>
                <a:lnTo>
                  <a:pt x="1086231" y="895731"/>
                </a:lnTo>
                <a:cubicBezTo>
                  <a:pt x="1086231" y="1000887"/>
                  <a:pt x="1000887" y="1086231"/>
                  <a:pt x="895731" y="1086231"/>
                </a:cubicBezTo>
                <a:close/>
              </a:path>
            </a:pathLst>
          </a:custGeom>
          <a:solidFill>
            <a:srgbClr val="EFEFEF"/>
          </a:solidFill>
          <a:ln w="9525" cap="flat">
            <a:noFill/>
            <a:prstDash val="solid"/>
            <a:miter/>
          </a:ln>
          <a:effectLst>
            <a:outerShdw blurRad="127000" sx="102000" sy="102000" algn="ctr" rotWithShape="0">
              <a:prstClr val="black">
                <a:alpha val="2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txBody>
          <a:bodyPr rtlCol="0" anchor="ctr"/>
          <a:lstStyle/>
          <a:p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="" xmlns:a16="http://schemas.microsoft.com/office/drawing/2014/main" id="{CC3204D5-26E6-40A6-A4C0-62A3E951C594}"/>
              </a:ext>
            </a:extLst>
          </p:cNvPr>
          <p:cNvSpPr/>
          <p:nvPr/>
        </p:nvSpPr>
        <p:spPr>
          <a:xfrm>
            <a:off x="3801046" y="3905250"/>
            <a:ext cx="504825" cy="504825"/>
          </a:xfrm>
          <a:custGeom>
            <a:avLst/>
            <a:gdLst>
              <a:gd name="connsiteX0" fmla="*/ 506825 w 504825"/>
              <a:gd name="connsiteY0" fmla="*/ 256985 h 504825"/>
              <a:gd name="connsiteX1" fmla="*/ 256984 w 504825"/>
              <a:gd name="connsiteY1" fmla="*/ 506825 h 504825"/>
              <a:gd name="connsiteX2" fmla="*/ 7143 w 504825"/>
              <a:gd name="connsiteY2" fmla="*/ 256985 h 504825"/>
              <a:gd name="connsiteX3" fmla="*/ 256984 w 504825"/>
              <a:gd name="connsiteY3" fmla="*/ 7144 h 504825"/>
              <a:gd name="connsiteX4" fmla="*/ 506825 w 504825"/>
              <a:gd name="connsiteY4" fmla="*/ 256985 h 504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4825" h="504825">
                <a:moveTo>
                  <a:pt x="506825" y="256985"/>
                </a:moveTo>
                <a:cubicBezTo>
                  <a:pt x="506825" y="394968"/>
                  <a:pt x="394968" y="506825"/>
                  <a:pt x="256984" y="506825"/>
                </a:cubicBezTo>
                <a:cubicBezTo>
                  <a:pt x="119001" y="506825"/>
                  <a:pt x="7143" y="394968"/>
                  <a:pt x="7143" y="256985"/>
                </a:cubicBezTo>
                <a:cubicBezTo>
                  <a:pt x="7143" y="119001"/>
                  <a:pt x="119001" y="7144"/>
                  <a:pt x="256984" y="7144"/>
                </a:cubicBezTo>
                <a:cubicBezTo>
                  <a:pt x="394967" y="7144"/>
                  <a:pt x="506825" y="119001"/>
                  <a:pt x="506825" y="256985"/>
                </a:cubicBezTo>
                <a:close/>
              </a:path>
            </a:pathLst>
          </a:custGeom>
          <a:solidFill>
            <a:srgbClr val="185ADB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="" xmlns:a16="http://schemas.microsoft.com/office/drawing/2014/main" id="{6E08EBF0-0919-4A05-91C5-29B7C7B18322}"/>
              </a:ext>
            </a:extLst>
          </p:cNvPr>
          <p:cNvSpPr/>
          <p:nvPr/>
        </p:nvSpPr>
        <p:spPr>
          <a:xfrm>
            <a:off x="4043743" y="3074194"/>
            <a:ext cx="28575" cy="1095375"/>
          </a:xfrm>
          <a:custGeom>
            <a:avLst/>
            <a:gdLst>
              <a:gd name="connsiteX0" fmla="*/ 14288 w 28575"/>
              <a:gd name="connsiteY0" fmla="*/ 14288 h 1095375"/>
              <a:gd name="connsiteX1" fmla="*/ 14288 w 28575"/>
              <a:gd name="connsiteY1" fmla="*/ 1082802 h 1095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575" h="1095375">
                <a:moveTo>
                  <a:pt x="14288" y="14288"/>
                </a:moveTo>
                <a:lnTo>
                  <a:pt x="14288" y="1082802"/>
                </a:lnTo>
              </a:path>
            </a:pathLst>
          </a:custGeom>
          <a:ln w="19050" cap="flat">
            <a:solidFill>
              <a:srgbClr val="185ADB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="" xmlns:a16="http://schemas.microsoft.com/office/drawing/2014/main" id="{C4CB2738-454A-4961-9AB8-71B180044293}"/>
              </a:ext>
            </a:extLst>
          </p:cNvPr>
          <p:cNvSpPr/>
          <p:nvPr/>
        </p:nvSpPr>
        <p:spPr>
          <a:xfrm>
            <a:off x="5548598" y="3615595"/>
            <a:ext cx="1085850" cy="1085850"/>
          </a:xfrm>
          <a:custGeom>
            <a:avLst/>
            <a:gdLst>
              <a:gd name="connsiteX0" fmla="*/ 895731 w 1085850"/>
              <a:gd name="connsiteY0" fmla="*/ 1086231 h 1085850"/>
              <a:gd name="connsiteX1" fmla="*/ 197644 w 1085850"/>
              <a:gd name="connsiteY1" fmla="*/ 1086231 h 1085850"/>
              <a:gd name="connsiteX2" fmla="*/ 7144 w 1085850"/>
              <a:gd name="connsiteY2" fmla="*/ 895731 h 1085850"/>
              <a:gd name="connsiteX3" fmla="*/ 7144 w 1085850"/>
              <a:gd name="connsiteY3" fmla="*/ 197644 h 1085850"/>
              <a:gd name="connsiteX4" fmla="*/ 197644 w 1085850"/>
              <a:gd name="connsiteY4" fmla="*/ 7144 h 1085850"/>
              <a:gd name="connsiteX5" fmla="*/ 895731 w 1085850"/>
              <a:gd name="connsiteY5" fmla="*/ 7144 h 1085850"/>
              <a:gd name="connsiteX6" fmla="*/ 1086231 w 1085850"/>
              <a:gd name="connsiteY6" fmla="*/ 197644 h 1085850"/>
              <a:gd name="connsiteX7" fmla="*/ 1086231 w 1085850"/>
              <a:gd name="connsiteY7" fmla="*/ 895731 h 1085850"/>
              <a:gd name="connsiteX8" fmla="*/ 895731 w 1085850"/>
              <a:gd name="connsiteY8" fmla="*/ 1086231 h 1085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5850" h="1085850">
                <a:moveTo>
                  <a:pt x="895731" y="1086231"/>
                </a:moveTo>
                <a:lnTo>
                  <a:pt x="197644" y="1086231"/>
                </a:lnTo>
                <a:cubicBezTo>
                  <a:pt x="92393" y="1086231"/>
                  <a:pt x="7144" y="1000982"/>
                  <a:pt x="7144" y="895731"/>
                </a:cubicBezTo>
                <a:lnTo>
                  <a:pt x="7144" y="197644"/>
                </a:lnTo>
                <a:cubicBezTo>
                  <a:pt x="7144" y="92393"/>
                  <a:pt x="92393" y="7144"/>
                  <a:pt x="197644" y="7144"/>
                </a:cubicBezTo>
                <a:lnTo>
                  <a:pt x="895731" y="7144"/>
                </a:lnTo>
                <a:cubicBezTo>
                  <a:pt x="1000982" y="7144"/>
                  <a:pt x="1086231" y="92393"/>
                  <a:pt x="1086231" y="197644"/>
                </a:cubicBezTo>
                <a:lnTo>
                  <a:pt x="1086231" y="895731"/>
                </a:lnTo>
                <a:cubicBezTo>
                  <a:pt x="1086231" y="1000887"/>
                  <a:pt x="1000887" y="1086231"/>
                  <a:pt x="895731" y="1086231"/>
                </a:cubicBezTo>
                <a:close/>
              </a:path>
            </a:pathLst>
          </a:custGeom>
          <a:solidFill>
            <a:srgbClr val="EFEFEF"/>
          </a:solidFill>
          <a:ln w="9525" cap="flat">
            <a:noFill/>
            <a:prstDash val="solid"/>
            <a:miter/>
          </a:ln>
          <a:effectLst>
            <a:outerShdw blurRad="127000" sx="102000" sy="102000" algn="ctr" rotWithShape="0">
              <a:prstClr val="black">
                <a:alpha val="2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txBody>
          <a:bodyPr rtlCol="0" anchor="ctr"/>
          <a:lstStyle/>
          <a:p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="" xmlns:a16="http://schemas.microsoft.com/office/drawing/2014/main" id="{7D46A9D2-3FF7-4F78-A944-0DD2233B96BD}"/>
              </a:ext>
            </a:extLst>
          </p:cNvPr>
          <p:cNvSpPr/>
          <p:nvPr/>
        </p:nvSpPr>
        <p:spPr>
          <a:xfrm>
            <a:off x="5838253" y="3905250"/>
            <a:ext cx="504825" cy="504825"/>
          </a:xfrm>
          <a:custGeom>
            <a:avLst/>
            <a:gdLst>
              <a:gd name="connsiteX0" fmla="*/ 506825 w 504825"/>
              <a:gd name="connsiteY0" fmla="*/ 256985 h 504825"/>
              <a:gd name="connsiteX1" fmla="*/ 256985 w 504825"/>
              <a:gd name="connsiteY1" fmla="*/ 506825 h 504825"/>
              <a:gd name="connsiteX2" fmla="*/ 7144 w 504825"/>
              <a:gd name="connsiteY2" fmla="*/ 256985 h 504825"/>
              <a:gd name="connsiteX3" fmla="*/ 256985 w 504825"/>
              <a:gd name="connsiteY3" fmla="*/ 7144 h 504825"/>
              <a:gd name="connsiteX4" fmla="*/ 506825 w 504825"/>
              <a:gd name="connsiteY4" fmla="*/ 256985 h 504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4825" h="504825">
                <a:moveTo>
                  <a:pt x="506825" y="256985"/>
                </a:moveTo>
                <a:cubicBezTo>
                  <a:pt x="506825" y="394968"/>
                  <a:pt x="394968" y="506825"/>
                  <a:pt x="256985" y="506825"/>
                </a:cubicBezTo>
                <a:cubicBezTo>
                  <a:pt x="119002" y="506825"/>
                  <a:pt x="7144" y="394968"/>
                  <a:pt x="7144" y="256985"/>
                </a:cubicBezTo>
                <a:cubicBezTo>
                  <a:pt x="7144" y="119001"/>
                  <a:pt x="119001" y="7144"/>
                  <a:pt x="256985" y="7144"/>
                </a:cubicBezTo>
                <a:cubicBezTo>
                  <a:pt x="394968" y="7144"/>
                  <a:pt x="506825" y="119001"/>
                  <a:pt x="506825" y="256985"/>
                </a:cubicBezTo>
                <a:close/>
              </a:path>
            </a:pathLst>
          </a:custGeom>
          <a:solidFill>
            <a:srgbClr val="0A193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="" xmlns:a16="http://schemas.microsoft.com/office/drawing/2014/main" id="{67EEC671-119C-4DAD-AE3D-0FC04685D6B7}"/>
              </a:ext>
            </a:extLst>
          </p:cNvPr>
          <p:cNvSpPr/>
          <p:nvPr/>
        </p:nvSpPr>
        <p:spPr>
          <a:xfrm>
            <a:off x="6080950" y="4147947"/>
            <a:ext cx="28575" cy="1095375"/>
          </a:xfrm>
          <a:custGeom>
            <a:avLst/>
            <a:gdLst>
              <a:gd name="connsiteX0" fmla="*/ 14287 w 28575"/>
              <a:gd name="connsiteY0" fmla="*/ 14288 h 1095375"/>
              <a:gd name="connsiteX1" fmla="*/ 14287 w 28575"/>
              <a:gd name="connsiteY1" fmla="*/ 1082802 h 1095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575" h="1095375">
                <a:moveTo>
                  <a:pt x="14287" y="14288"/>
                </a:moveTo>
                <a:lnTo>
                  <a:pt x="14287" y="1082802"/>
                </a:lnTo>
              </a:path>
            </a:pathLst>
          </a:custGeom>
          <a:ln w="19050" cap="flat">
            <a:solidFill>
              <a:srgbClr val="0A193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="" xmlns:a16="http://schemas.microsoft.com/office/drawing/2014/main" id="{A1F64971-CAB9-4C22-9178-1571F080B5D3}"/>
              </a:ext>
            </a:extLst>
          </p:cNvPr>
          <p:cNvSpPr/>
          <p:nvPr/>
        </p:nvSpPr>
        <p:spPr>
          <a:xfrm>
            <a:off x="7585804" y="3615595"/>
            <a:ext cx="1085850" cy="1085850"/>
          </a:xfrm>
          <a:custGeom>
            <a:avLst/>
            <a:gdLst>
              <a:gd name="connsiteX0" fmla="*/ 895731 w 1085850"/>
              <a:gd name="connsiteY0" fmla="*/ 1086231 h 1085850"/>
              <a:gd name="connsiteX1" fmla="*/ 197644 w 1085850"/>
              <a:gd name="connsiteY1" fmla="*/ 1086231 h 1085850"/>
              <a:gd name="connsiteX2" fmla="*/ 7144 w 1085850"/>
              <a:gd name="connsiteY2" fmla="*/ 895731 h 1085850"/>
              <a:gd name="connsiteX3" fmla="*/ 7144 w 1085850"/>
              <a:gd name="connsiteY3" fmla="*/ 197644 h 1085850"/>
              <a:gd name="connsiteX4" fmla="*/ 197644 w 1085850"/>
              <a:gd name="connsiteY4" fmla="*/ 7144 h 1085850"/>
              <a:gd name="connsiteX5" fmla="*/ 895731 w 1085850"/>
              <a:gd name="connsiteY5" fmla="*/ 7144 h 1085850"/>
              <a:gd name="connsiteX6" fmla="*/ 1086231 w 1085850"/>
              <a:gd name="connsiteY6" fmla="*/ 197644 h 1085850"/>
              <a:gd name="connsiteX7" fmla="*/ 1086231 w 1085850"/>
              <a:gd name="connsiteY7" fmla="*/ 895731 h 1085850"/>
              <a:gd name="connsiteX8" fmla="*/ 895731 w 1085850"/>
              <a:gd name="connsiteY8" fmla="*/ 1086231 h 1085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5850" h="1085850">
                <a:moveTo>
                  <a:pt x="895731" y="1086231"/>
                </a:moveTo>
                <a:lnTo>
                  <a:pt x="197644" y="1086231"/>
                </a:lnTo>
                <a:cubicBezTo>
                  <a:pt x="92393" y="1086231"/>
                  <a:pt x="7144" y="1000982"/>
                  <a:pt x="7144" y="895731"/>
                </a:cubicBezTo>
                <a:lnTo>
                  <a:pt x="7144" y="197644"/>
                </a:lnTo>
                <a:cubicBezTo>
                  <a:pt x="7144" y="92393"/>
                  <a:pt x="92393" y="7144"/>
                  <a:pt x="197644" y="7144"/>
                </a:cubicBezTo>
                <a:lnTo>
                  <a:pt x="895731" y="7144"/>
                </a:lnTo>
                <a:cubicBezTo>
                  <a:pt x="1000983" y="7144"/>
                  <a:pt x="1086231" y="92393"/>
                  <a:pt x="1086231" y="197644"/>
                </a:cubicBezTo>
                <a:lnTo>
                  <a:pt x="1086231" y="895731"/>
                </a:lnTo>
                <a:cubicBezTo>
                  <a:pt x="1086231" y="1000887"/>
                  <a:pt x="1000983" y="1086231"/>
                  <a:pt x="895731" y="1086231"/>
                </a:cubicBezTo>
                <a:close/>
              </a:path>
            </a:pathLst>
          </a:custGeom>
          <a:solidFill>
            <a:srgbClr val="EFEFEF"/>
          </a:solidFill>
          <a:ln w="9525" cap="flat">
            <a:noFill/>
            <a:prstDash val="solid"/>
            <a:miter/>
          </a:ln>
          <a:effectLst>
            <a:outerShdw blurRad="127000" sx="102000" sy="102000" algn="ctr" rotWithShape="0">
              <a:prstClr val="black">
                <a:alpha val="2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txBody>
          <a:bodyPr rtlCol="0" anchor="ctr"/>
          <a:lstStyle/>
          <a:p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="" xmlns:a16="http://schemas.microsoft.com/office/drawing/2014/main" id="{A1D7431E-7715-4328-8A2D-234982702BB8}"/>
              </a:ext>
            </a:extLst>
          </p:cNvPr>
          <p:cNvSpPr/>
          <p:nvPr/>
        </p:nvSpPr>
        <p:spPr>
          <a:xfrm>
            <a:off x="7875555" y="3905250"/>
            <a:ext cx="504825" cy="504825"/>
          </a:xfrm>
          <a:custGeom>
            <a:avLst/>
            <a:gdLst>
              <a:gd name="connsiteX0" fmla="*/ 506825 w 504825"/>
              <a:gd name="connsiteY0" fmla="*/ 256985 h 504825"/>
              <a:gd name="connsiteX1" fmla="*/ 256984 w 504825"/>
              <a:gd name="connsiteY1" fmla="*/ 506825 h 504825"/>
              <a:gd name="connsiteX2" fmla="*/ 7144 w 504825"/>
              <a:gd name="connsiteY2" fmla="*/ 256985 h 504825"/>
              <a:gd name="connsiteX3" fmla="*/ 256984 w 504825"/>
              <a:gd name="connsiteY3" fmla="*/ 7144 h 504825"/>
              <a:gd name="connsiteX4" fmla="*/ 506825 w 504825"/>
              <a:gd name="connsiteY4" fmla="*/ 256985 h 504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4825" h="504825">
                <a:moveTo>
                  <a:pt x="506825" y="256985"/>
                </a:moveTo>
                <a:cubicBezTo>
                  <a:pt x="506825" y="394968"/>
                  <a:pt x="394967" y="506825"/>
                  <a:pt x="256984" y="506825"/>
                </a:cubicBezTo>
                <a:cubicBezTo>
                  <a:pt x="119001" y="506825"/>
                  <a:pt x="7144" y="394968"/>
                  <a:pt x="7144" y="256985"/>
                </a:cubicBezTo>
                <a:cubicBezTo>
                  <a:pt x="7144" y="119001"/>
                  <a:pt x="119002" y="7144"/>
                  <a:pt x="256984" y="7144"/>
                </a:cubicBezTo>
                <a:cubicBezTo>
                  <a:pt x="394968" y="7144"/>
                  <a:pt x="506825" y="119001"/>
                  <a:pt x="506825" y="256985"/>
                </a:cubicBezTo>
                <a:close/>
              </a:path>
            </a:pathLst>
          </a:custGeom>
          <a:solidFill>
            <a:srgbClr val="185ADB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="" xmlns:a16="http://schemas.microsoft.com/office/drawing/2014/main" id="{DFE81F44-31DC-4E24-BD68-D036AFDCE427}"/>
              </a:ext>
            </a:extLst>
          </p:cNvPr>
          <p:cNvSpPr/>
          <p:nvPr/>
        </p:nvSpPr>
        <p:spPr>
          <a:xfrm>
            <a:off x="8118252" y="3074194"/>
            <a:ext cx="28575" cy="1095375"/>
          </a:xfrm>
          <a:custGeom>
            <a:avLst/>
            <a:gdLst>
              <a:gd name="connsiteX0" fmla="*/ 14287 w 28575"/>
              <a:gd name="connsiteY0" fmla="*/ 14288 h 1095375"/>
              <a:gd name="connsiteX1" fmla="*/ 14287 w 28575"/>
              <a:gd name="connsiteY1" fmla="*/ 1082802 h 1095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575" h="1095375">
                <a:moveTo>
                  <a:pt x="14287" y="14288"/>
                </a:moveTo>
                <a:lnTo>
                  <a:pt x="14287" y="1082802"/>
                </a:lnTo>
              </a:path>
            </a:pathLst>
          </a:custGeom>
          <a:ln w="19050" cap="flat">
            <a:solidFill>
              <a:srgbClr val="185ADB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="" xmlns:a16="http://schemas.microsoft.com/office/drawing/2014/main" id="{1F944F54-24F0-4BB4-B9BD-F0C298026CA1}"/>
              </a:ext>
            </a:extLst>
          </p:cNvPr>
          <p:cNvSpPr/>
          <p:nvPr/>
        </p:nvSpPr>
        <p:spPr>
          <a:xfrm>
            <a:off x="9623012" y="3615595"/>
            <a:ext cx="1085850" cy="1085850"/>
          </a:xfrm>
          <a:custGeom>
            <a:avLst/>
            <a:gdLst>
              <a:gd name="connsiteX0" fmla="*/ 895731 w 1085850"/>
              <a:gd name="connsiteY0" fmla="*/ 1086231 h 1085850"/>
              <a:gd name="connsiteX1" fmla="*/ 197644 w 1085850"/>
              <a:gd name="connsiteY1" fmla="*/ 1086231 h 1085850"/>
              <a:gd name="connsiteX2" fmla="*/ 7144 w 1085850"/>
              <a:gd name="connsiteY2" fmla="*/ 895731 h 1085850"/>
              <a:gd name="connsiteX3" fmla="*/ 7144 w 1085850"/>
              <a:gd name="connsiteY3" fmla="*/ 197644 h 1085850"/>
              <a:gd name="connsiteX4" fmla="*/ 197644 w 1085850"/>
              <a:gd name="connsiteY4" fmla="*/ 7144 h 1085850"/>
              <a:gd name="connsiteX5" fmla="*/ 895731 w 1085850"/>
              <a:gd name="connsiteY5" fmla="*/ 7144 h 1085850"/>
              <a:gd name="connsiteX6" fmla="*/ 1086231 w 1085850"/>
              <a:gd name="connsiteY6" fmla="*/ 197644 h 1085850"/>
              <a:gd name="connsiteX7" fmla="*/ 1086231 w 1085850"/>
              <a:gd name="connsiteY7" fmla="*/ 895731 h 1085850"/>
              <a:gd name="connsiteX8" fmla="*/ 895731 w 1085850"/>
              <a:gd name="connsiteY8" fmla="*/ 1086231 h 1085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5850" h="1085850">
                <a:moveTo>
                  <a:pt x="895731" y="1086231"/>
                </a:moveTo>
                <a:lnTo>
                  <a:pt x="197644" y="1086231"/>
                </a:lnTo>
                <a:cubicBezTo>
                  <a:pt x="92393" y="1086231"/>
                  <a:pt x="7144" y="1000982"/>
                  <a:pt x="7144" y="895731"/>
                </a:cubicBezTo>
                <a:lnTo>
                  <a:pt x="7144" y="197644"/>
                </a:lnTo>
                <a:cubicBezTo>
                  <a:pt x="7144" y="92393"/>
                  <a:pt x="92393" y="7144"/>
                  <a:pt x="197644" y="7144"/>
                </a:cubicBezTo>
                <a:lnTo>
                  <a:pt x="895731" y="7144"/>
                </a:lnTo>
                <a:cubicBezTo>
                  <a:pt x="1000983" y="7144"/>
                  <a:pt x="1086231" y="92393"/>
                  <a:pt x="1086231" y="197644"/>
                </a:cubicBezTo>
                <a:lnTo>
                  <a:pt x="1086231" y="895731"/>
                </a:lnTo>
                <a:cubicBezTo>
                  <a:pt x="1086231" y="1000887"/>
                  <a:pt x="1000983" y="1086231"/>
                  <a:pt x="895731" y="1086231"/>
                </a:cubicBezTo>
                <a:close/>
              </a:path>
            </a:pathLst>
          </a:custGeom>
          <a:solidFill>
            <a:srgbClr val="EFEFEF"/>
          </a:solidFill>
          <a:ln w="9525" cap="flat">
            <a:noFill/>
            <a:prstDash val="solid"/>
            <a:miter/>
          </a:ln>
          <a:effectLst>
            <a:outerShdw blurRad="127000" sx="102000" sy="102000" algn="ctr" rotWithShape="0">
              <a:prstClr val="black">
                <a:alpha val="2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txBody>
          <a:bodyPr rtlCol="0" anchor="ctr"/>
          <a:lstStyle/>
          <a:p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="" xmlns:a16="http://schemas.microsoft.com/office/drawing/2014/main" id="{7C0A8B4E-FF67-454B-A05F-8EF549BDA180}"/>
              </a:ext>
            </a:extLst>
          </p:cNvPr>
          <p:cNvSpPr/>
          <p:nvPr/>
        </p:nvSpPr>
        <p:spPr>
          <a:xfrm>
            <a:off x="9912762" y="3905250"/>
            <a:ext cx="504825" cy="504825"/>
          </a:xfrm>
          <a:custGeom>
            <a:avLst/>
            <a:gdLst>
              <a:gd name="connsiteX0" fmla="*/ 506825 w 504825"/>
              <a:gd name="connsiteY0" fmla="*/ 256985 h 504825"/>
              <a:gd name="connsiteX1" fmla="*/ 256985 w 504825"/>
              <a:gd name="connsiteY1" fmla="*/ 506825 h 504825"/>
              <a:gd name="connsiteX2" fmla="*/ 7144 w 504825"/>
              <a:gd name="connsiteY2" fmla="*/ 256985 h 504825"/>
              <a:gd name="connsiteX3" fmla="*/ 256985 w 504825"/>
              <a:gd name="connsiteY3" fmla="*/ 7144 h 504825"/>
              <a:gd name="connsiteX4" fmla="*/ 506825 w 504825"/>
              <a:gd name="connsiteY4" fmla="*/ 256985 h 504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4825" h="504825">
                <a:moveTo>
                  <a:pt x="506825" y="256985"/>
                </a:moveTo>
                <a:cubicBezTo>
                  <a:pt x="506825" y="394968"/>
                  <a:pt x="394967" y="506825"/>
                  <a:pt x="256985" y="506825"/>
                </a:cubicBezTo>
                <a:cubicBezTo>
                  <a:pt x="119001" y="506825"/>
                  <a:pt x="7144" y="394968"/>
                  <a:pt x="7144" y="256985"/>
                </a:cubicBezTo>
                <a:cubicBezTo>
                  <a:pt x="7144" y="119001"/>
                  <a:pt x="119002" y="7144"/>
                  <a:pt x="256985" y="7144"/>
                </a:cubicBezTo>
                <a:cubicBezTo>
                  <a:pt x="394968" y="7144"/>
                  <a:pt x="506825" y="119001"/>
                  <a:pt x="506825" y="256985"/>
                </a:cubicBezTo>
                <a:close/>
              </a:path>
            </a:pathLst>
          </a:custGeom>
          <a:solidFill>
            <a:srgbClr val="0A193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="" xmlns:a16="http://schemas.microsoft.com/office/drawing/2014/main" id="{43066AC1-80A5-4994-9691-255D9B4389BD}"/>
              </a:ext>
            </a:extLst>
          </p:cNvPr>
          <p:cNvSpPr/>
          <p:nvPr/>
        </p:nvSpPr>
        <p:spPr>
          <a:xfrm>
            <a:off x="10155459" y="4147947"/>
            <a:ext cx="28575" cy="1095375"/>
          </a:xfrm>
          <a:custGeom>
            <a:avLst/>
            <a:gdLst>
              <a:gd name="connsiteX0" fmla="*/ 14288 w 28575"/>
              <a:gd name="connsiteY0" fmla="*/ 14288 h 1095375"/>
              <a:gd name="connsiteX1" fmla="*/ 14288 w 28575"/>
              <a:gd name="connsiteY1" fmla="*/ 1082802 h 1095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575" h="1095375">
                <a:moveTo>
                  <a:pt x="14288" y="14288"/>
                </a:moveTo>
                <a:lnTo>
                  <a:pt x="14288" y="1082802"/>
                </a:lnTo>
              </a:path>
            </a:pathLst>
          </a:custGeom>
          <a:ln w="19050" cap="flat">
            <a:solidFill>
              <a:srgbClr val="0A193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="" xmlns:a16="http://schemas.microsoft.com/office/drawing/2014/main" id="{D1B1E611-7105-44B9-A5BA-0E475648C821}"/>
              </a:ext>
            </a:extLst>
          </p:cNvPr>
          <p:cNvSpPr/>
          <p:nvPr/>
        </p:nvSpPr>
        <p:spPr>
          <a:xfrm>
            <a:off x="774952" y="5343144"/>
            <a:ext cx="24825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>Learning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="" xmlns:a16="http://schemas.microsoft.com/office/drawing/2014/main" id="{5AAEE324-846A-481C-8C41-EE451358C250}"/>
              </a:ext>
            </a:extLst>
          </p:cNvPr>
          <p:cNvSpPr/>
          <p:nvPr/>
        </p:nvSpPr>
        <p:spPr>
          <a:xfrm>
            <a:off x="4839651" y="5343144"/>
            <a:ext cx="24825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err="1" smtClean="0">
                <a:solidFill>
                  <a:schemeClr val="accent1"/>
                </a:solidFill>
              </a:rPr>
              <a:t>Develope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="" xmlns:a16="http://schemas.microsoft.com/office/drawing/2014/main" id="{E4AFEBD4-28B0-48F2-8CE4-07B3AF66981B}"/>
              </a:ext>
            </a:extLst>
          </p:cNvPr>
          <p:cNvSpPr/>
          <p:nvPr/>
        </p:nvSpPr>
        <p:spPr>
          <a:xfrm>
            <a:off x="8914160" y="5343144"/>
            <a:ext cx="24825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>Product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="" xmlns:a16="http://schemas.microsoft.com/office/drawing/2014/main" id="{9FFF0077-345E-4065-88C3-E6E9EABDE083}"/>
              </a:ext>
            </a:extLst>
          </p:cNvPr>
          <p:cNvSpPr/>
          <p:nvPr/>
        </p:nvSpPr>
        <p:spPr>
          <a:xfrm>
            <a:off x="2812254" y="2048720"/>
            <a:ext cx="24825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Education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="" xmlns:a16="http://schemas.microsoft.com/office/drawing/2014/main" id="{6166843E-6759-4122-AA61-2139DD0C84D9}"/>
              </a:ext>
            </a:extLst>
          </p:cNvPr>
          <p:cNvSpPr/>
          <p:nvPr/>
        </p:nvSpPr>
        <p:spPr>
          <a:xfrm>
            <a:off x="6876953" y="2048720"/>
            <a:ext cx="24825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>Interact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8B20C6C3-B2E5-45A0-887C-1B9577C96676}"/>
              </a:ext>
            </a:extLst>
          </p:cNvPr>
          <p:cNvSpPr txBox="1"/>
          <p:nvPr/>
        </p:nvSpPr>
        <p:spPr>
          <a:xfrm>
            <a:off x="2299831" y="296751"/>
            <a:ext cx="761939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latin typeface="+mj-lt"/>
              </a:rPr>
              <a:t>About </a:t>
            </a:r>
            <a:r>
              <a:rPr lang="en-US" sz="6000" b="1" dirty="0" smtClean="0">
                <a:solidFill>
                  <a:schemeClr val="accent2"/>
                </a:solidFill>
                <a:latin typeface="+mj-lt"/>
              </a:rPr>
              <a:t>Kaizen Group</a:t>
            </a:r>
            <a:endParaRPr lang="en-US" sz="6000" b="1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87" name="Freeform: Shape 86">
            <a:extLst>
              <a:ext uri="{FF2B5EF4-FFF2-40B4-BE49-F238E27FC236}">
                <a16:creationId xmlns="" xmlns:a16="http://schemas.microsoft.com/office/drawing/2014/main" id="{798CADB7-B8B8-4EAE-8F10-B49B6670FDC8}"/>
              </a:ext>
            </a:extLst>
          </p:cNvPr>
          <p:cNvSpPr/>
          <p:nvPr/>
        </p:nvSpPr>
        <p:spPr>
          <a:xfrm>
            <a:off x="1677829" y="1637396"/>
            <a:ext cx="190500" cy="190500"/>
          </a:xfrm>
          <a:custGeom>
            <a:avLst/>
            <a:gdLst>
              <a:gd name="connsiteX0" fmla="*/ 183928 w 190500"/>
              <a:gd name="connsiteY0" fmla="*/ 95536 h 190500"/>
              <a:gd name="connsiteX1" fmla="*/ 95536 w 190500"/>
              <a:gd name="connsiteY1" fmla="*/ 183928 h 190500"/>
              <a:gd name="connsiteX2" fmla="*/ 7144 w 190500"/>
              <a:gd name="connsiteY2" fmla="*/ 95536 h 190500"/>
              <a:gd name="connsiteX3" fmla="*/ 95536 w 190500"/>
              <a:gd name="connsiteY3" fmla="*/ 7144 h 190500"/>
              <a:gd name="connsiteX4" fmla="*/ 183928 w 190500"/>
              <a:gd name="connsiteY4" fmla="*/ 95536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500" h="190500">
                <a:moveTo>
                  <a:pt x="183928" y="95536"/>
                </a:moveTo>
                <a:cubicBezTo>
                  <a:pt x="183928" y="144353"/>
                  <a:pt x="144353" y="183928"/>
                  <a:pt x="95536" y="183928"/>
                </a:cubicBezTo>
                <a:cubicBezTo>
                  <a:pt x="46718" y="183928"/>
                  <a:pt x="7144" y="144353"/>
                  <a:pt x="7144" y="95536"/>
                </a:cubicBezTo>
                <a:cubicBezTo>
                  <a:pt x="7144" y="46718"/>
                  <a:pt x="46718" y="7144"/>
                  <a:pt x="95536" y="7144"/>
                </a:cubicBezTo>
                <a:cubicBezTo>
                  <a:pt x="144353" y="7144"/>
                  <a:pt x="183928" y="46718"/>
                  <a:pt x="183928" y="95536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8" name="Freeform: Shape 87">
            <a:extLst>
              <a:ext uri="{FF2B5EF4-FFF2-40B4-BE49-F238E27FC236}">
                <a16:creationId xmlns="" xmlns:a16="http://schemas.microsoft.com/office/drawing/2014/main" id="{CA511FB9-8ED9-4E1C-895E-DCB4DA0204CC}"/>
              </a:ext>
            </a:extLst>
          </p:cNvPr>
          <p:cNvSpPr/>
          <p:nvPr/>
        </p:nvSpPr>
        <p:spPr>
          <a:xfrm>
            <a:off x="11238929" y="894350"/>
            <a:ext cx="190500" cy="190500"/>
          </a:xfrm>
          <a:custGeom>
            <a:avLst/>
            <a:gdLst>
              <a:gd name="connsiteX0" fmla="*/ 183928 w 190500"/>
              <a:gd name="connsiteY0" fmla="*/ 95536 h 190500"/>
              <a:gd name="connsiteX1" fmla="*/ 95535 w 190500"/>
              <a:gd name="connsiteY1" fmla="*/ 183928 h 190500"/>
              <a:gd name="connsiteX2" fmla="*/ 7143 w 190500"/>
              <a:gd name="connsiteY2" fmla="*/ 95536 h 190500"/>
              <a:gd name="connsiteX3" fmla="*/ 95535 w 190500"/>
              <a:gd name="connsiteY3" fmla="*/ 7144 h 190500"/>
              <a:gd name="connsiteX4" fmla="*/ 183928 w 190500"/>
              <a:gd name="connsiteY4" fmla="*/ 95536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500" h="190500">
                <a:moveTo>
                  <a:pt x="183928" y="95536"/>
                </a:moveTo>
                <a:cubicBezTo>
                  <a:pt x="183928" y="144353"/>
                  <a:pt x="144353" y="183928"/>
                  <a:pt x="95535" y="183928"/>
                </a:cubicBezTo>
                <a:cubicBezTo>
                  <a:pt x="46718" y="183928"/>
                  <a:pt x="7143" y="144353"/>
                  <a:pt x="7143" y="95536"/>
                </a:cubicBezTo>
                <a:cubicBezTo>
                  <a:pt x="7143" y="46718"/>
                  <a:pt x="46718" y="7144"/>
                  <a:pt x="95535" y="7144"/>
                </a:cubicBezTo>
                <a:cubicBezTo>
                  <a:pt x="144353" y="7144"/>
                  <a:pt x="183928" y="46718"/>
                  <a:pt x="183928" y="95536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9" name="Freeform: Shape 88">
            <a:extLst>
              <a:ext uri="{FF2B5EF4-FFF2-40B4-BE49-F238E27FC236}">
                <a16:creationId xmlns="" xmlns:a16="http://schemas.microsoft.com/office/drawing/2014/main" id="{50F2AECE-4F95-4A67-A7AC-0745E569C6DB}"/>
              </a:ext>
            </a:extLst>
          </p:cNvPr>
          <p:cNvSpPr/>
          <p:nvPr/>
        </p:nvSpPr>
        <p:spPr>
          <a:xfrm>
            <a:off x="7921657" y="6370749"/>
            <a:ext cx="190500" cy="190500"/>
          </a:xfrm>
          <a:custGeom>
            <a:avLst/>
            <a:gdLst>
              <a:gd name="connsiteX0" fmla="*/ 183928 w 190500"/>
              <a:gd name="connsiteY0" fmla="*/ 95536 h 190500"/>
              <a:gd name="connsiteX1" fmla="*/ 95535 w 190500"/>
              <a:gd name="connsiteY1" fmla="*/ 183928 h 190500"/>
              <a:gd name="connsiteX2" fmla="*/ 7143 w 190500"/>
              <a:gd name="connsiteY2" fmla="*/ 95536 h 190500"/>
              <a:gd name="connsiteX3" fmla="*/ 95535 w 190500"/>
              <a:gd name="connsiteY3" fmla="*/ 7144 h 190500"/>
              <a:gd name="connsiteX4" fmla="*/ 183928 w 190500"/>
              <a:gd name="connsiteY4" fmla="*/ 95536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500" h="190500">
                <a:moveTo>
                  <a:pt x="183928" y="95536"/>
                </a:moveTo>
                <a:cubicBezTo>
                  <a:pt x="183928" y="144353"/>
                  <a:pt x="144353" y="183928"/>
                  <a:pt x="95535" y="183928"/>
                </a:cubicBezTo>
                <a:cubicBezTo>
                  <a:pt x="46718" y="183928"/>
                  <a:pt x="7143" y="144354"/>
                  <a:pt x="7143" y="95536"/>
                </a:cubicBezTo>
                <a:cubicBezTo>
                  <a:pt x="7143" y="46719"/>
                  <a:pt x="46717" y="7144"/>
                  <a:pt x="95535" y="7144"/>
                </a:cubicBezTo>
                <a:cubicBezTo>
                  <a:pt x="144353" y="7144"/>
                  <a:pt x="183928" y="46718"/>
                  <a:pt x="183928" y="95536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Kaizen Group AI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83E7E-9DFE-4A1E-AEC2-D2E19E891C2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135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1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" presetClass="entr" presetSubtype="8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50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000"/>
                            </p:stCondLst>
                            <p:childTnLst>
                              <p:par>
                                <p:cTn id="8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500"/>
                            </p:stCondLst>
                            <p:childTnLst>
                              <p:par>
                                <p:cTn id="9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500"/>
                            </p:stCondLst>
                            <p:childTnLst>
                              <p:par>
                                <p:cTn id="10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000"/>
                            </p:stCondLst>
                            <p:childTnLst>
                              <p:par>
                                <p:cTn id="10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500"/>
                            </p:stCondLst>
                            <p:childTnLst>
                              <p:par>
                                <p:cTn id="1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1000"/>
                            </p:stCondLst>
                            <p:childTnLst>
                              <p:par>
                                <p:cTn id="1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5" grpId="0" animBg="1"/>
      <p:bldP spid="30" grpId="0" animBg="1"/>
      <p:bldP spid="21" grpId="0" animBg="1"/>
      <p:bldP spid="26" grpId="0" animBg="1"/>
      <p:bldP spid="31" grpId="0" animBg="1"/>
      <p:bldP spid="22" grpId="0" animBg="1"/>
      <p:bldP spid="27" grpId="0" animBg="1"/>
      <p:bldP spid="32" grpId="0" animBg="1"/>
      <p:bldP spid="23" grpId="0" animBg="1"/>
      <p:bldP spid="28" grpId="0" animBg="1"/>
      <p:bldP spid="33" grpId="0" animBg="1"/>
      <p:bldP spid="24" grpId="0" animBg="1"/>
      <p:bldP spid="29" grpId="0" animBg="1"/>
      <p:bldP spid="34" grpId="0" animBg="1"/>
      <p:bldP spid="41" grpId="0"/>
      <p:bldP spid="43" grpId="0"/>
      <p:bldP spid="44" grpId="0"/>
      <p:bldP spid="45" grpId="0"/>
      <p:bldP spid="46" grpId="0"/>
      <p:bldP spid="48" grpId="0"/>
      <p:bldP spid="87" grpId="0" animBg="1"/>
      <p:bldP spid="88" grpId="0" animBg="1"/>
      <p:bldP spid="8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="" xmlns:a16="http://schemas.microsoft.com/office/drawing/2014/main" id="{3D8D97E3-7B6E-45F5-8C90-0CFEA9E76B29}"/>
              </a:ext>
            </a:extLst>
          </p:cNvPr>
          <p:cNvGrpSpPr/>
          <p:nvPr/>
        </p:nvGrpSpPr>
        <p:grpSpPr>
          <a:xfrm>
            <a:off x="1222211" y="4034069"/>
            <a:ext cx="1314259" cy="1314259"/>
            <a:chOff x="984980" y="4445794"/>
            <a:chExt cx="1314259" cy="1314259"/>
          </a:xfrm>
        </p:grpSpPr>
        <p:sp>
          <p:nvSpPr>
            <p:cNvPr id="4" name="Freeform: Shape 3">
              <a:extLst>
                <a:ext uri="{FF2B5EF4-FFF2-40B4-BE49-F238E27FC236}">
                  <a16:creationId xmlns="" xmlns:a16="http://schemas.microsoft.com/office/drawing/2014/main" id="{9E6659C1-21C5-446A-83B0-1045C757933E}"/>
                </a:ext>
              </a:extLst>
            </p:cNvPr>
            <p:cNvSpPr/>
            <p:nvPr/>
          </p:nvSpPr>
          <p:spPr>
            <a:xfrm>
              <a:off x="984980" y="4445794"/>
              <a:ext cx="895350" cy="895350"/>
            </a:xfrm>
            <a:custGeom>
              <a:avLst/>
              <a:gdLst>
                <a:gd name="connsiteX0" fmla="*/ 726377 w 895350"/>
                <a:gd name="connsiteY0" fmla="*/ 891159 h 895350"/>
                <a:gd name="connsiteX1" fmla="*/ 171926 w 895350"/>
                <a:gd name="connsiteY1" fmla="*/ 891159 h 895350"/>
                <a:gd name="connsiteX2" fmla="*/ 7144 w 895350"/>
                <a:gd name="connsiteY2" fmla="*/ 726377 h 895350"/>
                <a:gd name="connsiteX3" fmla="*/ 7144 w 895350"/>
                <a:gd name="connsiteY3" fmla="*/ 171926 h 895350"/>
                <a:gd name="connsiteX4" fmla="*/ 171926 w 895350"/>
                <a:gd name="connsiteY4" fmla="*/ 7144 h 895350"/>
                <a:gd name="connsiteX5" fmla="*/ 726377 w 895350"/>
                <a:gd name="connsiteY5" fmla="*/ 7144 h 895350"/>
                <a:gd name="connsiteX6" fmla="*/ 891159 w 895350"/>
                <a:gd name="connsiteY6" fmla="*/ 171926 h 895350"/>
                <a:gd name="connsiteX7" fmla="*/ 891159 w 895350"/>
                <a:gd name="connsiteY7" fmla="*/ 726377 h 895350"/>
                <a:gd name="connsiteX8" fmla="*/ 726377 w 895350"/>
                <a:gd name="connsiteY8" fmla="*/ 891159 h 895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95350" h="895350">
                  <a:moveTo>
                    <a:pt x="726377" y="891159"/>
                  </a:moveTo>
                  <a:lnTo>
                    <a:pt x="171926" y="891159"/>
                  </a:lnTo>
                  <a:cubicBezTo>
                    <a:pt x="80963" y="891159"/>
                    <a:pt x="7144" y="817340"/>
                    <a:pt x="7144" y="726377"/>
                  </a:cubicBezTo>
                  <a:lnTo>
                    <a:pt x="7144" y="171926"/>
                  </a:lnTo>
                  <a:cubicBezTo>
                    <a:pt x="7144" y="80963"/>
                    <a:pt x="80963" y="7144"/>
                    <a:pt x="171926" y="7144"/>
                  </a:cubicBezTo>
                  <a:lnTo>
                    <a:pt x="726377" y="7144"/>
                  </a:lnTo>
                  <a:cubicBezTo>
                    <a:pt x="817340" y="7144"/>
                    <a:pt x="891159" y="80963"/>
                    <a:pt x="891159" y="171926"/>
                  </a:cubicBezTo>
                  <a:lnTo>
                    <a:pt x="891159" y="726377"/>
                  </a:lnTo>
                  <a:cubicBezTo>
                    <a:pt x="891159" y="817340"/>
                    <a:pt x="817340" y="891159"/>
                    <a:pt x="726377" y="891159"/>
                  </a:cubicBezTo>
                  <a:close/>
                </a:path>
              </a:pathLst>
            </a:custGeom>
            <a:solidFill>
              <a:srgbClr val="EFEFE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="" xmlns:a16="http://schemas.microsoft.com/office/drawing/2014/main" id="{5BBDAF89-E010-4C92-A810-9AB1E0AADEFF}"/>
                </a:ext>
              </a:extLst>
            </p:cNvPr>
            <p:cNvSpPr/>
            <p:nvPr/>
          </p:nvSpPr>
          <p:spPr>
            <a:xfrm>
              <a:off x="1209008" y="4669822"/>
              <a:ext cx="895350" cy="895350"/>
            </a:xfrm>
            <a:custGeom>
              <a:avLst/>
              <a:gdLst>
                <a:gd name="connsiteX0" fmla="*/ 726377 w 895350"/>
                <a:gd name="connsiteY0" fmla="*/ 891159 h 895350"/>
                <a:gd name="connsiteX1" fmla="*/ 171926 w 895350"/>
                <a:gd name="connsiteY1" fmla="*/ 891159 h 895350"/>
                <a:gd name="connsiteX2" fmla="*/ 7144 w 895350"/>
                <a:gd name="connsiteY2" fmla="*/ 726377 h 895350"/>
                <a:gd name="connsiteX3" fmla="*/ 7144 w 895350"/>
                <a:gd name="connsiteY3" fmla="*/ 171926 h 895350"/>
                <a:gd name="connsiteX4" fmla="*/ 171926 w 895350"/>
                <a:gd name="connsiteY4" fmla="*/ 7144 h 895350"/>
                <a:gd name="connsiteX5" fmla="*/ 726377 w 895350"/>
                <a:gd name="connsiteY5" fmla="*/ 7144 h 895350"/>
                <a:gd name="connsiteX6" fmla="*/ 891159 w 895350"/>
                <a:gd name="connsiteY6" fmla="*/ 171926 h 895350"/>
                <a:gd name="connsiteX7" fmla="*/ 891159 w 895350"/>
                <a:gd name="connsiteY7" fmla="*/ 726377 h 895350"/>
                <a:gd name="connsiteX8" fmla="*/ 726377 w 895350"/>
                <a:gd name="connsiteY8" fmla="*/ 891159 h 895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95350" h="895350">
                  <a:moveTo>
                    <a:pt x="726377" y="891159"/>
                  </a:moveTo>
                  <a:lnTo>
                    <a:pt x="171926" y="891159"/>
                  </a:lnTo>
                  <a:cubicBezTo>
                    <a:pt x="80963" y="891159"/>
                    <a:pt x="7144" y="817341"/>
                    <a:pt x="7144" y="726377"/>
                  </a:cubicBezTo>
                  <a:lnTo>
                    <a:pt x="7144" y="171926"/>
                  </a:lnTo>
                  <a:cubicBezTo>
                    <a:pt x="7144" y="80963"/>
                    <a:pt x="80963" y="7144"/>
                    <a:pt x="171926" y="7144"/>
                  </a:cubicBezTo>
                  <a:lnTo>
                    <a:pt x="726377" y="7144"/>
                  </a:lnTo>
                  <a:cubicBezTo>
                    <a:pt x="817340" y="7144"/>
                    <a:pt x="891159" y="80963"/>
                    <a:pt x="891159" y="171926"/>
                  </a:cubicBezTo>
                  <a:lnTo>
                    <a:pt x="891159" y="726377"/>
                  </a:lnTo>
                  <a:cubicBezTo>
                    <a:pt x="891159" y="817436"/>
                    <a:pt x="817340" y="891159"/>
                    <a:pt x="726377" y="891159"/>
                  </a:cubicBezTo>
                  <a:close/>
                </a:path>
              </a:pathLst>
            </a:custGeom>
            <a:solidFill>
              <a:srgbClr val="0A1931"/>
            </a:solidFill>
            <a:ln w="9525" cap="flat">
              <a:noFill/>
              <a:prstDash val="solid"/>
              <a:miter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rtlCol="0" anchor="ctr"/>
            <a:lstStyle/>
            <a:p>
              <a:pPr algn="ctr"/>
              <a:r>
                <a:rPr lang="en-US" sz="2800" b="1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3</a:t>
              </a:r>
              <a:endParaRPr lang="en-US" sz="28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="" xmlns:a16="http://schemas.microsoft.com/office/drawing/2014/main" id="{BC2DE15A-47BF-468F-878B-675E34ED97A9}"/>
                </a:ext>
              </a:extLst>
            </p:cNvPr>
            <p:cNvSpPr/>
            <p:nvPr/>
          </p:nvSpPr>
          <p:spPr>
            <a:xfrm>
              <a:off x="1899189" y="5360003"/>
              <a:ext cx="400050" cy="400050"/>
            </a:xfrm>
            <a:custGeom>
              <a:avLst/>
              <a:gdLst>
                <a:gd name="connsiteX0" fmla="*/ 394811 w 400050"/>
                <a:gd name="connsiteY0" fmla="*/ 200978 h 400050"/>
                <a:gd name="connsiteX1" fmla="*/ 200977 w 400050"/>
                <a:gd name="connsiteY1" fmla="*/ 394811 h 400050"/>
                <a:gd name="connsiteX2" fmla="*/ 7144 w 400050"/>
                <a:gd name="connsiteY2" fmla="*/ 200978 h 400050"/>
                <a:gd name="connsiteX3" fmla="*/ 200977 w 400050"/>
                <a:gd name="connsiteY3" fmla="*/ 7144 h 400050"/>
                <a:gd name="connsiteX4" fmla="*/ 394811 w 400050"/>
                <a:gd name="connsiteY4" fmla="*/ 200978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400050">
                  <a:moveTo>
                    <a:pt x="394811" y="200978"/>
                  </a:moveTo>
                  <a:cubicBezTo>
                    <a:pt x="394811" y="308029"/>
                    <a:pt x="308029" y="394811"/>
                    <a:pt x="200977" y="394811"/>
                  </a:cubicBezTo>
                  <a:cubicBezTo>
                    <a:pt x="93926" y="394811"/>
                    <a:pt x="7144" y="308029"/>
                    <a:pt x="7144" y="200978"/>
                  </a:cubicBezTo>
                  <a:cubicBezTo>
                    <a:pt x="7144" y="93926"/>
                    <a:pt x="93926" y="7144"/>
                    <a:pt x="200977" y="7144"/>
                  </a:cubicBezTo>
                  <a:cubicBezTo>
                    <a:pt x="308029" y="7144"/>
                    <a:pt x="394811" y="93927"/>
                    <a:pt x="394811" y="200978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="" xmlns:a16="http://schemas.microsoft.com/office/drawing/2014/main" id="{0B2F770D-5EDF-45B5-AA0A-7F9B47929B51}"/>
                </a:ext>
              </a:extLst>
            </p:cNvPr>
            <p:cNvSpPr/>
            <p:nvPr/>
          </p:nvSpPr>
          <p:spPr>
            <a:xfrm>
              <a:off x="1931669" y="4669822"/>
              <a:ext cx="180975" cy="180975"/>
            </a:xfrm>
            <a:custGeom>
              <a:avLst/>
              <a:gdLst>
                <a:gd name="connsiteX0" fmla="*/ 174212 w 180975"/>
                <a:gd name="connsiteY0" fmla="*/ 90678 h 180975"/>
                <a:gd name="connsiteX1" fmla="*/ 90678 w 180975"/>
                <a:gd name="connsiteY1" fmla="*/ 174212 h 180975"/>
                <a:gd name="connsiteX2" fmla="*/ 7144 w 180975"/>
                <a:gd name="connsiteY2" fmla="*/ 90678 h 180975"/>
                <a:gd name="connsiteX3" fmla="*/ 90678 w 180975"/>
                <a:gd name="connsiteY3" fmla="*/ 7144 h 180975"/>
                <a:gd name="connsiteX4" fmla="*/ 174212 w 180975"/>
                <a:gd name="connsiteY4" fmla="*/ 90678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975" h="180975">
                  <a:moveTo>
                    <a:pt x="174212" y="90678"/>
                  </a:moveTo>
                  <a:cubicBezTo>
                    <a:pt x="174212" y="136813"/>
                    <a:pt x="136813" y="174212"/>
                    <a:pt x="90678" y="174212"/>
                  </a:cubicBezTo>
                  <a:cubicBezTo>
                    <a:pt x="44543" y="174212"/>
                    <a:pt x="7144" y="136813"/>
                    <a:pt x="7144" y="90678"/>
                  </a:cubicBezTo>
                  <a:cubicBezTo>
                    <a:pt x="7144" y="44543"/>
                    <a:pt x="44543" y="7144"/>
                    <a:pt x="90678" y="7144"/>
                  </a:cubicBezTo>
                  <a:cubicBezTo>
                    <a:pt x="136813" y="7144"/>
                    <a:pt x="174212" y="44543"/>
                    <a:pt x="174212" y="90678"/>
                  </a:cubicBezTo>
                  <a:close/>
                </a:path>
              </a:pathLst>
            </a:custGeom>
            <a:solidFill>
              <a:srgbClr val="FFC94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="" xmlns:a16="http://schemas.microsoft.com/office/drawing/2014/main" id="{4CB5322C-5FBC-4651-AF5F-173A47E0A84B}"/>
              </a:ext>
            </a:extLst>
          </p:cNvPr>
          <p:cNvGrpSpPr/>
          <p:nvPr/>
        </p:nvGrpSpPr>
        <p:grpSpPr>
          <a:xfrm>
            <a:off x="1219865" y="2620261"/>
            <a:ext cx="1313402" cy="1359218"/>
            <a:chOff x="6349936" y="2140267"/>
            <a:chExt cx="1313402" cy="1359218"/>
          </a:xfrm>
        </p:grpSpPr>
        <p:sp>
          <p:nvSpPr>
            <p:cNvPr id="7" name="Freeform: Shape 6">
              <a:extLst>
                <a:ext uri="{FF2B5EF4-FFF2-40B4-BE49-F238E27FC236}">
                  <a16:creationId xmlns="" xmlns:a16="http://schemas.microsoft.com/office/drawing/2014/main" id="{F8E0B6B2-F2EF-45E8-9B0D-42F43BC044DA}"/>
                </a:ext>
              </a:extLst>
            </p:cNvPr>
            <p:cNvSpPr/>
            <p:nvPr/>
          </p:nvSpPr>
          <p:spPr>
            <a:xfrm>
              <a:off x="6349936" y="2140267"/>
              <a:ext cx="895350" cy="895350"/>
            </a:xfrm>
            <a:custGeom>
              <a:avLst/>
              <a:gdLst>
                <a:gd name="connsiteX0" fmla="*/ 726377 w 895350"/>
                <a:gd name="connsiteY0" fmla="*/ 891159 h 895350"/>
                <a:gd name="connsiteX1" fmla="*/ 171927 w 895350"/>
                <a:gd name="connsiteY1" fmla="*/ 891159 h 895350"/>
                <a:gd name="connsiteX2" fmla="*/ 7144 w 895350"/>
                <a:gd name="connsiteY2" fmla="*/ 726376 h 895350"/>
                <a:gd name="connsiteX3" fmla="*/ 7144 w 895350"/>
                <a:gd name="connsiteY3" fmla="*/ 171926 h 895350"/>
                <a:gd name="connsiteX4" fmla="*/ 171927 w 895350"/>
                <a:gd name="connsiteY4" fmla="*/ 7144 h 895350"/>
                <a:gd name="connsiteX5" fmla="*/ 726377 w 895350"/>
                <a:gd name="connsiteY5" fmla="*/ 7144 h 895350"/>
                <a:gd name="connsiteX6" fmla="*/ 891159 w 895350"/>
                <a:gd name="connsiteY6" fmla="*/ 171926 h 895350"/>
                <a:gd name="connsiteX7" fmla="*/ 891159 w 895350"/>
                <a:gd name="connsiteY7" fmla="*/ 726376 h 895350"/>
                <a:gd name="connsiteX8" fmla="*/ 726377 w 895350"/>
                <a:gd name="connsiteY8" fmla="*/ 891159 h 895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95350" h="895350">
                  <a:moveTo>
                    <a:pt x="726377" y="891159"/>
                  </a:moveTo>
                  <a:lnTo>
                    <a:pt x="171927" y="891159"/>
                  </a:lnTo>
                  <a:cubicBezTo>
                    <a:pt x="80963" y="891159"/>
                    <a:pt x="7144" y="817340"/>
                    <a:pt x="7144" y="726376"/>
                  </a:cubicBezTo>
                  <a:lnTo>
                    <a:pt x="7144" y="171926"/>
                  </a:lnTo>
                  <a:cubicBezTo>
                    <a:pt x="7144" y="80963"/>
                    <a:pt x="80963" y="7144"/>
                    <a:pt x="171927" y="7144"/>
                  </a:cubicBezTo>
                  <a:lnTo>
                    <a:pt x="726377" y="7144"/>
                  </a:lnTo>
                  <a:cubicBezTo>
                    <a:pt x="817340" y="7144"/>
                    <a:pt x="891159" y="80963"/>
                    <a:pt x="891159" y="171926"/>
                  </a:cubicBezTo>
                  <a:lnTo>
                    <a:pt x="891159" y="726376"/>
                  </a:lnTo>
                  <a:cubicBezTo>
                    <a:pt x="891254" y="817340"/>
                    <a:pt x="817436" y="891159"/>
                    <a:pt x="726377" y="891159"/>
                  </a:cubicBezTo>
                  <a:close/>
                </a:path>
              </a:pathLst>
            </a:custGeom>
            <a:solidFill>
              <a:srgbClr val="EFEFE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="" xmlns:a16="http://schemas.microsoft.com/office/drawing/2014/main" id="{DA8BC0EC-7247-49F9-9A60-9F7D5B9018D8}"/>
                </a:ext>
              </a:extLst>
            </p:cNvPr>
            <p:cNvSpPr/>
            <p:nvPr/>
          </p:nvSpPr>
          <p:spPr>
            <a:xfrm>
              <a:off x="6573107" y="2409254"/>
              <a:ext cx="895350" cy="895350"/>
            </a:xfrm>
            <a:custGeom>
              <a:avLst/>
              <a:gdLst>
                <a:gd name="connsiteX0" fmla="*/ 726376 w 895350"/>
                <a:gd name="connsiteY0" fmla="*/ 891159 h 895350"/>
                <a:gd name="connsiteX1" fmla="*/ 171926 w 895350"/>
                <a:gd name="connsiteY1" fmla="*/ 891159 h 895350"/>
                <a:gd name="connsiteX2" fmla="*/ 7144 w 895350"/>
                <a:gd name="connsiteY2" fmla="*/ 726377 h 895350"/>
                <a:gd name="connsiteX3" fmla="*/ 7144 w 895350"/>
                <a:gd name="connsiteY3" fmla="*/ 171926 h 895350"/>
                <a:gd name="connsiteX4" fmla="*/ 171926 w 895350"/>
                <a:gd name="connsiteY4" fmla="*/ 7144 h 895350"/>
                <a:gd name="connsiteX5" fmla="*/ 726376 w 895350"/>
                <a:gd name="connsiteY5" fmla="*/ 7144 h 895350"/>
                <a:gd name="connsiteX6" fmla="*/ 891159 w 895350"/>
                <a:gd name="connsiteY6" fmla="*/ 171926 h 895350"/>
                <a:gd name="connsiteX7" fmla="*/ 891159 w 895350"/>
                <a:gd name="connsiteY7" fmla="*/ 726377 h 895350"/>
                <a:gd name="connsiteX8" fmla="*/ 726376 w 895350"/>
                <a:gd name="connsiteY8" fmla="*/ 891159 h 895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95350" h="895350">
                  <a:moveTo>
                    <a:pt x="726376" y="891159"/>
                  </a:moveTo>
                  <a:lnTo>
                    <a:pt x="171926" y="891159"/>
                  </a:lnTo>
                  <a:cubicBezTo>
                    <a:pt x="80963" y="891159"/>
                    <a:pt x="7144" y="817340"/>
                    <a:pt x="7144" y="726377"/>
                  </a:cubicBezTo>
                  <a:lnTo>
                    <a:pt x="7144" y="171926"/>
                  </a:lnTo>
                  <a:cubicBezTo>
                    <a:pt x="7144" y="80963"/>
                    <a:pt x="80963" y="7144"/>
                    <a:pt x="171926" y="7144"/>
                  </a:cubicBezTo>
                  <a:lnTo>
                    <a:pt x="726376" y="7144"/>
                  </a:lnTo>
                  <a:cubicBezTo>
                    <a:pt x="817340" y="7144"/>
                    <a:pt x="891159" y="80963"/>
                    <a:pt x="891159" y="171926"/>
                  </a:cubicBezTo>
                  <a:lnTo>
                    <a:pt x="891159" y="726377"/>
                  </a:lnTo>
                  <a:cubicBezTo>
                    <a:pt x="891159" y="817340"/>
                    <a:pt x="817435" y="891159"/>
                    <a:pt x="726376" y="891159"/>
                  </a:cubicBezTo>
                  <a:close/>
                </a:path>
              </a:pathLst>
            </a:custGeom>
            <a:solidFill>
              <a:srgbClr val="185ADB"/>
            </a:solidFill>
            <a:ln w="9525" cap="flat">
              <a:noFill/>
              <a:prstDash val="solid"/>
              <a:miter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rtlCol="0" anchor="ctr"/>
            <a:lstStyle/>
            <a:p>
              <a:pPr algn="ctr"/>
              <a:r>
                <a:rPr lang="en-US" sz="2800" b="1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  <a:endParaRPr lang="en-US" sz="28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="" xmlns:a16="http://schemas.microsoft.com/office/drawing/2014/main" id="{8AC0B332-CC47-4CCD-A744-6F38AA713150}"/>
                </a:ext>
              </a:extLst>
            </p:cNvPr>
            <p:cNvSpPr/>
            <p:nvPr/>
          </p:nvSpPr>
          <p:spPr>
            <a:xfrm>
              <a:off x="7263288" y="3099435"/>
              <a:ext cx="400050" cy="400050"/>
            </a:xfrm>
            <a:custGeom>
              <a:avLst/>
              <a:gdLst>
                <a:gd name="connsiteX0" fmla="*/ 394811 w 400050"/>
                <a:gd name="connsiteY0" fmla="*/ 200978 h 400050"/>
                <a:gd name="connsiteX1" fmla="*/ 200978 w 400050"/>
                <a:gd name="connsiteY1" fmla="*/ 394811 h 400050"/>
                <a:gd name="connsiteX2" fmla="*/ 7144 w 400050"/>
                <a:gd name="connsiteY2" fmla="*/ 200978 h 400050"/>
                <a:gd name="connsiteX3" fmla="*/ 200978 w 400050"/>
                <a:gd name="connsiteY3" fmla="*/ 7144 h 400050"/>
                <a:gd name="connsiteX4" fmla="*/ 394811 w 400050"/>
                <a:gd name="connsiteY4" fmla="*/ 200978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400050">
                  <a:moveTo>
                    <a:pt x="394811" y="200978"/>
                  </a:moveTo>
                  <a:cubicBezTo>
                    <a:pt x="394811" y="308029"/>
                    <a:pt x="308029" y="394811"/>
                    <a:pt x="200978" y="394811"/>
                  </a:cubicBezTo>
                  <a:cubicBezTo>
                    <a:pt x="93926" y="394811"/>
                    <a:pt x="7144" y="308029"/>
                    <a:pt x="7144" y="200978"/>
                  </a:cubicBezTo>
                  <a:cubicBezTo>
                    <a:pt x="7144" y="93926"/>
                    <a:pt x="93927" y="7144"/>
                    <a:pt x="200978" y="7144"/>
                  </a:cubicBezTo>
                  <a:cubicBezTo>
                    <a:pt x="308029" y="7144"/>
                    <a:pt x="394811" y="93926"/>
                    <a:pt x="394811" y="200978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="" xmlns:a16="http://schemas.microsoft.com/office/drawing/2014/main" id="{0A5D2431-7923-4481-B84E-A6A372336BE9}"/>
                </a:ext>
              </a:extLst>
            </p:cNvPr>
            <p:cNvSpPr/>
            <p:nvPr/>
          </p:nvSpPr>
          <p:spPr>
            <a:xfrm>
              <a:off x="7290149" y="2415254"/>
              <a:ext cx="180975" cy="180975"/>
            </a:xfrm>
            <a:custGeom>
              <a:avLst/>
              <a:gdLst>
                <a:gd name="connsiteX0" fmla="*/ 174212 w 180975"/>
                <a:gd name="connsiteY0" fmla="*/ 90678 h 180975"/>
                <a:gd name="connsiteX1" fmla="*/ 90678 w 180975"/>
                <a:gd name="connsiteY1" fmla="*/ 174212 h 180975"/>
                <a:gd name="connsiteX2" fmla="*/ 7143 w 180975"/>
                <a:gd name="connsiteY2" fmla="*/ 90678 h 180975"/>
                <a:gd name="connsiteX3" fmla="*/ 90678 w 180975"/>
                <a:gd name="connsiteY3" fmla="*/ 7144 h 180975"/>
                <a:gd name="connsiteX4" fmla="*/ 174212 w 180975"/>
                <a:gd name="connsiteY4" fmla="*/ 90678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975" h="180975">
                  <a:moveTo>
                    <a:pt x="174212" y="90678"/>
                  </a:moveTo>
                  <a:cubicBezTo>
                    <a:pt x="174212" y="136813"/>
                    <a:pt x="136813" y="174212"/>
                    <a:pt x="90678" y="174212"/>
                  </a:cubicBezTo>
                  <a:cubicBezTo>
                    <a:pt x="44543" y="174212"/>
                    <a:pt x="7143" y="136813"/>
                    <a:pt x="7143" y="90678"/>
                  </a:cubicBezTo>
                  <a:cubicBezTo>
                    <a:pt x="7143" y="44543"/>
                    <a:pt x="44543" y="7144"/>
                    <a:pt x="90678" y="7144"/>
                  </a:cubicBezTo>
                  <a:cubicBezTo>
                    <a:pt x="136813" y="7144"/>
                    <a:pt x="174212" y="44543"/>
                    <a:pt x="174212" y="90678"/>
                  </a:cubicBezTo>
                  <a:close/>
                </a:path>
              </a:pathLst>
            </a:custGeom>
            <a:solidFill>
              <a:srgbClr val="FFC94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="" xmlns:a16="http://schemas.microsoft.com/office/drawing/2014/main" id="{517534A5-EF7C-44F2-A4D2-B5A06D74FF29}"/>
              </a:ext>
            </a:extLst>
          </p:cNvPr>
          <p:cNvGrpSpPr/>
          <p:nvPr/>
        </p:nvGrpSpPr>
        <p:grpSpPr>
          <a:xfrm>
            <a:off x="1551267" y="-7144"/>
            <a:ext cx="9352859" cy="1266825"/>
            <a:chOff x="1551267" y="-7144"/>
            <a:chExt cx="9352859" cy="1266825"/>
          </a:xfrm>
        </p:grpSpPr>
        <p:sp>
          <p:nvSpPr>
            <p:cNvPr id="8" name="Freeform: Shape 7">
              <a:extLst>
                <a:ext uri="{FF2B5EF4-FFF2-40B4-BE49-F238E27FC236}">
                  <a16:creationId xmlns="" xmlns:a16="http://schemas.microsoft.com/office/drawing/2014/main" id="{476EF7DD-17FF-4BFF-B026-99B4E8C9A712}"/>
                </a:ext>
              </a:extLst>
            </p:cNvPr>
            <p:cNvSpPr/>
            <p:nvPr/>
          </p:nvSpPr>
          <p:spPr>
            <a:xfrm>
              <a:off x="1551267" y="-7144"/>
              <a:ext cx="9352859" cy="1266825"/>
            </a:xfrm>
            <a:custGeom>
              <a:avLst/>
              <a:gdLst>
                <a:gd name="connsiteX0" fmla="*/ 3253264 w 3543300"/>
                <a:gd name="connsiteY0" fmla="*/ 1263968 h 1266825"/>
                <a:gd name="connsiteX1" fmla="*/ 292894 w 3543300"/>
                <a:gd name="connsiteY1" fmla="*/ 1263968 h 1266825"/>
                <a:gd name="connsiteX2" fmla="*/ 7144 w 3543300"/>
                <a:gd name="connsiteY2" fmla="*/ 978218 h 1266825"/>
                <a:gd name="connsiteX3" fmla="*/ 7144 w 3543300"/>
                <a:gd name="connsiteY3" fmla="*/ 7144 h 1266825"/>
                <a:gd name="connsiteX4" fmla="*/ 3539014 w 3543300"/>
                <a:gd name="connsiteY4" fmla="*/ 7144 h 1266825"/>
                <a:gd name="connsiteX5" fmla="*/ 3539014 w 3543300"/>
                <a:gd name="connsiteY5" fmla="*/ 978218 h 1266825"/>
                <a:gd name="connsiteX6" fmla="*/ 3253264 w 3543300"/>
                <a:gd name="connsiteY6" fmla="*/ 1263968 h 1266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43300" h="1266825">
                  <a:moveTo>
                    <a:pt x="3253264" y="1263968"/>
                  </a:moveTo>
                  <a:lnTo>
                    <a:pt x="292894" y="1263968"/>
                  </a:lnTo>
                  <a:cubicBezTo>
                    <a:pt x="135064" y="1263968"/>
                    <a:pt x="7144" y="1136047"/>
                    <a:pt x="7144" y="978218"/>
                  </a:cubicBezTo>
                  <a:lnTo>
                    <a:pt x="7144" y="7144"/>
                  </a:lnTo>
                  <a:lnTo>
                    <a:pt x="3539014" y="7144"/>
                  </a:lnTo>
                  <a:lnTo>
                    <a:pt x="3539014" y="978218"/>
                  </a:lnTo>
                  <a:cubicBezTo>
                    <a:pt x="3539014" y="1136047"/>
                    <a:pt x="3411093" y="1263968"/>
                    <a:pt x="3253264" y="1263968"/>
                  </a:cubicBezTo>
                  <a:close/>
                </a:path>
              </a:pathLst>
            </a:custGeom>
            <a:solidFill>
              <a:srgbClr val="0A19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="" xmlns:a16="http://schemas.microsoft.com/office/drawing/2014/main" id="{F8999262-5267-4978-9C63-12E591013E47}"/>
                </a:ext>
              </a:extLst>
            </p:cNvPr>
            <p:cNvSpPr txBox="1"/>
            <p:nvPr/>
          </p:nvSpPr>
          <p:spPr>
            <a:xfrm>
              <a:off x="2458567" y="69933"/>
              <a:ext cx="751680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>
                  <a:solidFill>
                    <a:schemeClr val="bg1"/>
                  </a:solidFill>
                  <a:latin typeface="+mj-lt"/>
                </a:rPr>
                <a:t>Hosting on a local server</a:t>
              </a:r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="" xmlns:a16="http://schemas.microsoft.com/office/drawing/2014/main" id="{0BF5281B-C5DA-4848-A908-31776066F6AB}"/>
              </a:ext>
            </a:extLst>
          </p:cNvPr>
          <p:cNvSpPr/>
          <p:nvPr/>
        </p:nvSpPr>
        <p:spPr>
          <a:xfrm>
            <a:off x="2514217" y="1507068"/>
            <a:ext cx="759180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Install </a:t>
            </a:r>
            <a:r>
              <a:rPr lang="en-US" sz="2000" b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Gradio and the dependencies for your application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="" xmlns:a16="http://schemas.microsoft.com/office/drawing/2014/main" id="{298EABFD-C589-445E-AC2F-19E20B377A8E}"/>
              </a:ext>
            </a:extLst>
          </p:cNvPr>
          <p:cNvSpPr/>
          <p:nvPr/>
        </p:nvSpPr>
        <p:spPr>
          <a:xfrm>
            <a:off x="2528276" y="4132640"/>
            <a:ext cx="876837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Run the following command to start a Gradio server on your local </a:t>
            </a:r>
            <a:r>
              <a:rPr lang="en-US" sz="2000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machine:</a:t>
            </a:r>
          </a:p>
          <a:p>
            <a:endParaRPr lang="en-US" sz="2000" b="1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b="1" dirty="0" err="1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gradio</a:t>
            </a:r>
            <a:r>
              <a:rPr lang="en-US" sz="2000" b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 run </a:t>
            </a:r>
            <a:r>
              <a:rPr lang="en-US" sz="2000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app.py</a:t>
            </a:r>
          </a:p>
          <a:p>
            <a:endParaRPr lang="en-US" sz="2000" b="1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b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`http://localhost:8000`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="" xmlns:a16="http://schemas.microsoft.com/office/drawing/2014/main" id="{47E8E618-CDF9-4EFB-B983-9C6A21F5E65E}"/>
              </a:ext>
            </a:extLst>
          </p:cNvPr>
          <p:cNvSpPr/>
          <p:nvPr/>
        </p:nvSpPr>
        <p:spPr>
          <a:xfrm>
            <a:off x="2601274" y="2856124"/>
            <a:ext cx="832190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Create a file called `app.py` that contains your Gradio application</a:t>
            </a:r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Kaizen Group AI</a:t>
            </a: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83E7E-9DFE-4A1E-AEC2-D2E19E891C2C}" type="slidenum">
              <a:rPr lang="en-US" smtClean="0"/>
              <a:t>7</a:t>
            </a:fld>
            <a:endParaRPr lang="en-US"/>
          </a:p>
        </p:txBody>
      </p:sp>
      <p:grpSp>
        <p:nvGrpSpPr>
          <p:cNvPr id="39" name="Group 38">
            <a:extLst>
              <a:ext uri="{FF2B5EF4-FFF2-40B4-BE49-F238E27FC236}">
                <a16:creationId xmlns="" xmlns:a16="http://schemas.microsoft.com/office/drawing/2014/main" id="{4CB5322C-5FBC-4651-AF5F-173A47E0A84B}"/>
              </a:ext>
            </a:extLst>
          </p:cNvPr>
          <p:cNvGrpSpPr/>
          <p:nvPr/>
        </p:nvGrpSpPr>
        <p:grpSpPr>
          <a:xfrm>
            <a:off x="1216627" y="1235391"/>
            <a:ext cx="1313402" cy="1359218"/>
            <a:chOff x="6349936" y="2140267"/>
            <a:chExt cx="1313402" cy="1359218"/>
          </a:xfrm>
        </p:grpSpPr>
        <p:sp>
          <p:nvSpPr>
            <p:cNvPr id="40" name="Freeform: Shape 6">
              <a:extLst>
                <a:ext uri="{FF2B5EF4-FFF2-40B4-BE49-F238E27FC236}">
                  <a16:creationId xmlns="" xmlns:a16="http://schemas.microsoft.com/office/drawing/2014/main" id="{F8E0B6B2-F2EF-45E8-9B0D-42F43BC044DA}"/>
                </a:ext>
              </a:extLst>
            </p:cNvPr>
            <p:cNvSpPr/>
            <p:nvPr/>
          </p:nvSpPr>
          <p:spPr>
            <a:xfrm>
              <a:off x="6349936" y="2140267"/>
              <a:ext cx="895350" cy="895350"/>
            </a:xfrm>
            <a:custGeom>
              <a:avLst/>
              <a:gdLst>
                <a:gd name="connsiteX0" fmla="*/ 726377 w 895350"/>
                <a:gd name="connsiteY0" fmla="*/ 891159 h 895350"/>
                <a:gd name="connsiteX1" fmla="*/ 171927 w 895350"/>
                <a:gd name="connsiteY1" fmla="*/ 891159 h 895350"/>
                <a:gd name="connsiteX2" fmla="*/ 7144 w 895350"/>
                <a:gd name="connsiteY2" fmla="*/ 726376 h 895350"/>
                <a:gd name="connsiteX3" fmla="*/ 7144 w 895350"/>
                <a:gd name="connsiteY3" fmla="*/ 171926 h 895350"/>
                <a:gd name="connsiteX4" fmla="*/ 171927 w 895350"/>
                <a:gd name="connsiteY4" fmla="*/ 7144 h 895350"/>
                <a:gd name="connsiteX5" fmla="*/ 726377 w 895350"/>
                <a:gd name="connsiteY5" fmla="*/ 7144 h 895350"/>
                <a:gd name="connsiteX6" fmla="*/ 891159 w 895350"/>
                <a:gd name="connsiteY6" fmla="*/ 171926 h 895350"/>
                <a:gd name="connsiteX7" fmla="*/ 891159 w 895350"/>
                <a:gd name="connsiteY7" fmla="*/ 726376 h 895350"/>
                <a:gd name="connsiteX8" fmla="*/ 726377 w 895350"/>
                <a:gd name="connsiteY8" fmla="*/ 891159 h 895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95350" h="895350">
                  <a:moveTo>
                    <a:pt x="726377" y="891159"/>
                  </a:moveTo>
                  <a:lnTo>
                    <a:pt x="171927" y="891159"/>
                  </a:lnTo>
                  <a:cubicBezTo>
                    <a:pt x="80963" y="891159"/>
                    <a:pt x="7144" y="817340"/>
                    <a:pt x="7144" y="726376"/>
                  </a:cubicBezTo>
                  <a:lnTo>
                    <a:pt x="7144" y="171926"/>
                  </a:lnTo>
                  <a:cubicBezTo>
                    <a:pt x="7144" y="80963"/>
                    <a:pt x="80963" y="7144"/>
                    <a:pt x="171927" y="7144"/>
                  </a:cubicBezTo>
                  <a:lnTo>
                    <a:pt x="726377" y="7144"/>
                  </a:lnTo>
                  <a:cubicBezTo>
                    <a:pt x="817340" y="7144"/>
                    <a:pt x="891159" y="80963"/>
                    <a:pt x="891159" y="171926"/>
                  </a:cubicBezTo>
                  <a:lnTo>
                    <a:pt x="891159" y="726376"/>
                  </a:lnTo>
                  <a:cubicBezTo>
                    <a:pt x="891254" y="817340"/>
                    <a:pt x="817436" y="891159"/>
                    <a:pt x="726377" y="891159"/>
                  </a:cubicBezTo>
                  <a:close/>
                </a:path>
              </a:pathLst>
            </a:custGeom>
            <a:solidFill>
              <a:srgbClr val="EFEFE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13">
              <a:extLst>
                <a:ext uri="{FF2B5EF4-FFF2-40B4-BE49-F238E27FC236}">
                  <a16:creationId xmlns="" xmlns:a16="http://schemas.microsoft.com/office/drawing/2014/main" id="{DA8BC0EC-7247-49F9-9A60-9F7D5B9018D8}"/>
                </a:ext>
              </a:extLst>
            </p:cNvPr>
            <p:cNvSpPr/>
            <p:nvPr/>
          </p:nvSpPr>
          <p:spPr>
            <a:xfrm>
              <a:off x="6573107" y="2409254"/>
              <a:ext cx="895350" cy="895350"/>
            </a:xfrm>
            <a:custGeom>
              <a:avLst/>
              <a:gdLst>
                <a:gd name="connsiteX0" fmla="*/ 726376 w 895350"/>
                <a:gd name="connsiteY0" fmla="*/ 891159 h 895350"/>
                <a:gd name="connsiteX1" fmla="*/ 171926 w 895350"/>
                <a:gd name="connsiteY1" fmla="*/ 891159 h 895350"/>
                <a:gd name="connsiteX2" fmla="*/ 7144 w 895350"/>
                <a:gd name="connsiteY2" fmla="*/ 726377 h 895350"/>
                <a:gd name="connsiteX3" fmla="*/ 7144 w 895350"/>
                <a:gd name="connsiteY3" fmla="*/ 171926 h 895350"/>
                <a:gd name="connsiteX4" fmla="*/ 171926 w 895350"/>
                <a:gd name="connsiteY4" fmla="*/ 7144 h 895350"/>
                <a:gd name="connsiteX5" fmla="*/ 726376 w 895350"/>
                <a:gd name="connsiteY5" fmla="*/ 7144 h 895350"/>
                <a:gd name="connsiteX6" fmla="*/ 891159 w 895350"/>
                <a:gd name="connsiteY6" fmla="*/ 171926 h 895350"/>
                <a:gd name="connsiteX7" fmla="*/ 891159 w 895350"/>
                <a:gd name="connsiteY7" fmla="*/ 726377 h 895350"/>
                <a:gd name="connsiteX8" fmla="*/ 726376 w 895350"/>
                <a:gd name="connsiteY8" fmla="*/ 891159 h 895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95350" h="895350">
                  <a:moveTo>
                    <a:pt x="726376" y="891159"/>
                  </a:moveTo>
                  <a:lnTo>
                    <a:pt x="171926" y="891159"/>
                  </a:lnTo>
                  <a:cubicBezTo>
                    <a:pt x="80963" y="891159"/>
                    <a:pt x="7144" y="817340"/>
                    <a:pt x="7144" y="726377"/>
                  </a:cubicBezTo>
                  <a:lnTo>
                    <a:pt x="7144" y="171926"/>
                  </a:lnTo>
                  <a:cubicBezTo>
                    <a:pt x="7144" y="80963"/>
                    <a:pt x="80963" y="7144"/>
                    <a:pt x="171926" y="7144"/>
                  </a:cubicBezTo>
                  <a:lnTo>
                    <a:pt x="726376" y="7144"/>
                  </a:lnTo>
                  <a:cubicBezTo>
                    <a:pt x="817340" y="7144"/>
                    <a:pt x="891159" y="80963"/>
                    <a:pt x="891159" y="171926"/>
                  </a:cubicBezTo>
                  <a:lnTo>
                    <a:pt x="891159" y="726377"/>
                  </a:lnTo>
                  <a:cubicBezTo>
                    <a:pt x="891159" y="817340"/>
                    <a:pt x="817435" y="891159"/>
                    <a:pt x="726376" y="891159"/>
                  </a:cubicBezTo>
                  <a:close/>
                </a:path>
              </a:pathLst>
            </a:custGeom>
            <a:solidFill>
              <a:srgbClr val="185ADB"/>
            </a:solidFill>
            <a:ln w="9525" cap="flat">
              <a:noFill/>
              <a:prstDash val="solid"/>
              <a:miter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rtlCol="0" anchor="ctr"/>
            <a:lstStyle/>
            <a:p>
              <a:pPr algn="ctr"/>
              <a:r>
                <a:rPr lang="en-US" sz="2800" b="1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endParaRPr lang="en-US" sz="28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2" name="Freeform: Shape 23">
              <a:extLst>
                <a:ext uri="{FF2B5EF4-FFF2-40B4-BE49-F238E27FC236}">
                  <a16:creationId xmlns="" xmlns:a16="http://schemas.microsoft.com/office/drawing/2014/main" id="{8AC0B332-CC47-4CCD-A744-6F38AA713150}"/>
                </a:ext>
              </a:extLst>
            </p:cNvPr>
            <p:cNvSpPr/>
            <p:nvPr/>
          </p:nvSpPr>
          <p:spPr>
            <a:xfrm>
              <a:off x="7263288" y="3099435"/>
              <a:ext cx="400050" cy="400050"/>
            </a:xfrm>
            <a:custGeom>
              <a:avLst/>
              <a:gdLst>
                <a:gd name="connsiteX0" fmla="*/ 394811 w 400050"/>
                <a:gd name="connsiteY0" fmla="*/ 200978 h 400050"/>
                <a:gd name="connsiteX1" fmla="*/ 200978 w 400050"/>
                <a:gd name="connsiteY1" fmla="*/ 394811 h 400050"/>
                <a:gd name="connsiteX2" fmla="*/ 7144 w 400050"/>
                <a:gd name="connsiteY2" fmla="*/ 200978 h 400050"/>
                <a:gd name="connsiteX3" fmla="*/ 200978 w 400050"/>
                <a:gd name="connsiteY3" fmla="*/ 7144 h 400050"/>
                <a:gd name="connsiteX4" fmla="*/ 394811 w 400050"/>
                <a:gd name="connsiteY4" fmla="*/ 200978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400050">
                  <a:moveTo>
                    <a:pt x="394811" y="200978"/>
                  </a:moveTo>
                  <a:cubicBezTo>
                    <a:pt x="394811" y="308029"/>
                    <a:pt x="308029" y="394811"/>
                    <a:pt x="200978" y="394811"/>
                  </a:cubicBezTo>
                  <a:cubicBezTo>
                    <a:pt x="93926" y="394811"/>
                    <a:pt x="7144" y="308029"/>
                    <a:pt x="7144" y="200978"/>
                  </a:cubicBezTo>
                  <a:cubicBezTo>
                    <a:pt x="7144" y="93926"/>
                    <a:pt x="93927" y="7144"/>
                    <a:pt x="200978" y="7144"/>
                  </a:cubicBezTo>
                  <a:cubicBezTo>
                    <a:pt x="308029" y="7144"/>
                    <a:pt x="394811" y="93926"/>
                    <a:pt x="394811" y="200978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28">
              <a:extLst>
                <a:ext uri="{FF2B5EF4-FFF2-40B4-BE49-F238E27FC236}">
                  <a16:creationId xmlns="" xmlns:a16="http://schemas.microsoft.com/office/drawing/2014/main" id="{0A5D2431-7923-4481-B84E-A6A372336BE9}"/>
                </a:ext>
              </a:extLst>
            </p:cNvPr>
            <p:cNvSpPr/>
            <p:nvPr/>
          </p:nvSpPr>
          <p:spPr>
            <a:xfrm>
              <a:off x="7290149" y="2415254"/>
              <a:ext cx="180975" cy="180975"/>
            </a:xfrm>
            <a:custGeom>
              <a:avLst/>
              <a:gdLst>
                <a:gd name="connsiteX0" fmla="*/ 174212 w 180975"/>
                <a:gd name="connsiteY0" fmla="*/ 90678 h 180975"/>
                <a:gd name="connsiteX1" fmla="*/ 90678 w 180975"/>
                <a:gd name="connsiteY1" fmla="*/ 174212 h 180975"/>
                <a:gd name="connsiteX2" fmla="*/ 7143 w 180975"/>
                <a:gd name="connsiteY2" fmla="*/ 90678 h 180975"/>
                <a:gd name="connsiteX3" fmla="*/ 90678 w 180975"/>
                <a:gd name="connsiteY3" fmla="*/ 7144 h 180975"/>
                <a:gd name="connsiteX4" fmla="*/ 174212 w 180975"/>
                <a:gd name="connsiteY4" fmla="*/ 90678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975" h="180975">
                  <a:moveTo>
                    <a:pt x="174212" y="90678"/>
                  </a:moveTo>
                  <a:cubicBezTo>
                    <a:pt x="174212" y="136813"/>
                    <a:pt x="136813" y="174212"/>
                    <a:pt x="90678" y="174212"/>
                  </a:cubicBezTo>
                  <a:cubicBezTo>
                    <a:pt x="44543" y="174212"/>
                    <a:pt x="7143" y="136813"/>
                    <a:pt x="7143" y="90678"/>
                  </a:cubicBezTo>
                  <a:cubicBezTo>
                    <a:pt x="7143" y="44543"/>
                    <a:pt x="44543" y="7144"/>
                    <a:pt x="90678" y="7144"/>
                  </a:cubicBezTo>
                  <a:cubicBezTo>
                    <a:pt x="136813" y="7144"/>
                    <a:pt x="174212" y="44543"/>
                    <a:pt x="174212" y="90678"/>
                  </a:cubicBezTo>
                  <a:close/>
                </a:path>
              </a:pathLst>
            </a:custGeom>
            <a:solidFill>
              <a:srgbClr val="FFC94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33662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/>
      <p:bldP spid="3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="" xmlns:a16="http://schemas.microsoft.com/office/drawing/2014/main" id="{D46994D1-6188-481D-BAA8-C8DA4641CF88}"/>
              </a:ext>
            </a:extLst>
          </p:cNvPr>
          <p:cNvSpPr/>
          <p:nvPr/>
        </p:nvSpPr>
        <p:spPr>
          <a:xfrm>
            <a:off x="1564195" y="6142958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="" xmlns:a16="http://schemas.microsoft.com/office/drawing/2014/main" id="{57DD0ACC-4BDE-4C74-B23E-3BEAD910C0DA}"/>
              </a:ext>
            </a:extLst>
          </p:cNvPr>
          <p:cNvSpPr/>
          <p:nvPr/>
        </p:nvSpPr>
        <p:spPr>
          <a:xfrm>
            <a:off x="11446954" y="621316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0 w 228600"/>
              <a:gd name="connsiteY1" fmla="*/ 222218 h 228600"/>
              <a:gd name="connsiteX2" fmla="*/ 7143 w 228600"/>
              <a:gd name="connsiteY2" fmla="*/ 114681 h 228600"/>
              <a:gd name="connsiteX3" fmla="*/ 114680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0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0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="" xmlns:a16="http://schemas.microsoft.com/office/drawing/2014/main" id="{40CCD7EB-2D63-46C9-8419-AF82810C0257}"/>
              </a:ext>
            </a:extLst>
          </p:cNvPr>
          <p:cNvSpPr/>
          <p:nvPr/>
        </p:nvSpPr>
        <p:spPr>
          <a:xfrm>
            <a:off x="10585513" y="5855494"/>
            <a:ext cx="228600" cy="228600"/>
          </a:xfrm>
          <a:custGeom>
            <a:avLst/>
            <a:gdLst>
              <a:gd name="connsiteX0" fmla="*/ 222219 w 228600"/>
              <a:gd name="connsiteY0" fmla="*/ 114681 h 228600"/>
              <a:gd name="connsiteX1" fmla="*/ 114681 w 228600"/>
              <a:gd name="connsiteY1" fmla="*/ 222218 h 228600"/>
              <a:gd name="connsiteX2" fmla="*/ 7143 w 228600"/>
              <a:gd name="connsiteY2" fmla="*/ 114681 h 228600"/>
              <a:gd name="connsiteX3" fmla="*/ 114681 w 228600"/>
              <a:gd name="connsiteY3" fmla="*/ 7144 h 228600"/>
              <a:gd name="connsiteX4" fmla="*/ 222219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9" y="114681"/>
                </a:moveTo>
                <a:cubicBezTo>
                  <a:pt x="222219" y="174072"/>
                  <a:pt x="174073" y="222218"/>
                  <a:pt x="114681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1" y="7144"/>
                </a:cubicBezTo>
                <a:cubicBezTo>
                  <a:pt x="174073" y="7144"/>
                  <a:pt x="222219" y="55290"/>
                  <a:pt x="222219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="" xmlns:a16="http://schemas.microsoft.com/office/drawing/2014/main" id="{3D8D97E3-7B6E-45F5-8C90-0CFEA9E76B29}"/>
              </a:ext>
            </a:extLst>
          </p:cNvPr>
          <p:cNvGrpSpPr/>
          <p:nvPr/>
        </p:nvGrpSpPr>
        <p:grpSpPr>
          <a:xfrm>
            <a:off x="820501" y="4552841"/>
            <a:ext cx="1314259" cy="1314259"/>
            <a:chOff x="984980" y="4445794"/>
            <a:chExt cx="1314259" cy="1314259"/>
          </a:xfrm>
        </p:grpSpPr>
        <p:sp>
          <p:nvSpPr>
            <p:cNvPr id="4" name="Freeform: Shape 3">
              <a:extLst>
                <a:ext uri="{FF2B5EF4-FFF2-40B4-BE49-F238E27FC236}">
                  <a16:creationId xmlns="" xmlns:a16="http://schemas.microsoft.com/office/drawing/2014/main" id="{9E6659C1-21C5-446A-83B0-1045C757933E}"/>
                </a:ext>
              </a:extLst>
            </p:cNvPr>
            <p:cNvSpPr/>
            <p:nvPr/>
          </p:nvSpPr>
          <p:spPr>
            <a:xfrm>
              <a:off x="984980" y="4445794"/>
              <a:ext cx="895350" cy="895350"/>
            </a:xfrm>
            <a:custGeom>
              <a:avLst/>
              <a:gdLst>
                <a:gd name="connsiteX0" fmla="*/ 726377 w 895350"/>
                <a:gd name="connsiteY0" fmla="*/ 891159 h 895350"/>
                <a:gd name="connsiteX1" fmla="*/ 171926 w 895350"/>
                <a:gd name="connsiteY1" fmla="*/ 891159 h 895350"/>
                <a:gd name="connsiteX2" fmla="*/ 7144 w 895350"/>
                <a:gd name="connsiteY2" fmla="*/ 726377 h 895350"/>
                <a:gd name="connsiteX3" fmla="*/ 7144 w 895350"/>
                <a:gd name="connsiteY3" fmla="*/ 171926 h 895350"/>
                <a:gd name="connsiteX4" fmla="*/ 171926 w 895350"/>
                <a:gd name="connsiteY4" fmla="*/ 7144 h 895350"/>
                <a:gd name="connsiteX5" fmla="*/ 726377 w 895350"/>
                <a:gd name="connsiteY5" fmla="*/ 7144 h 895350"/>
                <a:gd name="connsiteX6" fmla="*/ 891159 w 895350"/>
                <a:gd name="connsiteY6" fmla="*/ 171926 h 895350"/>
                <a:gd name="connsiteX7" fmla="*/ 891159 w 895350"/>
                <a:gd name="connsiteY7" fmla="*/ 726377 h 895350"/>
                <a:gd name="connsiteX8" fmla="*/ 726377 w 895350"/>
                <a:gd name="connsiteY8" fmla="*/ 891159 h 895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95350" h="895350">
                  <a:moveTo>
                    <a:pt x="726377" y="891159"/>
                  </a:moveTo>
                  <a:lnTo>
                    <a:pt x="171926" y="891159"/>
                  </a:lnTo>
                  <a:cubicBezTo>
                    <a:pt x="80963" y="891159"/>
                    <a:pt x="7144" y="817340"/>
                    <a:pt x="7144" y="726377"/>
                  </a:cubicBezTo>
                  <a:lnTo>
                    <a:pt x="7144" y="171926"/>
                  </a:lnTo>
                  <a:cubicBezTo>
                    <a:pt x="7144" y="80963"/>
                    <a:pt x="80963" y="7144"/>
                    <a:pt x="171926" y="7144"/>
                  </a:cubicBezTo>
                  <a:lnTo>
                    <a:pt x="726377" y="7144"/>
                  </a:lnTo>
                  <a:cubicBezTo>
                    <a:pt x="817340" y="7144"/>
                    <a:pt x="891159" y="80963"/>
                    <a:pt x="891159" y="171926"/>
                  </a:cubicBezTo>
                  <a:lnTo>
                    <a:pt x="891159" y="726377"/>
                  </a:lnTo>
                  <a:cubicBezTo>
                    <a:pt x="891159" y="817340"/>
                    <a:pt x="817340" y="891159"/>
                    <a:pt x="726377" y="891159"/>
                  </a:cubicBezTo>
                  <a:close/>
                </a:path>
              </a:pathLst>
            </a:custGeom>
            <a:solidFill>
              <a:srgbClr val="EFEFE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="" xmlns:a16="http://schemas.microsoft.com/office/drawing/2014/main" id="{5BBDAF89-E010-4C92-A810-9AB1E0AADEFF}"/>
                </a:ext>
              </a:extLst>
            </p:cNvPr>
            <p:cNvSpPr/>
            <p:nvPr/>
          </p:nvSpPr>
          <p:spPr>
            <a:xfrm>
              <a:off x="1209008" y="4669822"/>
              <a:ext cx="895350" cy="895350"/>
            </a:xfrm>
            <a:custGeom>
              <a:avLst/>
              <a:gdLst>
                <a:gd name="connsiteX0" fmla="*/ 726377 w 895350"/>
                <a:gd name="connsiteY0" fmla="*/ 891159 h 895350"/>
                <a:gd name="connsiteX1" fmla="*/ 171926 w 895350"/>
                <a:gd name="connsiteY1" fmla="*/ 891159 h 895350"/>
                <a:gd name="connsiteX2" fmla="*/ 7144 w 895350"/>
                <a:gd name="connsiteY2" fmla="*/ 726377 h 895350"/>
                <a:gd name="connsiteX3" fmla="*/ 7144 w 895350"/>
                <a:gd name="connsiteY3" fmla="*/ 171926 h 895350"/>
                <a:gd name="connsiteX4" fmla="*/ 171926 w 895350"/>
                <a:gd name="connsiteY4" fmla="*/ 7144 h 895350"/>
                <a:gd name="connsiteX5" fmla="*/ 726377 w 895350"/>
                <a:gd name="connsiteY5" fmla="*/ 7144 h 895350"/>
                <a:gd name="connsiteX6" fmla="*/ 891159 w 895350"/>
                <a:gd name="connsiteY6" fmla="*/ 171926 h 895350"/>
                <a:gd name="connsiteX7" fmla="*/ 891159 w 895350"/>
                <a:gd name="connsiteY7" fmla="*/ 726377 h 895350"/>
                <a:gd name="connsiteX8" fmla="*/ 726377 w 895350"/>
                <a:gd name="connsiteY8" fmla="*/ 891159 h 895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95350" h="895350">
                  <a:moveTo>
                    <a:pt x="726377" y="891159"/>
                  </a:moveTo>
                  <a:lnTo>
                    <a:pt x="171926" y="891159"/>
                  </a:lnTo>
                  <a:cubicBezTo>
                    <a:pt x="80963" y="891159"/>
                    <a:pt x="7144" y="817341"/>
                    <a:pt x="7144" y="726377"/>
                  </a:cubicBezTo>
                  <a:lnTo>
                    <a:pt x="7144" y="171926"/>
                  </a:lnTo>
                  <a:cubicBezTo>
                    <a:pt x="7144" y="80963"/>
                    <a:pt x="80963" y="7144"/>
                    <a:pt x="171926" y="7144"/>
                  </a:cubicBezTo>
                  <a:lnTo>
                    <a:pt x="726377" y="7144"/>
                  </a:lnTo>
                  <a:cubicBezTo>
                    <a:pt x="817340" y="7144"/>
                    <a:pt x="891159" y="80963"/>
                    <a:pt x="891159" y="171926"/>
                  </a:cubicBezTo>
                  <a:lnTo>
                    <a:pt x="891159" y="726377"/>
                  </a:lnTo>
                  <a:cubicBezTo>
                    <a:pt x="891159" y="817436"/>
                    <a:pt x="817340" y="891159"/>
                    <a:pt x="726377" y="891159"/>
                  </a:cubicBezTo>
                  <a:close/>
                </a:path>
              </a:pathLst>
            </a:custGeom>
            <a:solidFill>
              <a:srgbClr val="0A1931"/>
            </a:solidFill>
            <a:ln w="9525" cap="flat">
              <a:noFill/>
              <a:prstDash val="solid"/>
              <a:miter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rtlCol="0" anchor="ctr"/>
            <a:lstStyle/>
            <a:p>
              <a:pPr algn="ctr"/>
              <a:r>
                <a:rPr lang="en-US" sz="2800" b="1" dirty="0" smtClean="0">
                  <a:solidFill>
                    <a:schemeClr val="bg1"/>
                  </a:solidFill>
                </a:rPr>
                <a:t>5</a:t>
              </a:r>
              <a:endParaRPr lang="en-US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="" xmlns:a16="http://schemas.microsoft.com/office/drawing/2014/main" id="{BC2DE15A-47BF-468F-878B-675E34ED97A9}"/>
                </a:ext>
              </a:extLst>
            </p:cNvPr>
            <p:cNvSpPr/>
            <p:nvPr/>
          </p:nvSpPr>
          <p:spPr>
            <a:xfrm>
              <a:off x="1899189" y="5360003"/>
              <a:ext cx="400050" cy="400050"/>
            </a:xfrm>
            <a:custGeom>
              <a:avLst/>
              <a:gdLst>
                <a:gd name="connsiteX0" fmla="*/ 394811 w 400050"/>
                <a:gd name="connsiteY0" fmla="*/ 200978 h 400050"/>
                <a:gd name="connsiteX1" fmla="*/ 200977 w 400050"/>
                <a:gd name="connsiteY1" fmla="*/ 394811 h 400050"/>
                <a:gd name="connsiteX2" fmla="*/ 7144 w 400050"/>
                <a:gd name="connsiteY2" fmla="*/ 200978 h 400050"/>
                <a:gd name="connsiteX3" fmla="*/ 200977 w 400050"/>
                <a:gd name="connsiteY3" fmla="*/ 7144 h 400050"/>
                <a:gd name="connsiteX4" fmla="*/ 394811 w 400050"/>
                <a:gd name="connsiteY4" fmla="*/ 200978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400050">
                  <a:moveTo>
                    <a:pt x="394811" y="200978"/>
                  </a:moveTo>
                  <a:cubicBezTo>
                    <a:pt x="394811" y="308029"/>
                    <a:pt x="308029" y="394811"/>
                    <a:pt x="200977" y="394811"/>
                  </a:cubicBezTo>
                  <a:cubicBezTo>
                    <a:pt x="93926" y="394811"/>
                    <a:pt x="7144" y="308029"/>
                    <a:pt x="7144" y="200978"/>
                  </a:cubicBezTo>
                  <a:cubicBezTo>
                    <a:pt x="7144" y="93926"/>
                    <a:pt x="93926" y="7144"/>
                    <a:pt x="200977" y="7144"/>
                  </a:cubicBezTo>
                  <a:cubicBezTo>
                    <a:pt x="308029" y="7144"/>
                    <a:pt x="394811" y="93927"/>
                    <a:pt x="394811" y="200978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="" xmlns:a16="http://schemas.microsoft.com/office/drawing/2014/main" id="{0B2F770D-5EDF-45B5-AA0A-7F9B47929B51}"/>
                </a:ext>
              </a:extLst>
            </p:cNvPr>
            <p:cNvSpPr/>
            <p:nvPr/>
          </p:nvSpPr>
          <p:spPr>
            <a:xfrm>
              <a:off x="1931669" y="4669822"/>
              <a:ext cx="180975" cy="180975"/>
            </a:xfrm>
            <a:custGeom>
              <a:avLst/>
              <a:gdLst>
                <a:gd name="connsiteX0" fmla="*/ 174212 w 180975"/>
                <a:gd name="connsiteY0" fmla="*/ 90678 h 180975"/>
                <a:gd name="connsiteX1" fmla="*/ 90678 w 180975"/>
                <a:gd name="connsiteY1" fmla="*/ 174212 h 180975"/>
                <a:gd name="connsiteX2" fmla="*/ 7144 w 180975"/>
                <a:gd name="connsiteY2" fmla="*/ 90678 h 180975"/>
                <a:gd name="connsiteX3" fmla="*/ 90678 w 180975"/>
                <a:gd name="connsiteY3" fmla="*/ 7144 h 180975"/>
                <a:gd name="connsiteX4" fmla="*/ 174212 w 180975"/>
                <a:gd name="connsiteY4" fmla="*/ 90678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975" h="180975">
                  <a:moveTo>
                    <a:pt x="174212" y="90678"/>
                  </a:moveTo>
                  <a:cubicBezTo>
                    <a:pt x="174212" y="136813"/>
                    <a:pt x="136813" y="174212"/>
                    <a:pt x="90678" y="174212"/>
                  </a:cubicBezTo>
                  <a:cubicBezTo>
                    <a:pt x="44543" y="174212"/>
                    <a:pt x="7144" y="136813"/>
                    <a:pt x="7144" y="90678"/>
                  </a:cubicBezTo>
                  <a:cubicBezTo>
                    <a:pt x="7144" y="44543"/>
                    <a:pt x="44543" y="7144"/>
                    <a:pt x="90678" y="7144"/>
                  </a:cubicBezTo>
                  <a:cubicBezTo>
                    <a:pt x="136813" y="7144"/>
                    <a:pt x="174212" y="44543"/>
                    <a:pt x="174212" y="90678"/>
                  </a:cubicBezTo>
                  <a:close/>
                </a:path>
              </a:pathLst>
            </a:custGeom>
            <a:solidFill>
              <a:srgbClr val="FFC94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="" xmlns:a16="http://schemas.microsoft.com/office/drawing/2014/main" id="{517534A5-EF7C-44F2-A4D2-B5A06D74FF29}"/>
              </a:ext>
            </a:extLst>
          </p:cNvPr>
          <p:cNvGrpSpPr/>
          <p:nvPr/>
        </p:nvGrpSpPr>
        <p:grpSpPr>
          <a:xfrm>
            <a:off x="1551267" y="-7144"/>
            <a:ext cx="9352859" cy="1266825"/>
            <a:chOff x="1551267" y="-7144"/>
            <a:chExt cx="9352859" cy="1266825"/>
          </a:xfrm>
        </p:grpSpPr>
        <p:sp>
          <p:nvSpPr>
            <p:cNvPr id="8" name="Freeform: Shape 7">
              <a:extLst>
                <a:ext uri="{FF2B5EF4-FFF2-40B4-BE49-F238E27FC236}">
                  <a16:creationId xmlns="" xmlns:a16="http://schemas.microsoft.com/office/drawing/2014/main" id="{476EF7DD-17FF-4BFF-B026-99B4E8C9A712}"/>
                </a:ext>
              </a:extLst>
            </p:cNvPr>
            <p:cNvSpPr/>
            <p:nvPr/>
          </p:nvSpPr>
          <p:spPr>
            <a:xfrm>
              <a:off x="1551267" y="-7144"/>
              <a:ext cx="9352859" cy="1266825"/>
            </a:xfrm>
            <a:custGeom>
              <a:avLst/>
              <a:gdLst>
                <a:gd name="connsiteX0" fmla="*/ 3253264 w 3543300"/>
                <a:gd name="connsiteY0" fmla="*/ 1263968 h 1266825"/>
                <a:gd name="connsiteX1" fmla="*/ 292894 w 3543300"/>
                <a:gd name="connsiteY1" fmla="*/ 1263968 h 1266825"/>
                <a:gd name="connsiteX2" fmla="*/ 7144 w 3543300"/>
                <a:gd name="connsiteY2" fmla="*/ 978218 h 1266825"/>
                <a:gd name="connsiteX3" fmla="*/ 7144 w 3543300"/>
                <a:gd name="connsiteY3" fmla="*/ 7144 h 1266825"/>
                <a:gd name="connsiteX4" fmla="*/ 3539014 w 3543300"/>
                <a:gd name="connsiteY4" fmla="*/ 7144 h 1266825"/>
                <a:gd name="connsiteX5" fmla="*/ 3539014 w 3543300"/>
                <a:gd name="connsiteY5" fmla="*/ 978218 h 1266825"/>
                <a:gd name="connsiteX6" fmla="*/ 3253264 w 3543300"/>
                <a:gd name="connsiteY6" fmla="*/ 1263968 h 1266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43300" h="1266825">
                  <a:moveTo>
                    <a:pt x="3253264" y="1263968"/>
                  </a:moveTo>
                  <a:lnTo>
                    <a:pt x="292894" y="1263968"/>
                  </a:lnTo>
                  <a:cubicBezTo>
                    <a:pt x="135064" y="1263968"/>
                    <a:pt x="7144" y="1136047"/>
                    <a:pt x="7144" y="978218"/>
                  </a:cubicBezTo>
                  <a:lnTo>
                    <a:pt x="7144" y="7144"/>
                  </a:lnTo>
                  <a:lnTo>
                    <a:pt x="3539014" y="7144"/>
                  </a:lnTo>
                  <a:lnTo>
                    <a:pt x="3539014" y="978218"/>
                  </a:lnTo>
                  <a:cubicBezTo>
                    <a:pt x="3539014" y="1136047"/>
                    <a:pt x="3411093" y="1263968"/>
                    <a:pt x="3253264" y="1263968"/>
                  </a:cubicBezTo>
                  <a:close/>
                </a:path>
              </a:pathLst>
            </a:custGeom>
            <a:solidFill>
              <a:srgbClr val="0A19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="" xmlns:a16="http://schemas.microsoft.com/office/drawing/2014/main" id="{F8999262-5267-4978-9C63-12E591013E47}"/>
                </a:ext>
              </a:extLst>
            </p:cNvPr>
            <p:cNvSpPr txBox="1"/>
            <p:nvPr/>
          </p:nvSpPr>
          <p:spPr>
            <a:xfrm>
              <a:off x="2134760" y="69933"/>
              <a:ext cx="816441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>
                  <a:solidFill>
                    <a:schemeClr val="bg1"/>
                  </a:solidFill>
                  <a:latin typeface="+mj-lt"/>
                </a:rPr>
                <a:t>Hosting on a remote server</a:t>
              </a:r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="" xmlns:a16="http://schemas.microsoft.com/office/drawing/2014/main" id="{0BF5281B-C5DA-4848-A908-31776066F6AB}"/>
              </a:ext>
            </a:extLst>
          </p:cNvPr>
          <p:cNvSpPr/>
          <p:nvPr/>
        </p:nvSpPr>
        <p:spPr>
          <a:xfrm>
            <a:off x="2168806" y="1696521"/>
            <a:ext cx="381257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Rent a server from a cloud provider such as AWS, Azure, or Google Cloud Platform.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="" xmlns:a16="http://schemas.microsoft.com/office/drawing/2014/main" id="{298EABFD-C589-445E-AC2F-19E20B377A8E}"/>
              </a:ext>
            </a:extLst>
          </p:cNvPr>
          <p:cNvSpPr/>
          <p:nvPr/>
        </p:nvSpPr>
        <p:spPr>
          <a:xfrm>
            <a:off x="2126566" y="4651412"/>
            <a:ext cx="932038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Deploy the </a:t>
            </a:r>
            <a:r>
              <a:rPr lang="en-US" sz="2000" b="1" dirty="0" err="1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Docker</a:t>
            </a:r>
            <a:r>
              <a:rPr lang="en-US" sz="2000" b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 image to your remote server by running the following command</a:t>
            </a:r>
            <a:r>
              <a:rPr lang="en-US" sz="2000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r>
              <a:rPr lang="en-US" sz="2000" b="1" dirty="0" err="1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docker</a:t>
            </a:r>
            <a:r>
              <a:rPr lang="en-US" sz="2000" b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 run -p 8000:8000 </a:t>
            </a:r>
            <a:r>
              <a:rPr lang="en-US" sz="2000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my-app</a:t>
            </a:r>
            <a:endParaRPr lang="en-US" sz="2000" b="1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b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`http://&lt;</a:t>
            </a:r>
            <a:r>
              <a:rPr lang="en-US" sz="2000" b="1" dirty="0" err="1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your_server_ip</a:t>
            </a:r>
            <a:r>
              <a:rPr lang="en-US" sz="2000" b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&gt;:8000`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="" xmlns:a16="http://schemas.microsoft.com/office/drawing/2014/main" id="{47E8E618-CDF9-4EFB-B983-9C6A21F5E65E}"/>
              </a:ext>
            </a:extLst>
          </p:cNvPr>
          <p:cNvSpPr/>
          <p:nvPr/>
        </p:nvSpPr>
        <p:spPr>
          <a:xfrm>
            <a:off x="7459660" y="1696521"/>
            <a:ext cx="41529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Install </a:t>
            </a:r>
            <a:r>
              <a:rPr lang="en-US" sz="2000" b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Gradio and the dependencies for your application on the remote server.</a:t>
            </a:r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Kaizen Group AI</a:t>
            </a: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83E7E-9DFE-4A1E-AEC2-D2E19E891C2C}" type="slidenum">
              <a:rPr lang="en-US" smtClean="0"/>
              <a:t>8</a:t>
            </a:fld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="" xmlns:a16="http://schemas.microsoft.com/office/drawing/2014/main" id="{0BF5281B-C5DA-4848-A908-31776066F6AB}"/>
              </a:ext>
            </a:extLst>
          </p:cNvPr>
          <p:cNvSpPr/>
          <p:nvPr/>
        </p:nvSpPr>
        <p:spPr>
          <a:xfrm>
            <a:off x="2187856" y="2925246"/>
            <a:ext cx="381257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Create a `</a:t>
            </a:r>
            <a:r>
              <a:rPr lang="en-US" sz="2000" b="1" dirty="0" err="1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Dockerfile</a:t>
            </a:r>
            <a:r>
              <a:rPr lang="en-US" sz="2000" b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` that describes how to build and deploy your application.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="" xmlns:a16="http://schemas.microsoft.com/office/drawing/2014/main" id="{47E8E618-CDF9-4EFB-B983-9C6A21F5E65E}"/>
              </a:ext>
            </a:extLst>
          </p:cNvPr>
          <p:cNvSpPr/>
          <p:nvPr/>
        </p:nvSpPr>
        <p:spPr>
          <a:xfrm>
            <a:off x="7478710" y="2925246"/>
            <a:ext cx="41529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Build the </a:t>
            </a:r>
            <a:r>
              <a:rPr lang="en-US" sz="2000" b="1" dirty="0" err="1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Docker</a:t>
            </a:r>
            <a:r>
              <a:rPr lang="en-US" sz="2000" b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 image by running the following command</a:t>
            </a:r>
            <a:r>
              <a:rPr lang="en-US" sz="2000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endParaRPr lang="en-US" sz="2000" b="1" dirty="0" smtClean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b="1" dirty="0" err="1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docker</a:t>
            </a:r>
            <a:r>
              <a:rPr lang="en-US" sz="2000" b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 build -t my-app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="" xmlns:a16="http://schemas.microsoft.com/office/drawing/2014/main" id="{4CB5322C-5FBC-4651-AF5F-173A47E0A84B}"/>
              </a:ext>
            </a:extLst>
          </p:cNvPr>
          <p:cNvGrpSpPr/>
          <p:nvPr/>
        </p:nvGrpSpPr>
        <p:grpSpPr>
          <a:xfrm>
            <a:off x="813165" y="1265777"/>
            <a:ext cx="1313402" cy="1359218"/>
            <a:chOff x="6349936" y="2140267"/>
            <a:chExt cx="1313402" cy="1359218"/>
          </a:xfrm>
        </p:grpSpPr>
        <p:sp>
          <p:nvSpPr>
            <p:cNvPr id="51" name="Freeform: Shape 6">
              <a:extLst>
                <a:ext uri="{FF2B5EF4-FFF2-40B4-BE49-F238E27FC236}">
                  <a16:creationId xmlns="" xmlns:a16="http://schemas.microsoft.com/office/drawing/2014/main" id="{F8E0B6B2-F2EF-45E8-9B0D-42F43BC044DA}"/>
                </a:ext>
              </a:extLst>
            </p:cNvPr>
            <p:cNvSpPr/>
            <p:nvPr/>
          </p:nvSpPr>
          <p:spPr>
            <a:xfrm>
              <a:off x="6349936" y="2140267"/>
              <a:ext cx="895350" cy="895350"/>
            </a:xfrm>
            <a:custGeom>
              <a:avLst/>
              <a:gdLst>
                <a:gd name="connsiteX0" fmla="*/ 726377 w 895350"/>
                <a:gd name="connsiteY0" fmla="*/ 891159 h 895350"/>
                <a:gd name="connsiteX1" fmla="*/ 171927 w 895350"/>
                <a:gd name="connsiteY1" fmla="*/ 891159 h 895350"/>
                <a:gd name="connsiteX2" fmla="*/ 7144 w 895350"/>
                <a:gd name="connsiteY2" fmla="*/ 726376 h 895350"/>
                <a:gd name="connsiteX3" fmla="*/ 7144 w 895350"/>
                <a:gd name="connsiteY3" fmla="*/ 171926 h 895350"/>
                <a:gd name="connsiteX4" fmla="*/ 171927 w 895350"/>
                <a:gd name="connsiteY4" fmla="*/ 7144 h 895350"/>
                <a:gd name="connsiteX5" fmla="*/ 726377 w 895350"/>
                <a:gd name="connsiteY5" fmla="*/ 7144 h 895350"/>
                <a:gd name="connsiteX6" fmla="*/ 891159 w 895350"/>
                <a:gd name="connsiteY6" fmla="*/ 171926 h 895350"/>
                <a:gd name="connsiteX7" fmla="*/ 891159 w 895350"/>
                <a:gd name="connsiteY7" fmla="*/ 726376 h 895350"/>
                <a:gd name="connsiteX8" fmla="*/ 726377 w 895350"/>
                <a:gd name="connsiteY8" fmla="*/ 891159 h 895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95350" h="895350">
                  <a:moveTo>
                    <a:pt x="726377" y="891159"/>
                  </a:moveTo>
                  <a:lnTo>
                    <a:pt x="171927" y="891159"/>
                  </a:lnTo>
                  <a:cubicBezTo>
                    <a:pt x="80963" y="891159"/>
                    <a:pt x="7144" y="817340"/>
                    <a:pt x="7144" y="726376"/>
                  </a:cubicBezTo>
                  <a:lnTo>
                    <a:pt x="7144" y="171926"/>
                  </a:lnTo>
                  <a:cubicBezTo>
                    <a:pt x="7144" y="80963"/>
                    <a:pt x="80963" y="7144"/>
                    <a:pt x="171927" y="7144"/>
                  </a:cubicBezTo>
                  <a:lnTo>
                    <a:pt x="726377" y="7144"/>
                  </a:lnTo>
                  <a:cubicBezTo>
                    <a:pt x="817340" y="7144"/>
                    <a:pt x="891159" y="80963"/>
                    <a:pt x="891159" y="171926"/>
                  </a:cubicBezTo>
                  <a:lnTo>
                    <a:pt x="891159" y="726376"/>
                  </a:lnTo>
                  <a:cubicBezTo>
                    <a:pt x="891254" y="817340"/>
                    <a:pt x="817436" y="891159"/>
                    <a:pt x="726377" y="891159"/>
                  </a:cubicBezTo>
                  <a:close/>
                </a:path>
              </a:pathLst>
            </a:custGeom>
            <a:solidFill>
              <a:srgbClr val="EFEFE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13">
              <a:extLst>
                <a:ext uri="{FF2B5EF4-FFF2-40B4-BE49-F238E27FC236}">
                  <a16:creationId xmlns="" xmlns:a16="http://schemas.microsoft.com/office/drawing/2014/main" id="{DA8BC0EC-7247-49F9-9A60-9F7D5B9018D8}"/>
                </a:ext>
              </a:extLst>
            </p:cNvPr>
            <p:cNvSpPr/>
            <p:nvPr/>
          </p:nvSpPr>
          <p:spPr>
            <a:xfrm>
              <a:off x="6573107" y="2409254"/>
              <a:ext cx="895350" cy="895350"/>
            </a:xfrm>
            <a:custGeom>
              <a:avLst/>
              <a:gdLst>
                <a:gd name="connsiteX0" fmla="*/ 726376 w 895350"/>
                <a:gd name="connsiteY0" fmla="*/ 891159 h 895350"/>
                <a:gd name="connsiteX1" fmla="*/ 171926 w 895350"/>
                <a:gd name="connsiteY1" fmla="*/ 891159 h 895350"/>
                <a:gd name="connsiteX2" fmla="*/ 7144 w 895350"/>
                <a:gd name="connsiteY2" fmla="*/ 726377 h 895350"/>
                <a:gd name="connsiteX3" fmla="*/ 7144 w 895350"/>
                <a:gd name="connsiteY3" fmla="*/ 171926 h 895350"/>
                <a:gd name="connsiteX4" fmla="*/ 171926 w 895350"/>
                <a:gd name="connsiteY4" fmla="*/ 7144 h 895350"/>
                <a:gd name="connsiteX5" fmla="*/ 726376 w 895350"/>
                <a:gd name="connsiteY5" fmla="*/ 7144 h 895350"/>
                <a:gd name="connsiteX6" fmla="*/ 891159 w 895350"/>
                <a:gd name="connsiteY6" fmla="*/ 171926 h 895350"/>
                <a:gd name="connsiteX7" fmla="*/ 891159 w 895350"/>
                <a:gd name="connsiteY7" fmla="*/ 726377 h 895350"/>
                <a:gd name="connsiteX8" fmla="*/ 726376 w 895350"/>
                <a:gd name="connsiteY8" fmla="*/ 891159 h 895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95350" h="895350">
                  <a:moveTo>
                    <a:pt x="726376" y="891159"/>
                  </a:moveTo>
                  <a:lnTo>
                    <a:pt x="171926" y="891159"/>
                  </a:lnTo>
                  <a:cubicBezTo>
                    <a:pt x="80963" y="891159"/>
                    <a:pt x="7144" y="817340"/>
                    <a:pt x="7144" y="726377"/>
                  </a:cubicBezTo>
                  <a:lnTo>
                    <a:pt x="7144" y="171926"/>
                  </a:lnTo>
                  <a:cubicBezTo>
                    <a:pt x="7144" y="80963"/>
                    <a:pt x="80963" y="7144"/>
                    <a:pt x="171926" y="7144"/>
                  </a:cubicBezTo>
                  <a:lnTo>
                    <a:pt x="726376" y="7144"/>
                  </a:lnTo>
                  <a:cubicBezTo>
                    <a:pt x="817340" y="7144"/>
                    <a:pt x="891159" y="80963"/>
                    <a:pt x="891159" y="171926"/>
                  </a:cubicBezTo>
                  <a:lnTo>
                    <a:pt x="891159" y="726377"/>
                  </a:lnTo>
                  <a:cubicBezTo>
                    <a:pt x="891159" y="817340"/>
                    <a:pt x="817435" y="891159"/>
                    <a:pt x="726376" y="891159"/>
                  </a:cubicBezTo>
                  <a:close/>
                </a:path>
              </a:pathLst>
            </a:custGeom>
            <a:solidFill>
              <a:srgbClr val="185ADB"/>
            </a:solidFill>
            <a:ln w="9525" cap="flat">
              <a:noFill/>
              <a:prstDash val="solid"/>
              <a:miter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rtlCol="0" anchor="ctr"/>
            <a:lstStyle/>
            <a:p>
              <a:pPr algn="ctr"/>
              <a:r>
                <a:rPr lang="en-US" sz="2800" b="1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endParaRPr lang="en-US" sz="28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3" name="Freeform: Shape 23">
              <a:extLst>
                <a:ext uri="{FF2B5EF4-FFF2-40B4-BE49-F238E27FC236}">
                  <a16:creationId xmlns="" xmlns:a16="http://schemas.microsoft.com/office/drawing/2014/main" id="{8AC0B332-CC47-4CCD-A744-6F38AA713150}"/>
                </a:ext>
              </a:extLst>
            </p:cNvPr>
            <p:cNvSpPr/>
            <p:nvPr/>
          </p:nvSpPr>
          <p:spPr>
            <a:xfrm>
              <a:off x="7263288" y="3099435"/>
              <a:ext cx="400050" cy="400050"/>
            </a:xfrm>
            <a:custGeom>
              <a:avLst/>
              <a:gdLst>
                <a:gd name="connsiteX0" fmla="*/ 394811 w 400050"/>
                <a:gd name="connsiteY0" fmla="*/ 200978 h 400050"/>
                <a:gd name="connsiteX1" fmla="*/ 200978 w 400050"/>
                <a:gd name="connsiteY1" fmla="*/ 394811 h 400050"/>
                <a:gd name="connsiteX2" fmla="*/ 7144 w 400050"/>
                <a:gd name="connsiteY2" fmla="*/ 200978 h 400050"/>
                <a:gd name="connsiteX3" fmla="*/ 200978 w 400050"/>
                <a:gd name="connsiteY3" fmla="*/ 7144 h 400050"/>
                <a:gd name="connsiteX4" fmla="*/ 394811 w 400050"/>
                <a:gd name="connsiteY4" fmla="*/ 200978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400050">
                  <a:moveTo>
                    <a:pt x="394811" y="200978"/>
                  </a:moveTo>
                  <a:cubicBezTo>
                    <a:pt x="394811" y="308029"/>
                    <a:pt x="308029" y="394811"/>
                    <a:pt x="200978" y="394811"/>
                  </a:cubicBezTo>
                  <a:cubicBezTo>
                    <a:pt x="93926" y="394811"/>
                    <a:pt x="7144" y="308029"/>
                    <a:pt x="7144" y="200978"/>
                  </a:cubicBezTo>
                  <a:cubicBezTo>
                    <a:pt x="7144" y="93926"/>
                    <a:pt x="93927" y="7144"/>
                    <a:pt x="200978" y="7144"/>
                  </a:cubicBezTo>
                  <a:cubicBezTo>
                    <a:pt x="308029" y="7144"/>
                    <a:pt x="394811" y="93926"/>
                    <a:pt x="394811" y="200978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28">
              <a:extLst>
                <a:ext uri="{FF2B5EF4-FFF2-40B4-BE49-F238E27FC236}">
                  <a16:creationId xmlns="" xmlns:a16="http://schemas.microsoft.com/office/drawing/2014/main" id="{0A5D2431-7923-4481-B84E-A6A372336BE9}"/>
                </a:ext>
              </a:extLst>
            </p:cNvPr>
            <p:cNvSpPr/>
            <p:nvPr/>
          </p:nvSpPr>
          <p:spPr>
            <a:xfrm>
              <a:off x="7290149" y="2415254"/>
              <a:ext cx="180975" cy="180975"/>
            </a:xfrm>
            <a:custGeom>
              <a:avLst/>
              <a:gdLst>
                <a:gd name="connsiteX0" fmla="*/ 174212 w 180975"/>
                <a:gd name="connsiteY0" fmla="*/ 90678 h 180975"/>
                <a:gd name="connsiteX1" fmla="*/ 90678 w 180975"/>
                <a:gd name="connsiteY1" fmla="*/ 174212 h 180975"/>
                <a:gd name="connsiteX2" fmla="*/ 7143 w 180975"/>
                <a:gd name="connsiteY2" fmla="*/ 90678 h 180975"/>
                <a:gd name="connsiteX3" fmla="*/ 90678 w 180975"/>
                <a:gd name="connsiteY3" fmla="*/ 7144 h 180975"/>
                <a:gd name="connsiteX4" fmla="*/ 174212 w 180975"/>
                <a:gd name="connsiteY4" fmla="*/ 90678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975" h="180975">
                  <a:moveTo>
                    <a:pt x="174212" y="90678"/>
                  </a:moveTo>
                  <a:cubicBezTo>
                    <a:pt x="174212" y="136813"/>
                    <a:pt x="136813" y="174212"/>
                    <a:pt x="90678" y="174212"/>
                  </a:cubicBezTo>
                  <a:cubicBezTo>
                    <a:pt x="44543" y="174212"/>
                    <a:pt x="7143" y="136813"/>
                    <a:pt x="7143" y="90678"/>
                  </a:cubicBezTo>
                  <a:cubicBezTo>
                    <a:pt x="7143" y="44543"/>
                    <a:pt x="44543" y="7144"/>
                    <a:pt x="90678" y="7144"/>
                  </a:cubicBezTo>
                  <a:cubicBezTo>
                    <a:pt x="136813" y="7144"/>
                    <a:pt x="174212" y="44543"/>
                    <a:pt x="174212" y="90678"/>
                  </a:cubicBezTo>
                  <a:close/>
                </a:path>
              </a:pathLst>
            </a:custGeom>
            <a:solidFill>
              <a:srgbClr val="FFC94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="" xmlns:a16="http://schemas.microsoft.com/office/drawing/2014/main" id="{4CB5322C-5FBC-4651-AF5F-173A47E0A84B}"/>
              </a:ext>
            </a:extLst>
          </p:cNvPr>
          <p:cNvGrpSpPr/>
          <p:nvPr/>
        </p:nvGrpSpPr>
        <p:grpSpPr>
          <a:xfrm>
            <a:off x="6216968" y="1302830"/>
            <a:ext cx="1313402" cy="1359218"/>
            <a:chOff x="6349936" y="2140267"/>
            <a:chExt cx="1313402" cy="1359218"/>
          </a:xfrm>
        </p:grpSpPr>
        <p:sp>
          <p:nvSpPr>
            <p:cNvPr id="56" name="Freeform: Shape 6">
              <a:extLst>
                <a:ext uri="{FF2B5EF4-FFF2-40B4-BE49-F238E27FC236}">
                  <a16:creationId xmlns="" xmlns:a16="http://schemas.microsoft.com/office/drawing/2014/main" id="{F8E0B6B2-F2EF-45E8-9B0D-42F43BC044DA}"/>
                </a:ext>
              </a:extLst>
            </p:cNvPr>
            <p:cNvSpPr/>
            <p:nvPr/>
          </p:nvSpPr>
          <p:spPr>
            <a:xfrm>
              <a:off x="6349936" y="2140267"/>
              <a:ext cx="895350" cy="895350"/>
            </a:xfrm>
            <a:custGeom>
              <a:avLst/>
              <a:gdLst>
                <a:gd name="connsiteX0" fmla="*/ 726377 w 895350"/>
                <a:gd name="connsiteY0" fmla="*/ 891159 h 895350"/>
                <a:gd name="connsiteX1" fmla="*/ 171927 w 895350"/>
                <a:gd name="connsiteY1" fmla="*/ 891159 h 895350"/>
                <a:gd name="connsiteX2" fmla="*/ 7144 w 895350"/>
                <a:gd name="connsiteY2" fmla="*/ 726376 h 895350"/>
                <a:gd name="connsiteX3" fmla="*/ 7144 w 895350"/>
                <a:gd name="connsiteY3" fmla="*/ 171926 h 895350"/>
                <a:gd name="connsiteX4" fmla="*/ 171927 w 895350"/>
                <a:gd name="connsiteY4" fmla="*/ 7144 h 895350"/>
                <a:gd name="connsiteX5" fmla="*/ 726377 w 895350"/>
                <a:gd name="connsiteY5" fmla="*/ 7144 h 895350"/>
                <a:gd name="connsiteX6" fmla="*/ 891159 w 895350"/>
                <a:gd name="connsiteY6" fmla="*/ 171926 h 895350"/>
                <a:gd name="connsiteX7" fmla="*/ 891159 w 895350"/>
                <a:gd name="connsiteY7" fmla="*/ 726376 h 895350"/>
                <a:gd name="connsiteX8" fmla="*/ 726377 w 895350"/>
                <a:gd name="connsiteY8" fmla="*/ 891159 h 895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95350" h="895350">
                  <a:moveTo>
                    <a:pt x="726377" y="891159"/>
                  </a:moveTo>
                  <a:lnTo>
                    <a:pt x="171927" y="891159"/>
                  </a:lnTo>
                  <a:cubicBezTo>
                    <a:pt x="80963" y="891159"/>
                    <a:pt x="7144" y="817340"/>
                    <a:pt x="7144" y="726376"/>
                  </a:cubicBezTo>
                  <a:lnTo>
                    <a:pt x="7144" y="171926"/>
                  </a:lnTo>
                  <a:cubicBezTo>
                    <a:pt x="7144" y="80963"/>
                    <a:pt x="80963" y="7144"/>
                    <a:pt x="171927" y="7144"/>
                  </a:cubicBezTo>
                  <a:lnTo>
                    <a:pt x="726377" y="7144"/>
                  </a:lnTo>
                  <a:cubicBezTo>
                    <a:pt x="817340" y="7144"/>
                    <a:pt x="891159" y="80963"/>
                    <a:pt x="891159" y="171926"/>
                  </a:cubicBezTo>
                  <a:lnTo>
                    <a:pt x="891159" y="726376"/>
                  </a:lnTo>
                  <a:cubicBezTo>
                    <a:pt x="891254" y="817340"/>
                    <a:pt x="817436" y="891159"/>
                    <a:pt x="726377" y="891159"/>
                  </a:cubicBezTo>
                  <a:close/>
                </a:path>
              </a:pathLst>
            </a:custGeom>
            <a:solidFill>
              <a:srgbClr val="EFEFE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13">
              <a:extLst>
                <a:ext uri="{FF2B5EF4-FFF2-40B4-BE49-F238E27FC236}">
                  <a16:creationId xmlns="" xmlns:a16="http://schemas.microsoft.com/office/drawing/2014/main" id="{DA8BC0EC-7247-49F9-9A60-9F7D5B9018D8}"/>
                </a:ext>
              </a:extLst>
            </p:cNvPr>
            <p:cNvSpPr/>
            <p:nvPr/>
          </p:nvSpPr>
          <p:spPr>
            <a:xfrm>
              <a:off x="6573107" y="2409254"/>
              <a:ext cx="895350" cy="895350"/>
            </a:xfrm>
            <a:custGeom>
              <a:avLst/>
              <a:gdLst>
                <a:gd name="connsiteX0" fmla="*/ 726376 w 895350"/>
                <a:gd name="connsiteY0" fmla="*/ 891159 h 895350"/>
                <a:gd name="connsiteX1" fmla="*/ 171926 w 895350"/>
                <a:gd name="connsiteY1" fmla="*/ 891159 h 895350"/>
                <a:gd name="connsiteX2" fmla="*/ 7144 w 895350"/>
                <a:gd name="connsiteY2" fmla="*/ 726377 h 895350"/>
                <a:gd name="connsiteX3" fmla="*/ 7144 w 895350"/>
                <a:gd name="connsiteY3" fmla="*/ 171926 h 895350"/>
                <a:gd name="connsiteX4" fmla="*/ 171926 w 895350"/>
                <a:gd name="connsiteY4" fmla="*/ 7144 h 895350"/>
                <a:gd name="connsiteX5" fmla="*/ 726376 w 895350"/>
                <a:gd name="connsiteY5" fmla="*/ 7144 h 895350"/>
                <a:gd name="connsiteX6" fmla="*/ 891159 w 895350"/>
                <a:gd name="connsiteY6" fmla="*/ 171926 h 895350"/>
                <a:gd name="connsiteX7" fmla="*/ 891159 w 895350"/>
                <a:gd name="connsiteY7" fmla="*/ 726377 h 895350"/>
                <a:gd name="connsiteX8" fmla="*/ 726376 w 895350"/>
                <a:gd name="connsiteY8" fmla="*/ 891159 h 895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95350" h="895350">
                  <a:moveTo>
                    <a:pt x="726376" y="891159"/>
                  </a:moveTo>
                  <a:lnTo>
                    <a:pt x="171926" y="891159"/>
                  </a:lnTo>
                  <a:cubicBezTo>
                    <a:pt x="80963" y="891159"/>
                    <a:pt x="7144" y="817340"/>
                    <a:pt x="7144" y="726377"/>
                  </a:cubicBezTo>
                  <a:lnTo>
                    <a:pt x="7144" y="171926"/>
                  </a:lnTo>
                  <a:cubicBezTo>
                    <a:pt x="7144" y="80963"/>
                    <a:pt x="80963" y="7144"/>
                    <a:pt x="171926" y="7144"/>
                  </a:cubicBezTo>
                  <a:lnTo>
                    <a:pt x="726376" y="7144"/>
                  </a:lnTo>
                  <a:cubicBezTo>
                    <a:pt x="817340" y="7144"/>
                    <a:pt x="891159" y="80963"/>
                    <a:pt x="891159" y="171926"/>
                  </a:cubicBezTo>
                  <a:lnTo>
                    <a:pt x="891159" y="726377"/>
                  </a:lnTo>
                  <a:cubicBezTo>
                    <a:pt x="891159" y="817340"/>
                    <a:pt x="817435" y="891159"/>
                    <a:pt x="726376" y="891159"/>
                  </a:cubicBezTo>
                  <a:close/>
                </a:path>
              </a:pathLst>
            </a:custGeom>
            <a:solidFill>
              <a:srgbClr val="185ADB"/>
            </a:solidFill>
            <a:ln w="9525" cap="flat">
              <a:noFill/>
              <a:prstDash val="solid"/>
              <a:miter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rtlCol="0" anchor="ctr"/>
            <a:lstStyle/>
            <a:p>
              <a:pPr algn="ctr"/>
              <a:r>
                <a:rPr lang="en-US" sz="2800" b="1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  <a:endParaRPr lang="en-US" sz="28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8" name="Freeform: Shape 23">
              <a:extLst>
                <a:ext uri="{FF2B5EF4-FFF2-40B4-BE49-F238E27FC236}">
                  <a16:creationId xmlns="" xmlns:a16="http://schemas.microsoft.com/office/drawing/2014/main" id="{8AC0B332-CC47-4CCD-A744-6F38AA713150}"/>
                </a:ext>
              </a:extLst>
            </p:cNvPr>
            <p:cNvSpPr/>
            <p:nvPr/>
          </p:nvSpPr>
          <p:spPr>
            <a:xfrm>
              <a:off x="7263288" y="3099435"/>
              <a:ext cx="400050" cy="400050"/>
            </a:xfrm>
            <a:custGeom>
              <a:avLst/>
              <a:gdLst>
                <a:gd name="connsiteX0" fmla="*/ 394811 w 400050"/>
                <a:gd name="connsiteY0" fmla="*/ 200978 h 400050"/>
                <a:gd name="connsiteX1" fmla="*/ 200978 w 400050"/>
                <a:gd name="connsiteY1" fmla="*/ 394811 h 400050"/>
                <a:gd name="connsiteX2" fmla="*/ 7144 w 400050"/>
                <a:gd name="connsiteY2" fmla="*/ 200978 h 400050"/>
                <a:gd name="connsiteX3" fmla="*/ 200978 w 400050"/>
                <a:gd name="connsiteY3" fmla="*/ 7144 h 400050"/>
                <a:gd name="connsiteX4" fmla="*/ 394811 w 400050"/>
                <a:gd name="connsiteY4" fmla="*/ 200978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400050">
                  <a:moveTo>
                    <a:pt x="394811" y="200978"/>
                  </a:moveTo>
                  <a:cubicBezTo>
                    <a:pt x="394811" y="308029"/>
                    <a:pt x="308029" y="394811"/>
                    <a:pt x="200978" y="394811"/>
                  </a:cubicBezTo>
                  <a:cubicBezTo>
                    <a:pt x="93926" y="394811"/>
                    <a:pt x="7144" y="308029"/>
                    <a:pt x="7144" y="200978"/>
                  </a:cubicBezTo>
                  <a:cubicBezTo>
                    <a:pt x="7144" y="93926"/>
                    <a:pt x="93927" y="7144"/>
                    <a:pt x="200978" y="7144"/>
                  </a:cubicBezTo>
                  <a:cubicBezTo>
                    <a:pt x="308029" y="7144"/>
                    <a:pt x="394811" y="93926"/>
                    <a:pt x="394811" y="200978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28">
              <a:extLst>
                <a:ext uri="{FF2B5EF4-FFF2-40B4-BE49-F238E27FC236}">
                  <a16:creationId xmlns="" xmlns:a16="http://schemas.microsoft.com/office/drawing/2014/main" id="{0A5D2431-7923-4481-B84E-A6A372336BE9}"/>
                </a:ext>
              </a:extLst>
            </p:cNvPr>
            <p:cNvSpPr/>
            <p:nvPr/>
          </p:nvSpPr>
          <p:spPr>
            <a:xfrm>
              <a:off x="7290149" y="2415254"/>
              <a:ext cx="180975" cy="180975"/>
            </a:xfrm>
            <a:custGeom>
              <a:avLst/>
              <a:gdLst>
                <a:gd name="connsiteX0" fmla="*/ 174212 w 180975"/>
                <a:gd name="connsiteY0" fmla="*/ 90678 h 180975"/>
                <a:gd name="connsiteX1" fmla="*/ 90678 w 180975"/>
                <a:gd name="connsiteY1" fmla="*/ 174212 h 180975"/>
                <a:gd name="connsiteX2" fmla="*/ 7143 w 180975"/>
                <a:gd name="connsiteY2" fmla="*/ 90678 h 180975"/>
                <a:gd name="connsiteX3" fmla="*/ 90678 w 180975"/>
                <a:gd name="connsiteY3" fmla="*/ 7144 h 180975"/>
                <a:gd name="connsiteX4" fmla="*/ 174212 w 180975"/>
                <a:gd name="connsiteY4" fmla="*/ 90678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975" h="180975">
                  <a:moveTo>
                    <a:pt x="174212" y="90678"/>
                  </a:moveTo>
                  <a:cubicBezTo>
                    <a:pt x="174212" y="136813"/>
                    <a:pt x="136813" y="174212"/>
                    <a:pt x="90678" y="174212"/>
                  </a:cubicBezTo>
                  <a:cubicBezTo>
                    <a:pt x="44543" y="174212"/>
                    <a:pt x="7143" y="136813"/>
                    <a:pt x="7143" y="90678"/>
                  </a:cubicBezTo>
                  <a:cubicBezTo>
                    <a:pt x="7143" y="44543"/>
                    <a:pt x="44543" y="7144"/>
                    <a:pt x="90678" y="7144"/>
                  </a:cubicBezTo>
                  <a:cubicBezTo>
                    <a:pt x="136813" y="7144"/>
                    <a:pt x="174212" y="44543"/>
                    <a:pt x="174212" y="90678"/>
                  </a:cubicBezTo>
                  <a:close/>
                </a:path>
              </a:pathLst>
            </a:custGeom>
            <a:solidFill>
              <a:srgbClr val="FFC94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="" xmlns:a16="http://schemas.microsoft.com/office/drawing/2014/main" id="{4CB5322C-5FBC-4651-AF5F-173A47E0A84B}"/>
              </a:ext>
            </a:extLst>
          </p:cNvPr>
          <p:cNvGrpSpPr/>
          <p:nvPr/>
        </p:nvGrpSpPr>
        <p:grpSpPr>
          <a:xfrm>
            <a:off x="894566" y="2644346"/>
            <a:ext cx="1313402" cy="1359218"/>
            <a:chOff x="6349936" y="2140267"/>
            <a:chExt cx="1313402" cy="1359218"/>
          </a:xfrm>
        </p:grpSpPr>
        <p:sp>
          <p:nvSpPr>
            <p:cNvPr id="61" name="Freeform: Shape 6">
              <a:extLst>
                <a:ext uri="{FF2B5EF4-FFF2-40B4-BE49-F238E27FC236}">
                  <a16:creationId xmlns="" xmlns:a16="http://schemas.microsoft.com/office/drawing/2014/main" id="{F8E0B6B2-F2EF-45E8-9B0D-42F43BC044DA}"/>
                </a:ext>
              </a:extLst>
            </p:cNvPr>
            <p:cNvSpPr/>
            <p:nvPr/>
          </p:nvSpPr>
          <p:spPr>
            <a:xfrm>
              <a:off x="6349936" y="2140267"/>
              <a:ext cx="895350" cy="895350"/>
            </a:xfrm>
            <a:custGeom>
              <a:avLst/>
              <a:gdLst>
                <a:gd name="connsiteX0" fmla="*/ 726377 w 895350"/>
                <a:gd name="connsiteY0" fmla="*/ 891159 h 895350"/>
                <a:gd name="connsiteX1" fmla="*/ 171927 w 895350"/>
                <a:gd name="connsiteY1" fmla="*/ 891159 h 895350"/>
                <a:gd name="connsiteX2" fmla="*/ 7144 w 895350"/>
                <a:gd name="connsiteY2" fmla="*/ 726376 h 895350"/>
                <a:gd name="connsiteX3" fmla="*/ 7144 w 895350"/>
                <a:gd name="connsiteY3" fmla="*/ 171926 h 895350"/>
                <a:gd name="connsiteX4" fmla="*/ 171927 w 895350"/>
                <a:gd name="connsiteY4" fmla="*/ 7144 h 895350"/>
                <a:gd name="connsiteX5" fmla="*/ 726377 w 895350"/>
                <a:gd name="connsiteY5" fmla="*/ 7144 h 895350"/>
                <a:gd name="connsiteX6" fmla="*/ 891159 w 895350"/>
                <a:gd name="connsiteY6" fmla="*/ 171926 h 895350"/>
                <a:gd name="connsiteX7" fmla="*/ 891159 w 895350"/>
                <a:gd name="connsiteY7" fmla="*/ 726376 h 895350"/>
                <a:gd name="connsiteX8" fmla="*/ 726377 w 895350"/>
                <a:gd name="connsiteY8" fmla="*/ 891159 h 895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95350" h="895350">
                  <a:moveTo>
                    <a:pt x="726377" y="891159"/>
                  </a:moveTo>
                  <a:lnTo>
                    <a:pt x="171927" y="891159"/>
                  </a:lnTo>
                  <a:cubicBezTo>
                    <a:pt x="80963" y="891159"/>
                    <a:pt x="7144" y="817340"/>
                    <a:pt x="7144" y="726376"/>
                  </a:cubicBezTo>
                  <a:lnTo>
                    <a:pt x="7144" y="171926"/>
                  </a:lnTo>
                  <a:cubicBezTo>
                    <a:pt x="7144" y="80963"/>
                    <a:pt x="80963" y="7144"/>
                    <a:pt x="171927" y="7144"/>
                  </a:cubicBezTo>
                  <a:lnTo>
                    <a:pt x="726377" y="7144"/>
                  </a:lnTo>
                  <a:cubicBezTo>
                    <a:pt x="817340" y="7144"/>
                    <a:pt x="891159" y="80963"/>
                    <a:pt x="891159" y="171926"/>
                  </a:cubicBezTo>
                  <a:lnTo>
                    <a:pt x="891159" y="726376"/>
                  </a:lnTo>
                  <a:cubicBezTo>
                    <a:pt x="891254" y="817340"/>
                    <a:pt x="817436" y="891159"/>
                    <a:pt x="726377" y="891159"/>
                  </a:cubicBezTo>
                  <a:close/>
                </a:path>
              </a:pathLst>
            </a:custGeom>
            <a:solidFill>
              <a:srgbClr val="EFEFE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13">
              <a:extLst>
                <a:ext uri="{FF2B5EF4-FFF2-40B4-BE49-F238E27FC236}">
                  <a16:creationId xmlns="" xmlns:a16="http://schemas.microsoft.com/office/drawing/2014/main" id="{DA8BC0EC-7247-49F9-9A60-9F7D5B9018D8}"/>
                </a:ext>
              </a:extLst>
            </p:cNvPr>
            <p:cNvSpPr/>
            <p:nvPr/>
          </p:nvSpPr>
          <p:spPr>
            <a:xfrm>
              <a:off x="6573107" y="2409254"/>
              <a:ext cx="895350" cy="895350"/>
            </a:xfrm>
            <a:custGeom>
              <a:avLst/>
              <a:gdLst>
                <a:gd name="connsiteX0" fmla="*/ 726376 w 895350"/>
                <a:gd name="connsiteY0" fmla="*/ 891159 h 895350"/>
                <a:gd name="connsiteX1" fmla="*/ 171926 w 895350"/>
                <a:gd name="connsiteY1" fmla="*/ 891159 h 895350"/>
                <a:gd name="connsiteX2" fmla="*/ 7144 w 895350"/>
                <a:gd name="connsiteY2" fmla="*/ 726377 h 895350"/>
                <a:gd name="connsiteX3" fmla="*/ 7144 w 895350"/>
                <a:gd name="connsiteY3" fmla="*/ 171926 h 895350"/>
                <a:gd name="connsiteX4" fmla="*/ 171926 w 895350"/>
                <a:gd name="connsiteY4" fmla="*/ 7144 h 895350"/>
                <a:gd name="connsiteX5" fmla="*/ 726376 w 895350"/>
                <a:gd name="connsiteY5" fmla="*/ 7144 h 895350"/>
                <a:gd name="connsiteX6" fmla="*/ 891159 w 895350"/>
                <a:gd name="connsiteY6" fmla="*/ 171926 h 895350"/>
                <a:gd name="connsiteX7" fmla="*/ 891159 w 895350"/>
                <a:gd name="connsiteY7" fmla="*/ 726377 h 895350"/>
                <a:gd name="connsiteX8" fmla="*/ 726376 w 895350"/>
                <a:gd name="connsiteY8" fmla="*/ 891159 h 895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95350" h="895350">
                  <a:moveTo>
                    <a:pt x="726376" y="891159"/>
                  </a:moveTo>
                  <a:lnTo>
                    <a:pt x="171926" y="891159"/>
                  </a:lnTo>
                  <a:cubicBezTo>
                    <a:pt x="80963" y="891159"/>
                    <a:pt x="7144" y="817340"/>
                    <a:pt x="7144" y="726377"/>
                  </a:cubicBezTo>
                  <a:lnTo>
                    <a:pt x="7144" y="171926"/>
                  </a:lnTo>
                  <a:cubicBezTo>
                    <a:pt x="7144" y="80963"/>
                    <a:pt x="80963" y="7144"/>
                    <a:pt x="171926" y="7144"/>
                  </a:cubicBezTo>
                  <a:lnTo>
                    <a:pt x="726376" y="7144"/>
                  </a:lnTo>
                  <a:cubicBezTo>
                    <a:pt x="817340" y="7144"/>
                    <a:pt x="891159" y="80963"/>
                    <a:pt x="891159" y="171926"/>
                  </a:cubicBezTo>
                  <a:lnTo>
                    <a:pt x="891159" y="726377"/>
                  </a:lnTo>
                  <a:cubicBezTo>
                    <a:pt x="891159" y="817340"/>
                    <a:pt x="817435" y="891159"/>
                    <a:pt x="726376" y="891159"/>
                  </a:cubicBezTo>
                  <a:close/>
                </a:path>
              </a:pathLst>
            </a:custGeom>
            <a:solidFill>
              <a:srgbClr val="185ADB"/>
            </a:solidFill>
            <a:ln w="9525" cap="flat">
              <a:noFill/>
              <a:prstDash val="solid"/>
              <a:miter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rtlCol="0" anchor="ctr"/>
            <a:lstStyle/>
            <a:p>
              <a:pPr algn="ctr"/>
              <a:r>
                <a:rPr lang="en-US" sz="2800" b="1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3</a:t>
              </a:r>
              <a:endParaRPr lang="en-US" sz="28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3" name="Freeform: Shape 23">
              <a:extLst>
                <a:ext uri="{FF2B5EF4-FFF2-40B4-BE49-F238E27FC236}">
                  <a16:creationId xmlns="" xmlns:a16="http://schemas.microsoft.com/office/drawing/2014/main" id="{8AC0B332-CC47-4CCD-A744-6F38AA713150}"/>
                </a:ext>
              </a:extLst>
            </p:cNvPr>
            <p:cNvSpPr/>
            <p:nvPr/>
          </p:nvSpPr>
          <p:spPr>
            <a:xfrm>
              <a:off x="7263288" y="3099435"/>
              <a:ext cx="400050" cy="400050"/>
            </a:xfrm>
            <a:custGeom>
              <a:avLst/>
              <a:gdLst>
                <a:gd name="connsiteX0" fmla="*/ 394811 w 400050"/>
                <a:gd name="connsiteY0" fmla="*/ 200978 h 400050"/>
                <a:gd name="connsiteX1" fmla="*/ 200978 w 400050"/>
                <a:gd name="connsiteY1" fmla="*/ 394811 h 400050"/>
                <a:gd name="connsiteX2" fmla="*/ 7144 w 400050"/>
                <a:gd name="connsiteY2" fmla="*/ 200978 h 400050"/>
                <a:gd name="connsiteX3" fmla="*/ 200978 w 400050"/>
                <a:gd name="connsiteY3" fmla="*/ 7144 h 400050"/>
                <a:gd name="connsiteX4" fmla="*/ 394811 w 400050"/>
                <a:gd name="connsiteY4" fmla="*/ 200978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400050">
                  <a:moveTo>
                    <a:pt x="394811" y="200978"/>
                  </a:moveTo>
                  <a:cubicBezTo>
                    <a:pt x="394811" y="308029"/>
                    <a:pt x="308029" y="394811"/>
                    <a:pt x="200978" y="394811"/>
                  </a:cubicBezTo>
                  <a:cubicBezTo>
                    <a:pt x="93926" y="394811"/>
                    <a:pt x="7144" y="308029"/>
                    <a:pt x="7144" y="200978"/>
                  </a:cubicBezTo>
                  <a:cubicBezTo>
                    <a:pt x="7144" y="93926"/>
                    <a:pt x="93927" y="7144"/>
                    <a:pt x="200978" y="7144"/>
                  </a:cubicBezTo>
                  <a:cubicBezTo>
                    <a:pt x="308029" y="7144"/>
                    <a:pt x="394811" y="93926"/>
                    <a:pt x="394811" y="200978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28">
              <a:extLst>
                <a:ext uri="{FF2B5EF4-FFF2-40B4-BE49-F238E27FC236}">
                  <a16:creationId xmlns="" xmlns:a16="http://schemas.microsoft.com/office/drawing/2014/main" id="{0A5D2431-7923-4481-B84E-A6A372336BE9}"/>
                </a:ext>
              </a:extLst>
            </p:cNvPr>
            <p:cNvSpPr/>
            <p:nvPr/>
          </p:nvSpPr>
          <p:spPr>
            <a:xfrm>
              <a:off x="7290149" y="2415254"/>
              <a:ext cx="180975" cy="180975"/>
            </a:xfrm>
            <a:custGeom>
              <a:avLst/>
              <a:gdLst>
                <a:gd name="connsiteX0" fmla="*/ 174212 w 180975"/>
                <a:gd name="connsiteY0" fmla="*/ 90678 h 180975"/>
                <a:gd name="connsiteX1" fmla="*/ 90678 w 180975"/>
                <a:gd name="connsiteY1" fmla="*/ 174212 h 180975"/>
                <a:gd name="connsiteX2" fmla="*/ 7143 w 180975"/>
                <a:gd name="connsiteY2" fmla="*/ 90678 h 180975"/>
                <a:gd name="connsiteX3" fmla="*/ 90678 w 180975"/>
                <a:gd name="connsiteY3" fmla="*/ 7144 h 180975"/>
                <a:gd name="connsiteX4" fmla="*/ 174212 w 180975"/>
                <a:gd name="connsiteY4" fmla="*/ 90678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975" h="180975">
                  <a:moveTo>
                    <a:pt x="174212" y="90678"/>
                  </a:moveTo>
                  <a:cubicBezTo>
                    <a:pt x="174212" y="136813"/>
                    <a:pt x="136813" y="174212"/>
                    <a:pt x="90678" y="174212"/>
                  </a:cubicBezTo>
                  <a:cubicBezTo>
                    <a:pt x="44543" y="174212"/>
                    <a:pt x="7143" y="136813"/>
                    <a:pt x="7143" y="90678"/>
                  </a:cubicBezTo>
                  <a:cubicBezTo>
                    <a:pt x="7143" y="44543"/>
                    <a:pt x="44543" y="7144"/>
                    <a:pt x="90678" y="7144"/>
                  </a:cubicBezTo>
                  <a:cubicBezTo>
                    <a:pt x="136813" y="7144"/>
                    <a:pt x="174212" y="44543"/>
                    <a:pt x="174212" y="90678"/>
                  </a:cubicBezTo>
                  <a:close/>
                </a:path>
              </a:pathLst>
            </a:custGeom>
            <a:solidFill>
              <a:srgbClr val="FFC94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="" xmlns:a16="http://schemas.microsoft.com/office/drawing/2014/main" id="{4CB5322C-5FBC-4651-AF5F-173A47E0A84B}"/>
              </a:ext>
            </a:extLst>
          </p:cNvPr>
          <p:cNvGrpSpPr/>
          <p:nvPr/>
        </p:nvGrpSpPr>
        <p:grpSpPr>
          <a:xfrm>
            <a:off x="6146258" y="2712184"/>
            <a:ext cx="1313402" cy="1359218"/>
            <a:chOff x="6349936" y="2140267"/>
            <a:chExt cx="1313402" cy="1359218"/>
          </a:xfrm>
        </p:grpSpPr>
        <p:sp>
          <p:nvSpPr>
            <p:cNvPr id="66" name="Freeform: Shape 6">
              <a:extLst>
                <a:ext uri="{FF2B5EF4-FFF2-40B4-BE49-F238E27FC236}">
                  <a16:creationId xmlns="" xmlns:a16="http://schemas.microsoft.com/office/drawing/2014/main" id="{F8E0B6B2-F2EF-45E8-9B0D-42F43BC044DA}"/>
                </a:ext>
              </a:extLst>
            </p:cNvPr>
            <p:cNvSpPr/>
            <p:nvPr/>
          </p:nvSpPr>
          <p:spPr>
            <a:xfrm>
              <a:off x="6349936" y="2140267"/>
              <a:ext cx="895350" cy="895350"/>
            </a:xfrm>
            <a:custGeom>
              <a:avLst/>
              <a:gdLst>
                <a:gd name="connsiteX0" fmla="*/ 726377 w 895350"/>
                <a:gd name="connsiteY0" fmla="*/ 891159 h 895350"/>
                <a:gd name="connsiteX1" fmla="*/ 171927 w 895350"/>
                <a:gd name="connsiteY1" fmla="*/ 891159 h 895350"/>
                <a:gd name="connsiteX2" fmla="*/ 7144 w 895350"/>
                <a:gd name="connsiteY2" fmla="*/ 726376 h 895350"/>
                <a:gd name="connsiteX3" fmla="*/ 7144 w 895350"/>
                <a:gd name="connsiteY3" fmla="*/ 171926 h 895350"/>
                <a:gd name="connsiteX4" fmla="*/ 171927 w 895350"/>
                <a:gd name="connsiteY4" fmla="*/ 7144 h 895350"/>
                <a:gd name="connsiteX5" fmla="*/ 726377 w 895350"/>
                <a:gd name="connsiteY5" fmla="*/ 7144 h 895350"/>
                <a:gd name="connsiteX6" fmla="*/ 891159 w 895350"/>
                <a:gd name="connsiteY6" fmla="*/ 171926 h 895350"/>
                <a:gd name="connsiteX7" fmla="*/ 891159 w 895350"/>
                <a:gd name="connsiteY7" fmla="*/ 726376 h 895350"/>
                <a:gd name="connsiteX8" fmla="*/ 726377 w 895350"/>
                <a:gd name="connsiteY8" fmla="*/ 891159 h 895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95350" h="895350">
                  <a:moveTo>
                    <a:pt x="726377" y="891159"/>
                  </a:moveTo>
                  <a:lnTo>
                    <a:pt x="171927" y="891159"/>
                  </a:lnTo>
                  <a:cubicBezTo>
                    <a:pt x="80963" y="891159"/>
                    <a:pt x="7144" y="817340"/>
                    <a:pt x="7144" y="726376"/>
                  </a:cubicBezTo>
                  <a:lnTo>
                    <a:pt x="7144" y="171926"/>
                  </a:lnTo>
                  <a:cubicBezTo>
                    <a:pt x="7144" y="80963"/>
                    <a:pt x="80963" y="7144"/>
                    <a:pt x="171927" y="7144"/>
                  </a:cubicBezTo>
                  <a:lnTo>
                    <a:pt x="726377" y="7144"/>
                  </a:lnTo>
                  <a:cubicBezTo>
                    <a:pt x="817340" y="7144"/>
                    <a:pt x="891159" y="80963"/>
                    <a:pt x="891159" y="171926"/>
                  </a:cubicBezTo>
                  <a:lnTo>
                    <a:pt x="891159" y="726376"/>
                  </a:lnTo>
                  <a:cubicBezTo>
                    <a:pt x="891254" y="817340"/>
                    <a:pt x="817436" y="891159"/>
                    <a:pt x="726377" y="891159"/>
                  </a:cubicBezTo>
                  <a:close/>
                </a:path>
              </a:pathLst>
            </a:custGeom>
            <a:solidFill>
              <a:srgbClr val="EFEFE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13">
              <a:extLst>
                <a:ext uri="{FF2B5EF4-FFF2-40B4-BE49-F238E27FC236}">
                  <a16:creationId xmlns="" xmlns:a16="http://schemas.microsoft.com/office/drawing/2014/main" id="{DA8BC0EC-7247-49F9-9A60-9F7D5B9018D8}"/>
                </a:ext>
              </a:extLst>
            </p:cNvPr>
            <p:cNvSpPr/>
            <p:nvPr/>
          </p:nvSpPr>
          <p:spPr>
            <a:xfrm>
              <a:off x="6573107" y="2409254"/>
              <a:ext cx="895350" cy="895350"/>
            </a:xfrm>
            <a:custGeom>
              <a:avLst/>
              <a:gdLst>
                <a:gd name="connsiteX0" fmla="*/ 726376 w 895350"/>
                <a:gd name="connsiteY0" fmla="*/ 891159 h 895350"/>
                <a:gd name="connsiteX1" fmla="*/ 171926 w 895350"/>
                <a:gd name="connsiteY1" fmla="*/ 891159 h 895350"/>
                <a:gd name="connsiteX2" fmla="*/ 7144 w 895350"/>
                <a:gd name="connsiteY2" fmla="*/ 726377 h 895350"/>
                <a:gd name="connsiteX3" fmla="*/ 7144 w 895350"/>
                <a:gd name="connsiteY3" fmla="*/ 171926 h 895350"/>
                <a:gd name="connsiteX4" fmla="*/ 171926 w 895350"/>
                <a:gd name="connsiteY4" fmla="*/ 7144 h 895350"/>
                <a:gd name="connsiteX5" fmla="*/ 726376 w 895350"/>
                <a:gd name="connsiteY5" fmla="*/ 7144 h 895350"/>
                <a:gd name="connsiteX6" fmla="*/ 891159 w 895350"/>
                <a:gd name="connsiteY6" fmla="*/ 171926 h 895350"/>
                <a:gd name="connsiteX7" fmla="*/ 891159 w 895350"/>
                <a:gd name="connsiteY7" fmla="*/ 726377 h 895350"/>
                <a:gd name="connsiteX8" fmla="*/ 726376 w 895350"/>
                <a:gd name="connsiteY8" fmla="*/ 891159 h 895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95350" h="895350">
                  <a:moveTo>
                    <a:pt x="726376" y="891159"/>
                  </a:moveTo>
                  <a:lnTo>
                    <a:pt x="171926" y="891159"/>
                  </a:lnTo>
                  <a:cubicBezTo>
                    <a:pt x="80963" y="891159"/>
                    <a:pt x="7144" y="817340"/>
                    <a:pt x="7144" y="726377"/>
                  </a:cubicBezTo>
                  <a:lnTo>
                    <a:pt x="7144" y="171926"/>
                  </a:lnTo>
                  <a:cubicBezTo>
                    <a:pt x="7144" y="80963"/>
                    <a:pt x="80963" y="7144"/>
                    <a:pt x="171926" y="7144"/>
                  </a:cubicBezTo>
                  <a:lnTo>
                    <a:pt x="726376" y="7144"/>
                  </a:lnTo>
                  <a:cubicBezTo>
                    <a:pt x="817340" y="7144"/>
                    <a:pt x="891159" y="80963"/>
                    <a:pt x="891159" y="171926"/>
                  </a:cubicBezTo>
                  <a:lnTo>
                    <a:pt x="891159" y="726377"/>
                  </a:lnTo>
                  <a:cubicBezTo>
                    <a:pt x="891159" y="817340"/>
                    <a:pt x="817435" y="891159"/>
                    <a:pt x="726376" y="891159"/>
                  </a:cubicBezTo>
                  <a:close/>
                </a:path>
              </a:pathLst>
            </a:custGeom>
            <a:solidFill>
              <a:srgbClr val="185ADB"/>
            </a:solidFill>
            <a:ln w="9525" cap="flat">
              <a:noFill/>
              <a:prstDash val="solid"/>
              <a:miter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rtlCol="0" anchor="ctr"/>
            <a:lstStyle/>
            <a:p>
              <a:pPr algn="ctr"/>
              <a:r>
                <a:rPr lang="en-US" sz="2800" b="1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4</a:t>
              </a:r>
              <a:endParaRPr lang="en-US" sz="28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8" name="Freeform: Shape 23">
              <a:extLst>
                <a:ext uri="{FF2B5EF4-FFF2-40B4-BE49-F238E27FC236}">
                  <a16:creationId xmlns="" xmlns:a16="http://schemas.microsoft.com/office/drawing/2014/main" id="{8AC0B332-CC47-4CCD-A744-6F38AA713150}"/>
                </a:ext>
              </a:extLst>
            </p:cNvPr>
            <p:cNvSpPr/>
            <p:nvPr/>
          </p:nvSpPr>
          <p:spPr>
            <a:xfrm>
              <a:off x="7263288" y="3099435"/>
              <a:ext cx="400050" cy="400050"/>
            </a:xfrm>
            <a:custGeom>
              <a:avLst/>
              <a:gdLst>
                <a:gd name="connsiteX0" fmla="*/ 394811 w 400050"/>
                <a:gd name="connsiteY0" fmla="*/ 200978 h 400050"/>
                <a:gd name="connsiteX1" fmla="*/ 200978 w 400050"/>
                <a:gd name="connsiteY1" fmla="*/ 394811 h 400050"/>
                <a:gd name="connsiteX2" fmla="*/ 7144 w 400050"/>
                <a:gd name="connsiteY2" fmla="*/ 200978 h 400050"/>
                <a:gd name="connsiteX3" fmla="*/ 200978 w 400050"/>
                <a:gd name="connsiteY3" fmla="*/ 7144 h 400050"/>
                <a:gd name="connsiteX4" fmla="*/ 394811 w 400050"/>
                <a:gd name="connsiteY4" fmla="*/ 200978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400050">
                  <a:moveTo>
                    <a:pt x="394811" y="200978"/>
                  </a:moveTo>
                  <a:cubicBezTo>
                    <a:pt x="394811" y="308029"/>
                    <a:pt x="308029" y="394811"/>
                    <a:pt x="200978" y="394811"/>
                  </a:cubicBezTo>
                  <a:cubicBezTo>
                    <a:pt x="93926" y="394811"/>
                    <a:pt x="7144" y="308029"/>
                    <a:pt x="7144" y="200978"/>
                  </a:cubicBezTo>
                  <a:cubicBezTo>
                    <a:pt x="7144" y="93926"/>
                    <a:pt x="93927" y="7144"/>
                    <a:pt x="200978" y="7144"/>
                  </a:cubicBezTo>
                  <a:cubicBezTo>
                    <a:pt x="308029" y="7144"/>
                    <a:pt x="394811" y="93926"/>
                    <a:pt x="394811" y="200978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28">
              <a:extLst>
                <a:ext uri="{FF2B5EF4-FFF2-40B4-BE49-F238E27FC236}">
                  <a16:creationId xmlns="" xmlns:a16="http://schemas.microsoft.com/office/drawing/2014/main" id="{0A5D2431-7923-4481-B84E-A6A372336BE9}"/>
                </a:ext>
              </a:extLst>
            </p:cNvPr>
            <p:cNvSpPr/>
            <p:nvPr/>
          </p:nvSpPr>
          <p:spPr>
            <a:xfrm>
              <a:off x="7290149" y="2415254"/>
              <a:ext cx="180975" cy="180975"/>
            </a:xfrm>
            <a:custGeom>
              <a:avLst/>
              <a:gdLst>
                <a:gd name="connsiteX0" fmla="*/ 174212 w 180975"/>
                <a:gd name="connsiteY0" fmla="*/ 90678 h 180975"/>
                <a:gd name="connsiteX1" fmla="*/ 90678 w 180975"/>
                <a:gd name="connsiteY1" fmla="*/ 174212 h 180975"/>
                <a:gd name="connsiteX2" fmla="*/ 7143 w 180975"/>
                <a:gd name="connsiteY2" fmla="*/ 90678 h 180975"/>
                <a:gd name="connsiteX3" fmla="*/ 90678 w 180975"/>
                <a:gd name="connsiteY3" fmla="*/ 7144 h 180975"/>
                <a:gd name="connsiteX4" fmla="*/ 174212 w 180975"/>
                <a:gd name="connsiteY4" fmla="*/ 90678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975" h="180975">
                  <a:moveTo>
                    <a:pt x="174212" y="90678"/>
                  </a:moveTo>
                  <a:cubicBezTo>
                    <a:pt x="174212" y="136813"/>
                    <a:pt x="136813" y="174212"/>
                    <a:pt x="90678" y="174212"/>
                  </a:cubicBezTo>
                  <a:cubicBezTo>
                    <a:pt x="44543" y="174212"/>
                    <a:pt x="7143" y="136813"/>
                    <a:pt x="7143" y="90678"/>
                  </a:cubicBezTo>
                  <a:cubicBezTo>
                    <a:pt x="7143" y="44543"/>
                    <a:pt x="44543" y="7144"/>
                    <a:pt x="90678" y="7144"/>
                  </a:cubicBezTo>
                  <a:cubicBezTo>
                    <a:pt x="136813" y="7144"/>
                    <a:pt x="174212" y="44543"/>
                    <a:pt x="174212" y="90678"/>
                  </a:cubicBezTo>
                  <a:close/>
                </a:path>
              </a:pathLst>
            </a:custGeom>
            <a:solidFill>
              <a:srgbClr val="FFC94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47936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33" grpId="0"/>
      <p:bldP spid="34" grpId="0"/>
      <p:bldP spid="35" grpId="0"/>
      <p:bldP spid="42" grpId="0"/>
      <p:bldP spid="4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="" xmlns:a16="http://schemas.microsoft.com/office/drawing/2014/main" id="{4CB5322C-5FBC-4651-AF5F-173A47E0A84B}"/>
              </a:ext>
            </a:extLst>
          </p:cNvPr>
          <p:cNvGrpSpPr/>
          <p:nvPr/>
        </p:nvGrpSpPr>
        <p:grpSpPr>
          <a:xfrm>
            <a:off x="486440" y="2586787"/>
            <a:ext cx="1313402" cy="1359218"/>
            <a:chOff x="6349936" y="2140267"/>
            <a:chExt cx="1313402" cy="1359218"/>
          </a:xfrm>
        </p:grpSpPr>
        <p:sp>
          <p:nvSpPr>
            <p:cNvPr id="7" name="Freeform: Shape 6">
              <a:extLst>
                <a:ext uri="{FF2B5EF4-FFF2-40B4-BE49-F238E27FC236}">
                  <a16:creationId xmlns="" xmlns:a16="http://schemas.microsoft.com/office/drawing/2014/main" id="{F8E0B6B2-F2EF-45E8-9B0D-42F43BC044DA}"/>
                </a:ext>
              </a:extLst>
            </p:cNvPr>
            <p:cNvSpPr/>
            <p:nvPr/>
          </p:nvSpPr>
          <p:spPr>
            <a:xfrm>
              <a:off x="6349936" y="2140267"/>
              <a:ext cx="895350" cy="895350"/>
            </a:xfrm>
            <a:custGeom>
              <a:avLst/>
              <a:gdLst>
                <a:gd name="connsiteX0" fmla="*/ 726377 w 895350"/>
                <a:gd name="connsiteY0" fmla="*/ 891159 h 895350"/>
                <a:gd name="connsiteX1" fmla="*/ 171927 w 895350"/>
                <a:gd name="connsiteY1" fmla="*/ 891159 h 895350"/>
                <a:gd name="connsiteX2" fmla="*/ 7144 w 895350"/>
                <a:gd name="connsiteY2" fmla="*/ 726376 h 895350"/>
                <a:gd name="connsiteX3" fmla="*/ 7144 w 895350"/>
                <a:gd name="connsiteY3" fmla="*/ 171926 h 895350"/>
                <a:gd name="connsiteX4" fmla="*/ 171927 w 895350"/>
                <a:gd name="connsiteY4" fmla="*/ 7144 h 895350"/>
                <a:gd name="connsiteX5" fmla="*/ 726377 w 895350"/>
                <a:gd name="connsiteY5" fmla="*/ 7144 h 895350"/>
                <a:gd name="connsiteX6" fmla="*/ 891159 w 895350"/>
                <a:gd name="connsiteY6" fmla="*/ 171926 h 895350"/>
                <a:gd name="connsiteX7" fmla="*/ 891159 w 895350"/>
                <a:gd name="connsiteY7" fmla="*/ 726376 h 895350"/>
                <a:gd name="connsiteX8" fmla="*/ 726377 w 895350"/>
                <a:gd name="connsiteY8" fmla="*/ 891159 h 895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95350" h="895350">
                  <a:moveTo>
                    <a:pt x="726377" y="891159"/>
                  </a:moveTo>
                  <a:lnTo>
                    <a:pt x="171927" y="891159"/>
                  </a:lnTo>
                  <a:cubicBezTo>
                    <a:pt x="80963" y="891159"/>
                    <a:pt x="7144" y="817340"/>
                    <a:pt x="7144" y="726376"/>
                  </a:cubicBezTo>
                  <a:lnTo>
                    <a:pt x="7144" y="171926"/>
                  </a:lnTo>
                  <a:cubicBezTo>
                    <a:pt x="7144" y="80963"/>
                    <a:pt x="80963" y="7144"/>
                    <a:pt x="171927" y="7144"/>
                  </a:cubicBezTo>
                  <a:lnTo>
                    <a:pt x="726377" y="7144"/>
                  </a:lnTo>
                  <a:cubicBezTo>
                    <a:pt x="817340" y="7144"/>
                    <a:pt x="891159" y="80963"/>
                    <a:pt x="891159" y="171926"/>
                  </a:cubicBezTo>
                  <a:lnTo>
                    <a:pt x="891159" y="726376"/>
                  </a:lnTo>
                  <a:cubicBezTo>
                    <a:pt x="891254" y="817340"/>
                    <a:pt x="817436" y="891159"/>
                    <a:pt x="726377" y="891159"/>
                  </a:cubicBezTo>
                  <a:close/>
                </a:path>
              </a:pathLst>
            </a:custGeom>
            <a:solidFill>
              <a:srgbClr val="EFEFE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="" xmlns:a16="http://schemas.microsoft.com/office/drawing/2014/main" id="{DA8BC0EC-7247-49F9-9A60-9F7D5B9018D8}"/>
                </a:ext>
              </a:extLst>
            </p:cNvPr>
            <p:cNvSpPr/>
            <p:nvPr/>
          </p:nvSpPr>
          <p:spPr>
            <a:xfrm>
              <a:off x="6573107" y="2409254"/>
              <a:ext cx="895350" cy="895350"/>
            </a:xfrm>
            <a:custGeom>
              <a:avLst/>
              <a:gdLst>
                <a:gd name="connsiteX0" fmla="*/ 726376 w 895350"/>
                <a:gd name="connsiteY0" fmla="*/ 891159 h 895350"/>
                <a:gd name="connsiteX1" fmla="*/ 171926 w 895350"/>
                <a:gd name="connsiteY1" fmla="*/ 891159 h 895350"/>
                <a:gd name="connsiteX2" fmla="*/ 7144 w 895350"/>
                <a:gd name="connsiteY2" fmla="*/ 726377 h 895350"/>
                <a:gd name="connsiteX3" fmla="*/ 7144 w 895350"/>
                <a:gd name="connsiteY3" fmla="*/ 171926 h 895350"/>
                <a:gd name="connsiteX4" fmla="*/ 171926 w 895350"/>
                <a:gd name="connsiteY4" fmla="*/ 7144 h 895350"/>
                <a:gd name="connsiteX5" fmla="*/ 726376 w 895350"/>
                <a:gd name="connsiteY5" fmla="*/ 7144 h 895350"/>
                <a:gd name="connsiteX6" fmla="*/ 891159 w 895350"/>
                <a:gd name="connsiteY6" fmla="*/ 171926 h 895350"/>
                <a:gd name="connsiteX7" fmla="*/ 891159 w 895350"/>
                <a:gd name="connsiteY7" fmla="*/ 726377 h 895350"/>
                <a:gd name="connsiteX8" fmla="*/ 726376 w 895350"/>
                <a:gd name="connsiteY8" fmla="*/ 891159 h 895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95350" h="895350">
                  <a:moveTo>
                    <a:pt x="726376" y="891159"/>
                  </a:moveTo>
                  <a:lnTo>
                    <a:pt x="171926" y="891159"/>
                  </a:lnTo>
                  <a:cubicBezTo>
                    <a:pt x="80963" y="891159"/>
                    <a:pt x="7144" y="817340"/>
                    <a:pt x="7144" y="726377"/>
                  </a:cubicBezTo>
                  <a:lnTo>
                    <a:pt x="7144" y="171926"/>
                  </a:lnTo>
                  <a:cubicBezTo>
                    <a:pt x="7144" y="80963"/>
                    <a:pt x="80963" y="7144"/>
                    <a:pt x="171926" y="7144"/>
                  </a:cubicBezTo>
                  <a:lnTo>
                    <a:pt x="726376" y="7144"/>
                  </a:lnTo>
                  <a:cubicBezTo>
                    <a:pt x="817340" y="7144"/>
                    <a:pt x="891159" y="80963"/>
                    <a:pt x="891159" y="171926"/>
                  </a:cubicBezTo>
                  <a:lnTo>
                    <a:pt x="891159" y="726377"/>
                  </a:lnTo>
                  <a:cubicBezTo>
                    <a:pt x="891159" y="817340"/>
                    <a:pt x="817435" y="891159"/>
                    <a:pt x="726376" y="891159"/>
                  </a:cubicBezTo>
                  <a:close/>
                </a:path>
              </a:pathLst>
            </a:custGeom>
            <a:solidFill>
              <a:srgbClr val="185ADB"/>
            </a:solidFill>
            <a:ln w="9525" cap="flat">
              <a:noFill/>
              <a:prstDash val="solid"/>
              <a:miter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rtlCol="0" anchor="ctr"/>
            <a:lstStyle/>
            <a:p>
              <a:pPr algn="ctr"/>
              <a:r>
                <a:rPr lang="en-US" sz="2800" b="1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3</a:t>
              </a:r>
              <a:endParaRPr lang="en-US" sz="28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="" xmlns:a16="http://schemas.microsoft.com/office/drawing/2014/main" id="{8AC0B332-CC47-4CCD-A744-6F38AA713150}"/>
                </a:ext>
              </a:extLst>
            </p:cNvPr>
            <p:cNvSpPr/>
            <p:nvPr/>
          </p:nvSpPr>
          <p:spPr>
            <a:xfrm>
              <a:off x="7263288" y="3099435"/>
              <a:ext cx="400050" cy="400050"/>
            </a:xfrm>
            <a:custGeom>
              <a:avLst/>
              <a:gdLst>
                <a:gd name="connsiteX0" fmla="*/ 394811 w 400050"/>
                <a:gd name="connsiteY0" fmla="*/ 200978 h 400050"/>
                <a:gd name="connsiteX1" fmla="*/ 200978 w 400050"/>
                <a:gd name="connsiteY1" fmla="*/ 394811 h 400050"/>
                <a:gd name="connsiteX2" fmla="*/ 7144 w 400050"/>
                <a:gd name="connsiteY2" fmla="*/ 200978 h 400050"/>
                <a:gd name="connsiteX3" fmla="*/ 200978 w 400050"/>
                <a:gd name="connsiteY3" fmla="*/ 7144 h 400050"/>
                <a:gd name="connsiteX4" fmla="*/ 394811 w 400050"/>
                <a:gd name="connsiteY4" fmla="*/ 200978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400050">
                  <a:moveTo>
                    <a:pt x="394811" y="200978"/>
                  </a:moveTo>
                  <a:cubicBezTo>
                    <a:pt x="394811" y="308029"/>
                    <a:pt x="308029" y="394811"/>
                    <a:pt x="200978" y="394811"/>
                  </a:cubicBezTo>
                  <a:cubicBezTo>
                    <a:pt x="93926" y="394811"/>
                    <a:pt x="7144" y="308029"/>
                    <a:pt x="7144" y="200978"/>
                  </a:cubicBezTo>
                  <a:cubicBezTo>
                    <a:pt x="7144" y="93926"/>
                    <a:pt x="93927" y="7144"/>
                    <a:pt x="200978" y="7144"/>
                  </a:cubicBezTo>
                  <a:cubicBezTo>
                    <a:pt x="308029" y="7144"/>
                    <a:pt x="394811" y="93926"/>
                    <a:pt x="394811" y="200978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="" xmlns:a16="http://schemas.microsoft.com/office/drawing/2014/main" id="{0A5D2431-7923-4481-B84E-A6A372336BE9}"/>
                </a:ext>
              </a:extLst>
            </p:cNvPr>
            <p:cNvSpPr/>
            <p:nvPr/>
          </p:nvSpPr>
          <p:spPr>
            <a:xfrm>
              <a:off x="7290149" y="2415254"/>
              <a:ext cx="180975" cy="180975"/>
            </a:xfrm>
            <a:custGeom>
              <a:avLst/>
              <a:gdLst>
                <a:gd name="connsiteX0" fmla="*/ 174212 w 180975"/>
                <a:gd name="connsiteY0" fmla="*/ 90678 h 180975"/>
                <a:gd name="connsiteX1" fmla="*/ 90678 w 180975"/>
                <a:gd name="connsiteY1" fmla="*/ 174212 h 180975"/>
                <a:gd name="connsiteX2" fmla="*/ 7143 w 180975"/>
                <a:gd name="connsiteY2" fmla="*/ 90678 h 180975"/>
                <a:gd name="connsiteX3" fmla="*/ 90678 w 180975"/>
                <a:gd name="connsiteY3" fmla="*/ 7144 h 180975"/>
                <a:gd name="connsiteX4" fmla="*/ 174212 w 180975"/>
                <a:gd name="connsiteY4" fmla="*/ 90678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975" h="180975">
                  <a:moveTo>
                    <a:pt x="174212" y="90678"/>
                  </a:moveTo>
                  <a:cubicBezTo>
                    <a:pt x="174212" y="136813"/>
                    <a:pt x="136813" y="174212"/>
                    <a:pt x="90678" y="174212"/>
                  </a:cubicBezTo>
                  <a:cubicBezTo>
                    <a:pt x="44543" y="174212"/>
                    <a:pt x="7143" y="136813"/>
                    <a:pt x="7143" y="90678"/>
                  </a:cubicBezTo>
                  <a:cubicBezTo>
                    <a:pt x="7143" y="44543"/>
                    <a:pt x="44543" y="7144"/>
                    <a:pt x="90678" y="7144"/>
                  </a:cubicBezTo>
                  <a:cubicBezTo>
                    <a:pt x="136813" y="7144"/>
                    <a:pt x="174212" y="44543"/>
                    <a:pt x="174212" y="90678"/>
                  </a:cubicBezTo>
                  <a:close/>
                </a:path>
              </a:pathLst>
            </a:custGeom>
            <a:solidFill>
              <a:srgbClr val="FFC94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="" xmlns:a16="http://schemas.microsoft.com/office/drawing/2014/main" id="{517534A5-EF7C-44F2-A4D2-B5A06D74FF29}"/>
              </a:ext>
            </a:extLst>
          </p:cNvPr>
          <p:cNvGrpSpPr/>
          <p:nvPr/>
        </p:nvGrpSpPr>
        <p:grpSpPr>
          <a:xfrm>
            <a:off x="1551267" y="-7144"/>
            <a:ext cx="9352859" cy="1266825"/>
            <a:chOff x="1551267" y="-7144"/>
            <a:chExt cx="9352859" cy="1266825"/>
          </a:xfrm>
        </p:grpSpPr>
        <p:sp>
          <p:nvSpPr>
            <p:cNvPr id="8" name="Freeform: Shape 7">
              <a:extLst>
                <a:ext uri="{FF2B5EF4-FFF2-40B4-BE49-F238E27FC236}">
                  <a16:creationId xmlns="" xmlns:a16="http://schemas.microsoft.com/office/drawing/2014/main" id="{476EF7DD-17FF-4BFF-B026-99B4E8C9A712}"/>
                </a:ext>
              </a:extLst>
            </p:cNvPr>
            <p:cNvSpPr/>
            <p:nvPr/>
          </p:nvSpPr>
          <p:spPr>
            <a:xfrm>
              <a:off x="1551267" y="-7144"/>
              <a:ext cx="9352859" cy="1266825"/>
            </a:xfrm>
            <a:custGeom>
              <a:avLst/>
              <a:gdLst>
                <a:gd name="connsiteX0" fmla="*/ 3253264 w 3543300"/>
                <a:gd name="connsiteY0" fmla="*/ 1263968 h 1266825"/>
                <a:gd name="connsiteX1" fmla="*/ 292894 w 3543300"/>
                <a:gd name="connsiteY1" fmla="*/ 1263968 h 1266825"/>
                <a:gd name="connsiteX2" fmla="*/ 7144 w 3543300"/>
                <a:gd name="connsiteY2" fmla="*/ 978218 h 1266825"/>
                <a:gd name="connsiteX3" fmla="*/ 7144 w 3543300"/>
                <a:gd name="connsiteY3" fmla="*/ 7144 h 1266825"/>
                <a:gd name="connsiteX4" fmla="*/ 3539014 w 3543300"/>
                <a:gd name="connsiteY4" fmla="*/ 7144 h 1266825"/>
                <a:gd name="connsiteX5" fmla="*/ 3539014 w 3543300"/>
                <a:gd name="connsiteY5" fmla="*/ 978218 h 1266825"/>
                <a:gd name="connsiteX6" fmla="*/ 3253264 w 3543300"/>
                <a:gd name="connsiteY6" fmla="*/ 1263968 h 1266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43300" h="1266825">
                  <a:moveTo>
                    <a:pt x="3253264" y="1263968"/>
                  </a:moveTo>
                  <a:lnTo>
                    <a:pt x="292894" y="1263968"/>
                  </a:lnTo>
                  <a:cubicBezTo>
                    <a:pt x="135064" y="1263968"/>
                    <a:pt x="7144" y="1136047"/>
                    <a:pt x="7144" y="978218"/>
                  </a:cubicBezTo>
                  <a:lnTo>
                    <a:pt x="7144" y="7144"/>
                  </a:lnTo>
                  <a:lnTo>
                    <a:pt x="3539014" y="7144"/>
                  </a:lnTo>
                  <a:lnTo>
                    <a:pt x="3539014" y="978218"/>
                  </a:lnTo>
                  <a:cubicBezTo>
                    <a:pt x="3539014" y="1136047"/>
                    <a:pt x="3411093" y="1263968"/>
                    <a:pt x="3253264" y="1263968"/>
                  </a:cubicBezTo>
                  <a:close/>
                </a:path>
              </a:pathLst>
            </a:custGeom>
            <a:solidFill>
              <a:srgbClr val="0A19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="" xmlns:a16="http://schemas.microsoft.com/office/drawing/2014/main" id="{F8999262-5267-4978-9C63-12E591013E47}"/>
                </a:ext>
              </a:extLst>
            </p:cNvPr>
            <p:cNvSpPr txBox="1"/>
            <p:nvPr/>
          </p:nvSpPr>
          <p:spPr>
            <a:xfrm>
              <a:off x="1705957" y="69933"/>
              <a:ext cx="902202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>
                  <a:solidFill>
                    <a:schemeClr val="bg1"/>
                  </a:solidFill>
                  <a:latin typeface="+mj-lt"/>
                </a:rPr>
                <a:t>Best practices for deployment</a:t>
              </a:r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="" xmlns:a16="http://schemas.microsoft.com/office/drawing/2014/main" id="{0BF5281B-C5DA-4848-A908-31776066F6AB}"/>
              </a:ext>
            </a:extLst>
          </p:cNvPr>
          <p:cNvSpPr/>
          <p:nvPr/>
        </p:nvSpPr>
        <p:spPr>
          <a:xfrm>
            <a:off x="1705957" y="1768659"/>
            <a:ext cx="390563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Use </a:t>
            </a:r>
            <a:r>
              <a:rPr lang="en-US" sz="2000" b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a cloud deployment platform. 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="" xmlns:a16="http://schemas.microsoft.com/office/drawing/2014/main" id="{298EABFD-C589-445E-AC2F-19E20B377A8E}"/>
              </a:ext>
            </a:extLst>
          </p:cNvPr>
          <p:cNvSpPr/>
          <p:nvPr/>
        </p:nvSpPr>
        <p:spPr>
          <a:xfrm>
            <a:off x="1639756" y="4434498"/>
            <a:ext cx="334490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Monitor your application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="" xmlns:a16="http://schemas.microsoft.com/office/drawing/2014/main" id="{47E8E618-CDF9-4EFB-B983-9C6A21F5E65E}"/>
              </a:ext>
            </a:extLst>
          </p:cNvPr>
          <p:cNvSpPr/>
          <p:nvPr/>
        </p:nvSpPr>
        <p:spPr>
          <a:xfrm>
            <a:off x="1867849" y="2822650"/>
            <a:ext cx="462820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Use a continuous integration and continuous delivery (CI/CD) pipeline.</a:t>
            </a:r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Kaizen Group AI</a:t>
            </a: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83E7E-9DFE-4A1E-AEC2-D2E19E891C2C}" type="slidenum">
              <a:rPr lang="en-US" smtClean="0"/>
              <a:t>9</a:t>
            </a:fld>
            <a:endParaRPr lang="en-US"/>
          </a:p>
        </p:txBody>
      </p:sp>
      <p:grpSp>
        <p:nvGrpSpPr>
          <p:cNvPr id="39" name="Group 38">
            <a:extLst>
              <a:ext uri="{FF2B5EF4-FFF2-40B4-BE49-F238E27FC236}">
                <a16:creationId xmlns="" xmlns:a16="http://schemas.microsoft.com/office/drawing/2014/main" id="{4CB5322C-5FBC-4651-AF5F-173A47E0A84B}"/>
              </a:ext>
            </a:extLst>
          </p:cNvPr>
          <p:cNvGrpSpPr/>
          <p:nvPr/>
        </p:nvGrpSpPr>
        <p:grpSpPr>
          <a:xfrm>
            <a:off x="502252" y="1280266"/>
            <a:ext cx="1313402" cy="1359218"/>
            <a:chOff x="6349936" y="2140267"/>
            <a:chExt cx="1313402" cy="1359218"/>
          </a:xfrm>
        </p:grpSpPr>
        <p:sp>
          <p:nvSpPr>
            <p:cNvPr id="40" name="Freeform: Shape 6">
              <a:extLst>
                <a:ext uri="{FF2B5EF4-FFF2-40B4-BE49-F238E27FC236}">
                  <a16:creationId xmlns="" xmlns:a16="http://schemas.microsoft.com/office/drawing/2014/main" id="{F8E0B6B2-F2EF-45E8-9B0D-42F43BC044DA}"/>
                </a:ext>
              </a:extLst>
            </p:cNvPr>
            <p:cNvSpPr/>
            <p:nvPr/>
          </p:nvSpPr>
          <p:spPr>
            <a:xfrm>
              <a:off x="6349936" y="2140267"/>
              <a:ext cx="895350" cy="895350"/>
            </a:xfrm>
            <a:custGeom>
              <a:avLst/>
              <a:gdLst>
                <a:gd name="connsiteX0" fmla="*/ 726377 w 895350"/>
                <a:gd name="connsiteY0" fmla="*/ 891159 h 895350"/>
                <a:gd name="connsiteX1" fmla="*/ 171927 w 895350"/>
                <a:gd name="connsiteY1" fmla="*/ 891159 h 895350"/>
                <a:gd name="connsiteX2" fmla="*/ 7144 w 895350"/>
                <a:gd name="connsiteY2" fmla="*/ 726376 h 895350"/>
                <a:gd name="connsiteX3" fmla="*/ 7144 w 895350"/>
                <a:gd name="connsiteY3" fmla="*/ 171926 h 895350"/>
                <a:gd name="connsiteX4" fmla="*/ 171927 w 895350"/>
                <a:gd name="connsiteY4" fmla="*/ 7144 h 895350"/>
                <a:gd name="connsiteX5" fmla="*/ 726377 w 895350"/>
                <a:gd name="connsiteY5" fmla="*/ 7144 h 895350"/>
                <a:gd name="connsiteX6" fmla="*/ 891159 w 895350"/>
                <a:gd name="connsiteY6" fmla="*/ 171926 h 895350"/>
                <a:gd name="connsiteX7" fmla="*/ 891159 w 895350"/>
                <a:gd name="connsiteY7" fmla="*/ 726376 h 895350"/>
                <a:gd name="connsiteX8" fmla="*/ 726377 w 895350"/>
                <a:gd name="connsiteY8" fmla="*/ 891159 h 895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95350" h="895350">
                  <a:moveTo>
                    <a:pt x="726377" y="891159"/>
                  </a:moveTo>
                  <a:lnTo>
                    <a:pt x="171927" y="891159"/>
                  </a:lnTo>
                  <a:cubicBezTo>
                    <a:pt x="80963" y="891159"/>
                    <a:pt x="7144" y="817340"/>
                    <a:pt x="7144" y="726376"/>
                  </a:cubicBezTo>
                  <a:lnTo>
                    <a:pt x="7144" y="171926"/>
                  </a:lnTo>
                  <a:cubicBezTo>
                    <a:pt x="7144" y="80963"/>
                    <a:pt x="80963" y="7144"/>
                    <a:pt x="171927" y="7144"/>
                  </a:cubicBezTo>
                  <a:lnTo>
                    <a:pt x="726377" y="7144"/>
                  </a:lnTo>
                  <a:cubicBezTo>
                    <a:pt x="817340" y="7144"/>
                    <a:pt x="891159" y="80963"/>
                    <a:pt x="891159" y="171926"/>
                  </a:cubicBezTo>
                  <a:lnTo>
                    <a:pt x="891159" y="726376"/>
                  </a:lnTo>
                  <a:cubicBezTo>
                    <a:pt x="891254" y="817340"/>
                    <a:pt x="817436" y="891159"/>
                    <a:pt x="726377" y="891159"/>
                  </a:cubicBezTo>
                  <a:close/>
                </a:path>
              </a:pathLst>
            </a:custGeom>
            <a:solidFill>
              <a:srgbClr val="EFEFE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13">
              <a:extLst>
                <a:ext uri="{FF2B5EF4-FFF2-40B4-BE49-F238E27FC236}">
                  <a16:creationId xmlns="" xmlns:a16="http://schemas.microsoft.com/office/drawing/2014/main" id="{DA8BC0EC-7247-49F9-9A60-9F7D5B9018D8}"/>
                </a:ext>
              </a:extLst>
            </p:cNvPr>
            <p:cNvSpPr/>
            <p:nvPr/>
          </p:nvSpPr>
          <p:spPr>
            <a:xfrm>
              <a:off x="6573107" y="2409254"/>
              <a:ext cx="895350" cy="895350"/>
            </a:xfrm>
            <a:custGeom>
              <a:avLst/>
              <a:gdLst>
                <a:gd name="connsiteX0" fmla="*/ 726376 w 895350"/>
                <a:gd name="connsiteY0" fmla="*/ 891159 h 895350"/>
                <a:gd name="connsiteX1" fmla="*/ 171926 w 895350"/>
                <a:gd name="connsiteY1" fmla="*/ 891159 h 895350"/>
                <a:gd name="connsiteX2" fmla="*/ 7144 w 895350"/>
                <a:gd name="connsiteY2" fmla="*/ 726377 h 895350"/>
                <a:gd name="connsiteX3" fmla="*/ 7144 w 895350"/>
                <a:gd name="connsiteY3" fmla="*/ 171926 h 895350"/>
                <a:gd name="connsiteX4" fmla="*/ 171926 w 895350"/>
                <a:gd name="connsiteY4" fmla="*/ 7144 h 895350"/>
                <a:gd name="connsiteX5" fmla="*/ 726376 w 895350"/>
                <a:gd name="connsiteY5" fmla="*/ 7144 h 895350"/>
                <a:gd name="connsiteX6" fmla="*/ 891159 w 895350"/>
                <a:gd name="connsiteY6" fmla="*/ 171926 h 895350"/>
                <a:gd name="connsiteX7" fmla="*/ 891159 w 895350"/>
                <a:gd name="connsiteY7" fmla="*/ 726377 h 895350"/>
                <a:gd name="connsiteX8" fmla="*/ 726376 w 895350"/>
                <a:gd name="connsiteY8" fmla="*/ 891159 h 895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95350" h="895350">
                  <a:moveTo>
                    <a:pt x="726376" y="891159"/>
                  </a:moveTo>
                  <a:lnTo>
                    <a:pt x="171926" y="891159"/>
                  </a:lnTo>
                  <a:cubicBezTo>
                    <a:pt x="80963" y="891159"/>
                    <a:pt x="7144" y="817340"/>
                    <a:pt x="7144" y="726377"/>
                  </a:cubicBezTo>
                  <a:lnTo>
                    <a:pt x="7144" y="171926"/>
                  </a:lnTo>
                  <a:cubicBezTo>
                    <a:pt x="7144" y="80963"/>
                    <a:pt x="80963" y="7144"/>
                    <a:pt x="171926" y="7144"/>
                  </a:cubicBezTo>
                  <a:lnTo>
                    <a:pt x="726376" y="7144"/>
                  </a:lnTo>
                  <a:cubicBezTo>
                    <a:pt x="817340" y="7144"/>
                    <a:pt x="891159" y="80963"/>
                    <a:pt x="891159" y="171926"/>
                  </a:cubicBezTo>
                  <a:lnTo>
                    <a:pt x="891159" y="726377"/>
                  </a:lnTo>
                  <a:cubicBezTo>
                    <a:pt x="891159" y="817340"/>
                    <a:pt x="817435" y="891159"/>
                    <a:pt x="726376" y="891159"/>
                  </a:cubicBezTo>
                  <a:close/>
                </a:path>
              </a:pathLst>
            </a:custGeom>
            <a:solidFill>
              <a:srgbClr val="185ADB"/>
            </a:solidFill>
            <a:ln w="9525" cap="flat">
              <a:noFill/>
              <a:prstDash val="solid"/>
              <a:miter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rtlCol="0" anchor="ctr"/>
            <a:lstStyle/>
            <a:p>
              <a:pPr algn="ctr"/>
              <a:r>
                <a:rPr lang="en-US" sz="2800" b="1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endParaRPr lang="en-US" sz="28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2" name="Freeform: Shape 23">
              <a:extLst>
                <a:ext uri="{FF2B5EF4-FFF2-40B4-BE49-F238E27FC236}">
                  <a16:creationId xmlns="" xmlns:a16="http://schemas.microsoft.com/office/drawing/2014/main" id="{8AC0B332-CC47-4CCD-A744-6F38AA713150}"/>
                </a:ext>
              </a:extLst>
            </p:cNvPr>
            <p:cNvSpPr/>
            <p:nvPr/>
          </p:nvSpPr>
          <p:spPr>
            <a:xfrm>
              <a:off x="7263288" y="3099435"/>
              <a:ext cx="400050" cy="400050"/>
            </a:xfrm>
            <a:custGeom>
              <a:avLst/>
              <a:gdLst>
                <a:gd name="connsiteX0" fmla="*/ 394811 w 400050"/>
                <a:gd name="connsiteY0" fmla="*/ 200978 h 400050"/>
                <a:gd name="connsiteX1" fmla="*/ 200978 w 400050"/>
                <a:gd name="connsiteY1" fmla="*/ 394811 h 400050"/>
                <a:gd name="connsiteX2" fmla="*/ 7144 w 400050"/>
                <a:gd name="connsiteY2" fmla="*/ 200978 h 400050"/>
                <a:gd name="connsiteX3" fmla="*/ 200978 w 400050"/>
                <a:gd name="connsiteY3" fmla="*/ 7144 h 400050"/>
                <a:gd name="connsiteX4" fmla="*/ 394811 w 400050"/>
                <a:gd name="connsiteY4" fmla="*/ 200978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400050">
                  <a:moveTo>
                    <a:pt x="394811" y="200978"/>
                  </a:moveTo>
                  <a:cubicBezTo>
                    <a:pt x="394811" y="308029"/>
                    <a:pt x="308029" y="394811"/>
                    <a:pt x="200978" y="394811"/>
                  </a:cubicBezTo>
                  <a:cubicBezTo>
                    <a:pt x="93926" y="394811"/>
                    <a:pt x="7144" y="308029"/>
                    <a:pt x="7144" y="200978"/>
                  </a:cubicBezTo>
                  <a:cubicBezTo>
                    <a:pt x="7144" y="93926"/>
                    <a:pt x="93927" y="7144"/>
                    <a:pt x="200978" y="7144"/>
                  </a:cubicBezTo>
                  <a:cubicBezTo>
                    <a:pt x="308029" y="7144"/>
                    <a:pt x="394811" y="93926"/>
                    <a:pt x="394811" y="200978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28">
              <a:extLst>
                <a:ext uri="{FF2B5EF4-FFF2-40B4-BE49-F238E27FC236}">
                  <a16:creationId xmlns="" xmlns:a16="http://schemas.microsoft.com/office/drawing/2014/main" id="{0A5D2431-7923-4481-B84E-A6A372336BE9}"/>
                </a:ext>
              </a:extLst>
            </p:cNvPr>
            <p:cNvSpPr/>
            <p:nvPr/>
          </p:nvSpPr>
          <p:spPr>
            <a:xfrm>
              <a:off x="7290149" y="2415254"/>
              <a:ext cx="180975" cy="180975"/>
            </a:xfrm>
            <a:custGeom>
              <a:avLst/>
              <a:gdLst>
                <a:gd name="connsiteX0" fmla="*/ 174212 w 180975"/>
                <a:gd name="connsiteY0" fmla="*/ 90678 h 180975"/>
                <a:gd name="connsiteX1" fmla="*/ 90678 w 180975"/>
                <a:gd name="connsiteY1" fmla="*/ 174212 h 180975"/>
                <a:gd name="connsiteX2" fmla="*/ 7143 w 180975"/>
                <a:gd name="connsiteY2" fmla="*/ 90678 h 180975"/>
                <a:gd name="connsiteX3" fmla="*/ 90678 w 180975"/>
                <a:gd name="connsiteY3" fmla="*/ 7144 h 180975"/>
                <a:gd name="connsiteX4" fmla="*/ 174212 w 180975"/>
                <a:gd name="connsiteY4" fmla="*/ 90678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975" h="180975">
                  <a:moveTo>
                    <a:pt x="174212" y="90678"/>
                  </a:moveTo>
                  <a:cubicBezTo>
                    <a:pt x="174212" y="136813"/>
                    <a:pt x="136813" y="174212"/>
                    <a:pt x="90678" y="174212"/>
                  </a:cubicBezTo>
                  <a:cubicBezTo>
                    <a:pt x="44543" y="174212"/>
                    <a:pt x="7143" y="136813"/>
                    <a:pt x="7143" y="90678"/>
                  </a:cubicBezTo>
                  <a:cubicBezTo>
                    <a:pt x="7143" y="44543"/>
                    <a:pt x="44543" y="7144"/>
                    <a:pt x="90678" y="7144"/>
                  </a:cubicBezTo>
                  <a:cubicBezTo>
                    <a:pt x="136813" y="7144"/>
                    <a:pt x="174212" y="44543"/>
                    <a:pt x="174212" y="90678"/>
                  </a:cubicBezTo>
                  <a:close/>
                </a:path>
              </a:pathLst>
            </a:custGeom>
            <a:solidFill>
              <a:srgbClr val="FFC94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="" xmlns:a16="http://schemas.microsoft.com/office/drawing/2014/main" id="{4CB5322C-5FBC-4651-AF5F-173A47E0A84B}"/>
              </a:ext>
            </a:extLst>
          </p:cNvPr>
          <p:cNvGrpSpPr/>
          <p:nvPr/>
        </p:nvGrpSpPr>
        <p:grpSpPr>
          <a:xfrm>
            <a:off x="6068473" y="1227569"/>
            <a:ext cx="1313402" cy="1359218"/>
            <a:chOff x="6349936" y="2140267"/>
            <a:chExt cx="1313402" cy="1359218"/>
          </a:xfrm>
        </p:grpSpPr>
        <p:sp>
          <p:nvSpPr>
            <p:cNvPr id="27" name="Freeform: Shape 6">
              <a:extLst>
                <a:ext uri="{FF2B5EF4-FFF2-40B4-BE49-F238E27FC236}">
                  <a16:creationId xmlns="" xmlns:a16="http://schemas.microsoft.com/office/drawing/2014/main" id="{F8E0B6B2-F2EF-45E8-9B0D-42F43BC044DA}"/>
                </a:ext>
              </a:extLst>
            </p:cNvPr>
            <p:cNvSpPr/>
            <p:nvPr/>
          </p:nvSpPr>
          <p:spPr>
            <a:xfrm>
              <a:off x="6349936" y="2140267"/>
              <a:ext cx="895350" cy="895350"/>
            </a:xfrm>
            <a:custGeom>
              <a:avLst/>
              <a:gdLst>
                <a:gd name="connsiteX0" fmla="*/ 726377 w 895350"/>
                <a:gd name="connsiteY0" fmla="*/ 891159 h 895350"/>
                <a:gd name="connsiteX1" fmla="*/ 171927 w 895350"/>
                <a:gd name="connsiteY1" fmla="*/ 891159 h 895350"/>
                <a:gd name="connsiteX2" fmla="*/ 7144 w 895350"/>
                <a:gd name="connsiteY2" fmla="*/ 726376 h 895350"/>
                <a:gd name="connsiteX3" fmla="*/ 7144 w 895350"/>
                <a:gd name="connsiteY3" fmla="*/ 171926 h 895350"/>
                <a:gd name="connsiteX4" fmla="*/ 171927 w 895350"/>
                <a:gd name="connsiteY4" fmla="*/ 7144 h 895350"/>
                <a:gd name="connsiteX5" fmla="*/ 726377 w 895350"/>
                <a:gd name="connsiteY5" fmla="*/ 7144 h 895350"/>
                <a:gd name="connsiteX6" fmla="*/ 891159 w 895350"/>
                <a:gd name="connsiteY6" fmla="*/ 171926 h 895350"/>
                <a:gd name="connsiteX7" fmla="*/ 891159 w 895350"/>
                <a:gd name="connsiteY7" fmla="*/ 726376 h 895350"/>
                <a:gd name="connsiteX8" fmla="*/ 726377 w 895350"/>
                <a:gd name="connsiteY8" fmla="*/ 891159 h 895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95350" h="895350">
                  <a:moveTo>
                    <a:pt x="726377" y="891159"/>
                  </a:moveTo>
                  <a:lnTo>
                    <a:pt x="171927" y="891159"/>
                  </a:lnTo>
                  <a:cubicBezTo>
                    <a:pt x="80963" y="891159"/>
                    <a:pt x="7144" y="817340"/>
                    <a:pt x="7144" y="726376"/>
                  </a:cubicBezTo>
                  <a:lnTo>
                    <a:pt x="7144" y="171926"/>
                  </a:lnTo>
                  <a:cubicBezTo>
                    <a:pt x="7144" y="80963"/>
                    <a:pt x="80963" y="7144"/>
                    <a:pt x="171927" y="7144"/>
                  </a:cubicBezTo>
                  <a:lnTo>
                    <a:pt x="726377" y="7144"/>
                  </a:lnTo>
                  <a:cubicBezTo>
                    <a:pt x="817340" y="7144"/>
                    <a:pt x="891159" y="80963"/>
                    <a:pt x="891159" y="171926"/>
                  </a:cubicBezTo>
                  <a:lnTo>
                    <a:pt x="891159" y="726376"/>
                  </a:lnTo>
                  <a:cubicBezTo>
                    <a:pt x="891254" y="817340"/>
                    <a:pt x="817436" y="891159"/>
                    <a:pt x="726377" y="891159"/>
                  </a:cubicBezTo>
                  <a:close/>
                </a:path>
              </a:pathLst>
            </a:custGeom>
            <a:solidFill>
              <a:srgbClr val="EFEFE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13">
              <a:extLst>
                <a:ext uri="{FF2B5EF4-FFF2-40B4-BE49-F238E27FC236}">
                  <a16:creationId xmlns="" xmlns:a16="http://schemas.microsoft.com/office/drawing/2014/main" id="{DA8BC0EC-7247-49F9-9A60-9F7D5B9018D8}"/>
                </a:ext>
              </a:extLst>
            </p:cNvPr>
            <p:cNvSpPr/>
            <p:nvPr/>
          </p:nvSpPr>
          <p:spPr>
            <a:xfrm>
              <a:off x="6573107" y="2409254"/>
              <a:ext cx="895350" cy="895350"/>
            </a:xfrm>
            <a:custGeom>
              <a:avLst/>
              <a:gdLst>
                <a:gd name="connsiteX0" fmla="*/ 726376 w 895350"/>
                <a:gd name="connsiteY0" fmla="*/ 891159 h 895350"/>
                <a:gd name="connsiteX1" fmla="*/ 171926 w 895350"/>
                <a:gd name="connsiteY1" fmla="*/ 891159 h 895350"/>
                <a:gd name="connsiteX2" fmla="*/ 7144 w 895350"/>
                <a:gd name="connsiteY2" fmla="*/ 726377 h 895350"/>
                <a:gd name="connsiteX3" fmla="*/ 7144 w 895350"/>
                <a:gd name="connsiteY3" fmla="*/ 171926 h 895350"/>
                <a:gd name="connsiteX4" fmla="*/ 171926 w 895350"/>
                <a:gd name="connsiteY4" fmla="*/ 7144 h 895350"/>
                <a:gd name="connsiteX5" fmla="*/ 726376 w 895350"/>
                <a:gd name="connsiteY5" fmla="*/ 7144 h 895350"/>
                <a:gd name="connsiteX6" fmla="*/ 891159 w 895350"/>
                <a:gd name="connsiteY6" fmla="*/ 171926 h 895350"/>
                <a:gd name="connsiteX7" fmla="*/ 891159 w 895350"/>
                <a:gd name="connsiteY7" fmla="*/ 726377 h 895350"/>
                <a:gd name="connsiteX8" fmla="*/ 726376 w 895350"/>
                <a:gd name="connsiteY8" fmla="*/ 891159 h 895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95350" h="895350">
                  <a:moveTo>
                    <a:pt x="726376" y="891159"/>
                  </a:moveTo>
                  <a:lnTo>
                    <a:pt x="171926" y="891159"/>
                  </a:lnTo>
                  <a:cubicBezTo>
                    <a:pt x="80963" y="891159"/>
                    <a:pt x="7144" y="817340"/>
                    <a:pt x="7144" y="726377"/>
                  </a:cubicBezTo>
                  <a:lnTo>
                    <a:pt x="7144" y="171926"/>
                  </a:lnTo>
                  <a:cubicBezTo>
                    <a:pt x="7144" y="80963"/>
                    <a:pt x="80963" y="7144"/>
                    <a:pt x="171926" y="7144"/>
                  </a:cubicBezTo>
                  <a:lnTo>
                    <a:pt x="726376" y="7144"/>
                  </a:lnTo>
                  <a:cubicBezTo>
                    <a:pt x="817340" y="7144"/>
                    <a:pt x="891159" y="80963"/>
                    <a:pt x="891159" y="171926"/>
                  </a:cubicBezTo>
                  <a:lnTo>
                    <a:pt x="891159" y="726377"/>
                  </a:lnTo>
                  <a:cubicBezTo>
                    <a:pt x="891159" y="817340"/>
                    <a:pt x="817435" y="891159"/>
                    <a:pt x="726376" y="891159"/>
                  </a:cubicBezTo>
                  <a:close/>
                </a:path>
              </a:pathLst>
            </a:custGeom>
            <a:solidFill>
              <a:srgbClr val="185ADB"/>
            </a:solidFill>
            <a:ln w="9525" cap="flat">
              <a:noFill/>
              <a:prstDash val="solid"/>
              <a:miter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rtlCol="0" anchor="ctr"/>
            <a:lstStyle/>
            <a:p>
              <a:pPr algn="ctr"/>
              <a:r>
                <a:rPr lang="en-US" sz="2800" b="1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  <a:endParaRPr lang="en-US" sz="28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" name="Freeform: Shape 23">
              <a:extLst>
                <a:ext uri="{FF2B5EF4-FFF2-40B4-BE49-F238E27FC236}">
                  <a16:creationId xmlns="" xmlns:a16="http://schemas.microsoft.com/office/drawing/2014/main" id="{8AC0B332-CC47-4CCD-A744-6F38AA713150}"/>
                </a:ext>
              </a:extLst>
            </p:cNvPr>
            <p:cNvSpPr/>
            <p:nvPr/>
          </p:nvSpPr>
          <p:spPr>
            <a:xfrm>
              <a:off x="7263288" y="3099435"/>
              <a:ext cx="400050" cy="400050"/>
            </a:xfrm>
            <a:custGeom>
              <a:avLst/>
              <a:gdLst>
                <a:gd name="connsiteX0" fmla="*/ 394811 w 400050"/>
                <a:gd name="connsiteY0" fmla="*/ 200978 h 400050"/>
                <a:gd name="connsiteX1" fmla="*/ 200978 w 400050"/>
                <a:gd name="connsiteY1" fmla="*/ 394811 h 400050"/>
                <a:gd name="connsiteX2" fmla="*/ 7144 w 400050"/>
                <a:gd name="connsiteY2" fmla="*/ 200978 h 400050"/>
                <a:gd name="connsiteX3" fmla="*/ 200978 w 400050"/>
                <a:gd name="connsiteY3" fmla="*/ 7144 h 400050"/>
                <a:gd name="connsiteX4" fmla="*/ 394811 w 400050"/>
                <a:gd name="connsiteY4" fmla="*/ 200978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400050">
                  <a:moveTo>
                    <a:pt x="394811" y="200978"/>
                  </a:moveTo>
                  <a:cubicBezTo>
                    <a:pt x="394811" y="308029"/>
                    <a:pt x="308029" y="394811"/>
                    <a:pt x="200978" y="394811"/>
                  </a:cubicBezTo>
                  <a:cubicBezTo>
                    <a:pt x="93926" y="394811"/>
                    <a:pt x="7144" y="308029"/>
                    <a:pt x="7144" y="200978"/>
                  </a:cubicBezTo>
                  <a:cubicBezTo>
                    <a:pt x="7144" y="93926"/>
                    <a:pt x="93927" y="7144"/>
                    <a:pt x="200978" y="7144"/>
                  </a:cubicBezTo>
                  <a:cubicBezTo>
                    <a:pt x="308029" y="7144"/>
                    <a:pt x="394811" y="93926"/>
                    <a:pt x="394811" y="200978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28">
              <a:extLst>
                <a:ext uri="{FF2B5EF4-FFF2-40B4-BE49-F238E27FC236}">
                  <a16:creationId xmlns="" xmlns:a16="http://schemas.microsoft.com/office/drawing/2014/main" id="{0A5D2431-7923-4481-B84E-A6A372336BE9}"/>
                </a:ext>
              </a:extLst>
            </p:cNvPr>
            <p:cNvSpPr/>
            <p:nvPr/>
          </p:nvSpPr>
          <p:spPr>
            <a:xfrm>
              <a:off x="7290149" y="2415254"/>
              <a:ext cx="180975" cy="180975"/>
            </a:xfrm>
            <a:custGeom>
              <a:avLst/>
              <a:gdLst>
                <a:gd name="connsiteX0" fmla="*/ 174212 w 180975"/>
                <a:gd name="connsiteY0" fmla="*/ 90678 h 180975"/>
                <a:gd name="connsiteX1" fmla="*/ 90678 w 180975"/>
                <a:gd name="connsiteY1" fmla="*/ 174212 h 180975"/>
                <a:gd name="connsiteX2" fmla="*/ 7143 w 180975"/>
                <a:gd name="connsiteY2" fmla="*/ 90678 h 180975"/>
                <a:gd name="connsiteX3" fmla="*/ 90678 w 180975"/>
                <a:gd name="connsiteY3" fmla="*/ 7144 h 180975"/>
                <a:gd name="connsiteX4" fmla="*/ 174212 w 180975"/>
                <a:gd name="connsiteY4" fmla="*/ 90678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975" h="180975">
                  <a:moveTo>
                    <a:pt x="174212" y="90678"/>
                  </a:moveTo>
                  <a:cubicBezTo>
                    <a:pt x="174212" y="136813"/>
                    <a:pt x="136813" y="174212"/>
                    <a:pt x="90678" y="174212"/>
                  </a:cubicBezTo>
                  <a:cubicBezTo>
                    <a:pt x="44543" y="174212"/>
                    <a:pt x="7143" y="136813"/>
                    <a:pt x="7143" y="90678"/>
                  </a:cubicBezTo>
                  <a:cubicBezTo>
                    <a:pt x="7143" y="44543"/>
                    <a:pt x="44543" y="7144"/>
                    <a:pt x="90678" y="7144"/>
                  </a:cubicBezTo>
                  <a:cubicBezTo>
                    <a:pt x="136813" y="7144"/>
                    <a:pt x="174212" y="44543"/>
                    <a:pt x="174212" y="90678"/>
                  </a:cubicBezTo>
                  <a:close/>
                </a:path>
              </a:pathLst>
            </a:custGeom>
            <a:solidFill>
              <a:srgbClr val="FFC94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7" name="Rectangle 36">
            <a:extLst>
              <a:ext uri="{FF2B5EF4-FFF2-40B4-BE49-F238E27FC236}">
                <a16:creationId xmlns="" xmlns:a16="http://schemas.microsoft.com/office/drawing/2014/main" id="{47E8E618-CDF9-4EFB-B983-9C6A21F5E65E}"/>
              </a:ext>
            </a:extLst>
          </p:cNvPr>
          <p:cNvSpPr/>
          <p:nvPr/>
        </p:nvSpPr>
        <p:spPr>
          <a:xfrm>
            <a:off x="7203806" y="1722809"/>
            <a:ext cx="462820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Use a containerization tool. </a:t>
            </a:r>
            <a:r>
              <a:rPr lang="en-US" sz="2000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 Like </a:t>
            </a:r>
            <a:r>
              <a:rPr lang="en-US" sz="2000" b="1" dirty="0" err="1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Docker</a:t>
            </a:r>
            <a:endParaRPr lang="en-US" sz="2000" b="1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="" xmlns:a16="http://schemas.microsoft.com/office/drawing/2014/main" id="{4CB5322C-5FBC-4651-AF5F-173A47E0A84B}"/>
              </a:ext>
            </a:extLst>
          </p:cNvPr>
          <p:cNvGrpSpPr/>
          <p:nvPr/>
        </p:nvGrpSpPr>
        <p:grpSpPr>
          <a:xfrm>
            <a:off x="6082618" y="2496984"/>
            <a:ext cx="1313402" cy="1359218"/>
            <a:chOff x="6349936" y="2140267"/>
            <a:chExt cx="1313402" cy="1359218"/>
          </a:xfrm>
        </p:grpSpPr>
        <p:sp>
          <p:nvSpPr>
            <p:cNvPr id="44" name="Freeform: Shape 6">
              <a:extLst>
                <a:ext uri="{FF2B5EF4-FFF2-40B4-BE49-F238E27FC236}">
                  <a16:creationId xmlns="" xmlns:a16="http://schemas.microsoft.com/office/drawing/2014/main" id="{F8E0B6B2-F2EF-45E8-9B0D-42F43BC044DA}"/>
                </a:ext>
              </a:extLst>
            </p:cNvPr>
            <p:cNvSpPr/>
            <p:nvPr/>
          </p:nvSpPr>
          <p:spPr>
            <a:xfrm>
              <a:off x="6349936" y="2140267"/>
              <a:ext cx="895350" cy="895350"/>
            </a:xfrm>
            <a:custGeom>
              <a:avLst/>
              <a:gdLst>
                <a:gd name="connsiteX0" fmla="*/ 726377 w 895350"/>
                <a:gd name="connsiteY0" fmla="*/ 891159 h 895350"/>
                <a:gd name="connsiteX1" fmla="*/ 171927 w 895350"/>
                <a:gd name="connsiteY1" fmla="*/ 891159 h 895350"/>
                <a:gd name="connsiteX2" fmla="*/ 7144 w 895350"/>
                <a:gd name="connsiteY2" fmla="*/ 726376 h 895350"/>
                <a:gd name="connsiteX3" fmla="*/ 7144 w 895350"/>
                <a:gd name="connsiteY3" fmla="*/ 171926 h 895350"/>
                <a:gd name="connsiteX4" fmla="*/ 171927 w 895350"/>
                <a:gd name="connsiteY4" fmla="*/ 7144 h 895350"/>
                <a:gd name="connsiteX5" fmla="*/ 726377 w 895350"/>
                <a:gd name="connsiteY5" fmla="*/ 7144 h 895350"/>
                <a:gd name="connsiteX6" fmla="*/ 891159 w 895350"/>
                <a:gd name="connsiteY6" fmla="*/ 171926 h 895350"/>
                <a:gd name="connsiteX7" fmla="*/ 891159 w 895350"/>
                <a:gd name="connsiteY7" fmla="*/ 726376 h 895350"/>
                <a:gd name="connsiteX8" fmla="*/ 726377 w 895350"/>
                <a:gd name="connsiteY8" fmla="*/ 891159 h 895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95350" h="895350">
                  <a:moveTo>
                    <a:pt x="726377" y="891159"/>
                  </a:moveTo>
                  <a:lnTo>
                    <a:pt x="171927" y="891159"/>
                  </a:lnTo>
                  <a:cubicBezTo>
                    <a:pt x="80963" y="891159"/>
                    <a:pt x="7144" y="817340"/>
                    <a:pt x="7144" y="726376"/>
                  </a:cubicBezTo>
                  <a:lnTo>
                    <a:pt x="7144" y="171926"/>
                  </a:lnTo>
                  <a:cubicBezTo>
                    <a:pt x="7144" y="80963"/>
                    <a:pt x="80963" y="7144"/>
                    <a:pt x="171927" y="7144"/>
                  </a:cubicBezTo>
                  <a:lnTo>
                    <a:pt x="726377" y="7144"/>
                  </a:lnTo>
                  <a:cubicBezTo>
                    <a:pt x="817340" y="7144"/>
                    <a:pt x="891159" y="80963"/>
                    <a:pt x="891159" y="171926"/>
                  </a:cubicBezTo>
                  <a:lnTo>
                    <a:pt x="891159" y="726376"/>
                  </a:lnTo>
                  <a:cubicBezTo>
                    <a:pt x="891254" y="817340"/>
                    <a:pt x="817436" y="891159"/>
                    <a:pt x="726377" y="891159"/>
                  </a:cubicBezTo>
                  <a:close/>
                </a:path>
              </a:pathLst>
            </a:custGeom>
            <a:solidFill>
              <a:srgbClr val="EFEFE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13">
              <a:extLst>
                <a:ext uri="{FF2B5EF4-FFF2-40B4-BE49-F238E27FC236}">
                  <a16:creationId xmlns="" xmlns:a16="http://schemas.microsoft.com/office/drawing/2014/main" id="{DA8BC0EC-7247-49F9-9A60-9F7D5B9018D8}"/>
                </a:ext>
              </a:extLst>
            </p:cNvPr>
            <p:cNvSpPr/>
            <p:nvPr/>
          </p:nvSpPr>
          <p:spPr>
            <a:xfrm>
              <a:off x="6573107" y="2409254"/>
              <a:ext cx="895350" cy="895350"/>
            </a:xfrm>
            <a:custGeom>
              <a:avLst/>
              <a:gdLst>
                <a:gd name="connsiteX0" fmla="*/ 726376 w 895350"/>
                <a:gd name="connsiteY0" fmla="*/ 891159 h 895350"/>
                <a:gd name="connsiteX1" fmla="*/ 171926 w 895350"/>
                <a:gd name="connsiteY1" fmla="*/ 891159 h 895350"/>
                <a:gd name="connsiteX2" fmla="*/ 7144 w 895350"/>
                <a:gd name="connsiteY2" fmla="*/ 726377 h 895350"/>
                <a:gd name="connsiteX3" fmla="*/ 7144 w 895350"/>
                <a:gd name="connsiteY3" fmla="*/ 171926 h 895350"/>
                <a:gd name="connsiteX4" fmla="*/ 171926 w 895350"/>
                <a:gd name="connsiteY4" fmla="*/ 7144 h 895350"/>
                <a:gd name="connsiteX5" fmla="*/ 726376 w 895350"/>
                <a:gd name="connsiteY5" fmla="*/ 7144 h 895350"/>
                <a:gd name="connsiteX6" fmla="*/ 891159 w 895350"/>
                <a:gd name="connsiteY6" fmla="*/ 171926 h 895350"/>
                <a:gd name="connsiteX7" fmla="*/ 891159 w 895350"/>
                <a:gd name="connsiteY7" fmla="*/ 726377 h 895350"/>
                <a:gd name="connsiteX8" fmla="*/ 726376 w 895350"/>
                <a:gd name="connsiteY8" fmla="*/ 891159 h 895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95350" h="895350">
                  <a:moveTo>
                    <a:pt x="726376" y="891159"/>
                  </a:moveTo>
                  <a:lnTo>
                    <a:pt x="171926" y="891159"/>
                  </a:lnTo>
                  <a:cubicBezTo>
                    <a:pt x="80963" y="891159"/>
                    <a:pt x="7144" y="817340"/>
                    <a:pt x="7144" y="726377"/>
                  </a:cubicBezTo>
                  <a:lnTo>
                    <a:pt x="7144" y="171926"/>
                  </a:lnTo>
                  <a:cubicBezTo>
                    <a:pt x="7144" y="80963"/>
                    <a:pt x="80963" y="7144"/>
                    <a:pt x="171926" y="7144"/>
                  </a:cubicBezTo>
                  <a:lnTo>
                    <a:pt x="726376" y="7144"/>
                  </a:lnTo>
                  <a:cubicBezTo>
                    <a:pt x="817340" y="7144"/>
                    <a:pt x="891159" y="80963"/>
                    <a:pt x="891159" y="171926"/>
                  </a:cubicBezTo>
                  <a:lnTo>
                    <a:pt x="891159" y="726377"/>
                  </a:lnTo>
                  <a:cubicBezTo>
                    <a:pt x="891159" y="817340"/>
                    <a:pt x="817435" y="891159"/>
                    <a:pt x="726376" y="891159"/>
                  </a:cubicBezTo>
                  <a:close/>
                </a:path>
              </a:pathLst>
            </a:custGeom>
            <a:solidFill>
              <a:srgbClr val="185ADB"/>
            </a:solidFill>
            <a:ln w="9525" cap="flat">
              <a:noFill/>
              <a:prstDash val="solid"/>
              <a:miter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rtlCol="0" anchor="ctr"/>
            <a:lstStyle/>
            <a:p>
              <a:pPr algn="ctr"/>
              <a:r>
                <a:rPr lang="en-US" sz="2800" b="1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4</a:t>
              </a:r>
              <a:endParaRPr lang="en-US" sz="28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6" name="Freeform: Shape 23">
              <a:extLst>
                <a:ext uri="{FF2B5EF4-FFF2-40B4-BE49-F238E27FC236}">
                  <a16:creationId xmlns="" xmlns:a16="http://schemas.microsoft.com/office/drawing/2014/main" id="{8AC0B332-CC47-4CCD-A744-6F38AA713150}"/>
                </a:ext>
              </a:extLst>
            </p:cNvPr>
            <p:cNvSpPr/>
            <p:nvPr/>
          </p:nvSpPr>
          <p:spPr>
            <a:xfrm>
              <a:off x="7263288" y="3099435"/>
              <a:ext cx="400050" cy="400050"/>
            </a:xfrm>
            <a:custGeom>
              <a:avLst/>
              <a:gdLst>
                <a:gd name="connsiteX0" fmla="*/ 394811 w 400050"/>
                <a:gd name="connsiteY0" fmla="*/ 200978 h 400050"/>
                <a:gd name="connsiteX1" fmla="*/ 200978 w 400050"/>
                <a:gd name="connsiteY1" fmla="*/ 394811 h 400050"/>
                <a:gd name="connsiteX2" fmla="*/ 7144 w 400050"/>
                <a:gd name="connsiteY2" fmla="*/ 200978 h 400050"/>
                <a:gd name="connsiteX3" fmla="*/ 200978 w 400050"/>
                <a:gd name="connsiteY3" fmla="*/ 7144 h 400050"/>
                <a:gd name="connsiteX4" fmla="*/ 394811 w 400050"/>
                <a:gd name="connsiteY4" fmla="*/ 200978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400050">
                  <a:moveTo>
                    <a:pt x="394811" y="200978"/>
                  </a:moveTo>
                  <a:cubicBezTo>
                    <a:pt x="394811" y="308029"/>
                    <a:pt x="308029" y="394811"/>
                    <a:pt x="200978" y="394811"/>
                  </a:cubicBezTo>
                  <a:cubicBezTo>
                    <a:pt x="93926" y="394811"/>
                    <a:pt x="7144" y="308029"/>
                    <a:pt x="7144" y="200978"/>
                  </a:cubicBezTo>
                  <a:cubicBezTo>
                    <a:pt x="7144" y="93926"/>
                    <a:pt x="93927" y="7144"/>
                    <a:pt x="200978" y="7144"/>
                  </a:cubicBezTo>
                  <a:cubicBezTo>
                    <a:pt x="308029" y="7144"/>
                    <a:pt x="394811" y="93926"/>
                    <a:pt x="394811" y="200978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28">
              <a:extLst>
                <a:ext uri="{FF2B5EF4-FFF2-40B4-BE49-F238E27FC236}">
                  <a16:creationId xmlns="" xmlns:a16="http://schemas.microsoft.com/office/drawing/2014/main" id="{0A5D2431-7923-4481-B84E-A6A372336BE9}"/>
                </a:ext>
              </a:extLst>
            </p:cNvPr>
            <p:cNvSpPr/>
            <p:nvPr/>
          </p:nvSpPr>
          <p:spPr>
            <a:xfrm>
              <a:off x="7290149" y="2415254"/>
              <a:ext cx="180975" cy="180975"/>
            </a:xfrm>
            <a:custGeom>
              <a:avLst/>
              <a:gdLst>
                <a:gd name="connsiteX0" fmla="*/ 174212 w 180975"/>
                <a:gd name="connsiteY0" fmla="*/ 90678 h 180975"/>
                <a:gd name="connsiteX1" fmla="*/ 90678 w 180975"/>
                <a:gd name="connsiteY1" fmla="*/ 174212 h 180975"/>
                <a:gd name="connsiteX2" fmla="*/ 7143 w 180975"/>
                <a:gd name="connsiteY2" fmla="*/ 90678 h 180975"/>
                <a:gd name="connsiteX3" fmla="*/ 90678 w 180975"/>
                <a:gd name="connsiteY3" fmla="*/ 7144 h 180975"/>
                <a:gd name="connsiteX4" fmla="*/ 174212 w 180975"/>
                <a:gd name="connsiteY4" fmla="*/ 90678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975" h="180975">
                  <a:moveTo>
                    <a:pt x="174212" y="90678"/>
                  </a:moveTo>
                  <a:cubicBezTo>
                    <a:pt x="174212" y="136813"/>
                    <a:pt x="136813" y="174212"/>
                    <a:pt x="90678" y="174212"/>
                  </a:cubicBezTo>
                  <a:cubicBezTo>
                    <a:pt x="44543" y="174212"/>
                    <a:pt x="7143" y="136813"/>
                    <a:pt x="7143" y="90678"/>
                  </a:cubicBezTo>
                  <a:cubicBezTo>
                    <a:pt x="7143" y="44543"/>
                    <a:pt x="44543" y="7144"/>
                    <a:pt x="90678" y="7144"/>
                  </a:cubicBezTo>
                  <a:cubicBezTo>
                    <a:pt x="136813" y="7144"/>
                    <a:pt x="174212" y="44543"/>
                    <a:pt x="174212" y="90678"/>
                  </a:cubicBezTo>
                  <a:close/>
                </a:path>
              </a:pathLst>
            </a:custGeom>
            <a:solidFill>
              <a:srgbClr val="FFC94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8" name="Rectangle 47">
            <a:extLst>
              <a:ext uri="{FF2B5EF4-FFF2-40B4-BE49-F238E27FC236}">
                <a16:creationId xmlns="" xmlns:a16="http://schemas.microsoft.com/office/drawing/2014/main" id="{47E8E618-CDF9-4EFB-B983-9C6A21F5E65E}"/>
              </a:ext>
            </a:extLst>
          </p:cNvPr>
          <p:cNvSpPr/>
          <p:nvPr/>
        </p:nvSpPr>
        <p:spPr>
          <a:xfrm>
            <a:off x="7273527" y="2943831"/>
            <a:ext cx="462820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Test your application thoroughly.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="" xmlns:a16="http://schemas.microsoft.com/office/drawing/2014/main" id="{4CB5322C-5FBC-4651-AF5F-173A47E0A84B}"/>
              </a:ext>
            </a:extLst>
          </p:cNvPr>
          <p:cNvGrpSpPr/>
          <p:nvPr/>
        </p:nvGrpSpPr>
        <p:grpSpPr>
          <a:xfrm>
            <a:off x="486440" y="3939258"/>
            <a:ext cx="1313402" cy="1359218"/>
            <a:chOff x="6349936" y="2140267"/>
            <a:chExt cx="1313402" cy="1359218"/>
          </a:xfrm>
        </p:grpSpPr>
        <p:sp>
          <p:nvSpPr>
            <p:cNvPr id="50" name="Freeform: Shape 6">
              <a:extLst>
                <a:ext uri="{FF2B5EF4-FFF2-40B4-BE49-F238E27FC236}">
                  <a16:creationId xmlns="" xmlns:a16="http://schemas.microsoft.com/office/drawing/2014/main" id="{F8E0B6B2-F2EF-45E8-9B0D-42F43BC044DA}"/>
                </a:ext>
              </a:extLst>
            </p:cNvPr>
            <p:cNvSpPr/>
            <p:nvPr/>
          </p:nvSpPr>
          <p:spPr>
            <a:xfrm>
              <a:off x="6349936" y="2140267"/>
              <a:ext cx="895350" cy="895350"/>
            </a:xfrm>
            <a:custGeom>
              <a:avLst/>
              <a:gdLst>
                <a:gd name="connsiteX0" fmla="*/ 726377 w 895350"/>
                <a:gd name="connsiteY0" fmla="*/ 891159 h 895350"/>
                <a:gd name="connsiteX1" fmla="*/ 171927 w 895350"/>
                <a:gd name="connsiteY1" fmla="*/ 891159 h 895350"/>
                <a:gd name="connsiteX2" fmla="*/ 7144 w 895350"/>
                <a:gd name="connsiteY2" fmla="*/ 726376 h 895350"/>
                <a:gd name="connsiteX3" fmla="*/ 7144 w 895350"/>
                <a:gd name="connsiteY3" fmla="*/ 171926 h 895350"/>
                <a:gd name="connsiteX4" fmla="*/ 171927 w 895350"/>
                <a:gd name="connsiteY4" fmla="*/ 7144 h 895350"/>
                <a:gd name="connsiteX5" fmla="*/ 726377 w 895350"/>
                <a:gd name="connsiteY5" fmla="*/ 7144 h 895350"/>
                <a:gd name="connsiteX6" fmla="*/ 891159 w 895350"/>
                <a:gd name="connsiteY6" fmla="*/ 171926 h 895350"/>
                <a:gd name="connsiteX7" fmla="*/ 891159 w 895350"/>
                <a:gd name="connsiteY7" fmla="*/ 726376 h 895350"/>
                <a:gd name="connsiteX8" fmla="*/ 726377 w 895350"/>
                <a:gd name="connsiteY8" fmla="*/ 891159 h 895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95350" h="895350">
                  <a:moveTo>
                    <a:pt x="726377" y="891159"/>
                  </a:moveTo>
                  <a:lnTo>
                    <a:pt x="171927" y="891159"/>
                  </a:lnTo>
                  <a:cubicBezTo>
                    <a:pt x="80963" y="891159"/>
                    <a:pt x="7144" y="817340"/>
                    <a:pt x="7144" y="726376"/>
                  </a:cubicBezTo>
                  <a:lnTo>
                    <a:pt x="7144" y="171926"/>
                  </a:lnTo>
                  <a:cubicBezTo>
                    <a:pt x="7144" y="80963"/>
                    <a:pt x="80963" y="7144"/>
                    <a:pt x="171927" y="7144"/>
                  </a:cubicBezTo>
                  <a:lnTo>
                    <a:pt x="726377" y="7144"/>
                  </a:lnTo>
                  <a:cubicBezTo>
                    <a:pt x="817340" y="7144"/>
                    <a:pt x="891159" y="80963"/>
                    <a:pt x="891159" y="171926"/>
                  </a:cubicBezTo>
                  <a:lnTo>
                    <a:pt x="891159" y="726376"/>
                  </a:lnTo>
                  <a:cubicBezTo>
                    <a:pt x="891254" y="817340"/>
                    <a:pt x="817436" y="891159"/>
                    <a:pt x="726377" y="891159"/>
                  </a:cubicBezTo>
                  <a:close/>
                </a:path>
              </a:pathLst>
            </a:custGeom>
            <a:solidFill>
              <a:srgbClr val="EFEFE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13">
              <a:extLst>
                <a:ext uri="{FF2B5EF4-FFF2-40B4-BE49-F238E27FC236}">
                  <a16:creationId xmlns="" xmlns:a16="http://schemas.microsoft.com/office/drawing/2014/main" id="{DA8BC0EC-7247-49F9-9A60-9F7D5B9018D8}"/>
                </a:ext>
              </a:extLst>
            </p:cNvPr>
            <p:cNvSpPr/>
            <p:nvPr/>
          </p:nvSpPr>
          <p:spPr>
            <a:xfrm>
              <a:off x="6573107" y="2409254"/>
              <a:ext cx="895350" cy="895350"/>
            </a:xfrm>
            <a:custGeom>
              <a:avLst/>
              <a:gdLst>
                <a:gd name="connsiteX0" fmla="*/ 726376 w 895350"/>
                <a:gd name="connsiteY0" fmla="*/ 891159 h 895350"/>
                <a:gd name="connsiteX1" fmla="*/ 171926 w 895350"/>
                <a:gd name="connsiteY1" fmla="*/ 891159 h 895350"/>
                <a:gd name="connsiteX2" fmla="*/ 7144 w 895350"/>
                <a:gd name="connsiteY2" fmla="*/ 726377 h 895350"/>
                <a:gd name="connsiteX3" fmla="*/ 7144 w 895350"/>
                <a:gd name="connsiteY3" fmla="*/ 171926 h 895350"/>
                <a:gd name="connsiteX4" fmla="*/ 171926 w 895350"/>
                <a:gd name="connsiteY4" fmla="*/ 7144 h 895350"/>
                <a:gd name="connsiteX5" fmla="*/ 726376 w 895350"/>
                <a:gd name="connsiteY5" fmla="*/ 7144 h 895350"/>
                <a:gd name="connsiteX6" fmla="*/ 891159 w 895350"/>
                <a:gd name="connsiteY6" fmla="*/ 171926 h 895350"/>
                <a:gd name="connsiteX7" fmla="*/ 891159 w 895350"/>
                <a:gd name="connsiteY7" fmla="*/ 726377 h 895350"/>
                <a:gd name="connsiteX8" fmla="*/ 726376 w 895350"/>
                <a:gd name="connsiteY8" fmla="*/ 891159 h 895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95350" h="895350">
                  <a:moveTo>
                    <a:pt x="726376" y="891159"/>
                  </a:moveTo>
                  <a:lnTo>
                    <a:pt x="171926" y="891159"/>
                  </a:lnTo>
                  <a:cubicBezTo>
                    <a:pt x="80963" y="891159"/>
                    <a:pt x="7144" y="817340"/>
                    <a:pt x="7144" y="726377"/>
                  </a:cubicBezTo>
                  <a:lnTo>
                    <a:pt x="7144" y="171926"/>
                  </a:lnTo>
                  <a:cubicBezTo>
                    <a:pt x="7144" y="80963"/>
                    <a:pt x="80963" y="7144"/>
                    <a:pt x="171926" y="7144"/>
                  </a:cubicBezTo>
                  <a:lnTo>
                    <a:pt x="726376" y="7144"/>
                  </a:lnTo>
                  <a:cubicBezTo>
                    <a:pt x="817340" y="7144"/>
                    <a:pt x="891159" y="80963"/>
                    <a:pt x="891159" y="171926"/>
                  </a:cubicBezTo>
                  <a:lnTo>
                    <a:pt x="891159" y="726377"/>
                  </a:lnTo>
                  <a:cubicBezTo>
                    <a:pt x="891159" y="817340"/>
                    <a:pt x="817435" y="891159"/>
                    <a:pt x="726376" y="891159"/>
                  </a:cubicBezTo>
                  <a:close/>
                </a:path>
              </a:pathLst>
            </a:custGeom>
            <a:solidFill>
              <a:srgbClr val="185ADB"/>
            </a:solidFill>
            <a:ln w="9525" cap="flat">
              <a:noFill/>
              <a:prstDash val="solid"/>
              <a:miter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rtlCol="0" anchor="ctr"/>
            <a:lstStyle/>
            <a:p>
              <a:pPr algn="ctr"/>
              <a:r>
                <a:rPr lang="en-US" sz="2800" b="1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5</a:t>
              </a:r>
              <a:endParaRPr lang="en-US" sz="28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2" name="Freeform: Shape 23">
              <a:extLst>
                <a:ext uri="{FF2B5EF4-FFF2-40B4-BE49-F238E27FC236}">
                  <a16:creationId xmlns="" xmlns:a16="http://schemas.microsoft.com/office/drawing/2014/main" id="{8AC0B332-CC47-4CCD-A744-6F38AA713150}"/>
                </a:ext>
              </a:extLst>
            </p:cNvPr>
            <p:cNvSpPr/>
            <p:nvPr/>
          </p:nvSpPr>
          <p:spPr>
            <a:xfrm>
              <a:off x="7263288" y="3099435"/>
              <a:ext cx="400050" cy="400050"/>
            </a:xfrm>
            <a:custGeom>
              <a:avLst/>
              <a:gdLst>
                <a:gd name="connsiteX0" fmla="*/ 394811 w 400050"/>
                <a:gd name="connsiteY0" fmla="*/ 200978 h 400050"/>
                <a:gd name="connsiteX1" fmla="*/ 200978 w 400050"/>
                <a:gd name="connsiteY1" fmla="*/ 394811 h 400050"/>
                <a:gd name="connsiteX2" fmla="*/ 7144 w 400050"/>
                <a:gd name="connsiteY2" fmla="*/ 200978 h 400050"/>
                <a:gd name="connsiteX3" fmla="*/ 200978 w 400050"/>
                <a:gd name="connsiteY3" fmla="*/ 7144 h 400050"/>
                <a:gd name="connsiteX4" fmla="*/ 394811 w 400050"/>
                <a:gd name="connsiteY4" fmla="*/ 200978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400050">
                  <a:moveTo>
                    <a:pt x="394811" y="200978"/>
                  </a:moveTo>
                  <a:cubicBezTo>
                    <a:pt x="394811" y="308029"/>
                    <a:pt x="308029" y="394811"/>
                    <a:pt x="200978" y="394811"/>
                  </a:cubicBezTo>
                  <a:cubicBezTo>
                    <a:pt x="93926" y="394811"/>
                    <a:pt x="7144" y="308029"/>
                    <a:pt x="7144" y="200978"/>
                  </a:cubicBezTo>
                  <a:cubicBezTo>
                    <a:pt x="7144" y="93926"/>
                    <a:pt x="93927" y="7144"/>
                    <a:pt x="200978" y="7144"/>
                  </a:cubicBezTo>
                  <a:cubicBezTo>
                    <a:pt x="308029" y="7144"/>
                    <a:pt x="394811" y="93926"/>
                    <a:pt x="394811" y="200978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28">
              <a:extLst>
                <a:ext uri="{FF2B5EF4-FFF2-40B4-BE49-F238E27FC236}">
                  <a16:creationId xmlns="" xmlns:a16="http://schemas.microsoft.com/office/drawing/2014/main" id="{0A5D2431-7923-4481-B84E-A6A372336BE9}"/>
                </a:ext>
              </a:extLst>
            </p:cNvPr>
            <p:cNvSpPr/>
            <p:nvPr/>
          </p:nvSpPr>
          <p:spPr>
            <a:xfrm>
              <a:off x="7290149" y="2415254"/>
              <a:ext cx="180975" cy="180975"/>
            </a:xfrm>
            <a:custGeom>
              <a:avLst/>
              <a:gdLst>
                <a:gd name="connsiteX0" fmla="*/ 174212 w 180975"/>
                <a:gd name="connsiteY0" fmla="*/ 90678 h 180975"/>
                <a:gd name="connsiteX1" fmla="*/ 90678 w 180975"/>
                <a:gd name="connsiteY1" fmla="*/ 174212 h 180975"/>
                <a:gd name="connsiteX2" fmla="*/ 7143 w 180975"/>
                <a:gd name="connsiteY2" fmla="*/ 90678 h 180975"/>
                <a:gd name="connsiteX3" fmla="*/ 90678 w 180975"/>
                <a:gd name="connsiteY3" fmla="*/ 7144 h 180975"/>
                <a:gd name="connsiteX4" fmla="*/ 174212 w 180975"/>
                <a:gd name="connsiteY4" fmla="*/ 90678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975" h="180975">
                  <a:moveTo>
                    <a:pt x="174212" y="90678"/>
                  </a:moveTo>
                  <a:cubicBezTo>
                    <a:pt x="174212" y="136813"/>
                    <a:pt x="136813" y="174212"/>
                    <a:pt x="90678" y="174212"/>
                  </a:cubicBezTo>
                  <a:cubicBezTo>
                    <a:pt x="44543" y="174212"/>
                    <a:pt x="7143" y="136813"/>
                    <a:pt x="7143" y="90678"/>
                  </a:cubicBezTo>
                  <a:cubicBezTo>
                    <a:pt x="7143" y="44543"/>
                    <a:pt x="44543" y="7144"/>
                    <a:pt x="90678" y="7144"/>
                  </a:cubicBezTo>
                  <a:cubicBezTo>
                    <a:pt x="136813" y="7144"/>
                    <a:pt x="174212" y="44543"/>
                    <a:pt x="174212" y="90678"/>
                  </a:cubicBezTo>
                  <a:close/>
                </a:path>
              </a:pathLst>
            </a:custGeom>
            <a:solidFill>
              <a:srgbClr val="FFC94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4" name="Rectangle 53">
            <a:extLst>
              <a:ext uri="{FF2B5EF4-FFF2-40B4-BE49-F238E27FC236}">
                <a16:creationId xmlns="" xmlns:a16="http://schemas.microsoft.com/office/drawing/2014/main" id="{298EABFD-C589-445E-AC2F-19E20B377A8E}"/>
              </a:ext>
            </a:extLst>
          </p:cNvPr>
          <p:cNvSpPr/>
          <p:nvPr/>
        </p:nvSpPr>
        <p:spPr>
          <a:xfrm>
            <a:off x="7240456" y="4386843"/>
            <a:ext cx="38085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Keep your application up to date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="" xmlns:a16="http://schemas.microsoft.com/office/drawing/2014/main" id="{4CB5322C-5FBC-4651-AF5F-173A47E0A84B}"/>
              </a:ext>
            </a:extLst>
          </p:cNvPr>
          <p:cNvGrpSpPr/>
          <p:nvPr/>
        </p:nvGrpSpPr>
        <p:grpSpPr>
          <a:xfrm>
            <a:off x="6087140" y="3891603"/>
            <a:ext cx="1313402" cy="1359218"/>
            <a:chOff x="6349936" y="2140267"/>
            <a:chExt cx="1313402" cy="1359218"/>
          </a:xfrm>
        </p:grpSpPr>
        <p:sp>
          <p:nvSpPr>
            <p:cNvPr id="56" name="Freeform: Shape 6">
              <a:extLst>
                <a:ext uri="{FF2B5EF4-FFF2-40B4-BE49-F238E27FC236}">
                  <a16:creationId xmlns="" xmlns:a16="http://schemas.microsoft.com/office/drawing/2014/main" id="{F8E0B6B2-F2EF-45E8-9B0D-42F43BC044DA}"/>
                </a:ext>
              </a:extLst>
            </p:cNvPr>
            <p:cNvSpPr/>
            <p:nvPr/>
          </p:nvSpPr>
          <p:spPr>
            <a:xfrm>
              <a:off x="6349936" y="2140267"/>
              <a:ext cx="895350" cy="895350"/>
            </a:xfrm>
            <a:custGeom>
              <a:avLst/>
              <a:gdLst>
                <a:gd name="connsiteX0" fmla="*/ 726377 w 895350"/>
                <a:gd name="connsiteY0" fmla="*/ 891159 h 895350"/>
                <a:gd name="connsiteX1" fmla="*/ 171927 w 895350"/>
                <a:gd name="connsiteY1" fmla="*/ 891159 h 895350"/>
                <a:gd name="connsiteX2" fmla="*/ 7144 w 895350"/>
                <a:gd name="connsiteY2" fmla="*/ 726376 h 895350"/>
                <a:gd name="connsiteX3" fmla="*/ 7144 w 895350"/>
                <a:gd name="connsiteY3" fmla="*/ 171926 h 895350"/>
                <a:gd name="connsiteX4" fmla="*/ 171927 w 895350"/>
                <a:gd name="connsiteY4" fmla="*/ 7144 h 895350"/>
                <a:gd name="connsiteX5" fmla="*/ 726377 w 895350"/>
                <a:gd name="connsiteY5" fmla="*/ 7144 h 895350"/>
                <a:gd name="connsiteX6" fmla="*/ 891159 w 895350"/>
                <a:gd name="connsiteY6" fmla="*/ 171926 h 895350"/>
                <a:gd name="connsiteX7" fmla="*/ 891159 w 895350"/>
                <a:gd name="connsiteY7" fmla="*/ 726376 h 895350"/>
                <a:gd name="connsiteX8" fmla="*/ 726377 w 895350"/>
                <a:gd name="connsiteY8" fmla="*/ 891159 h 895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95350" h="895350">
                  <a:moveTo>
                    <a:pt x="726377" y="891159"/>
                  </a:moveTo>
                  <a:lnTo>
                    <a:pt x="171927" y="891159"/>
                  </a:lnTo>
                  <a:cubicBezTo>
                    <a:pt x="80963" y="891159"/>
                    <a:pt x="7144" y="817340"/>
                    <a:pt x="7144" y="726376"/>
                  </a:cubicBezTo>
                  <a:lnTo>
                    <a:pt x="7144" y="171926"/>
                  </a:lnTo>
                  <a:cubicBezTo>
                    <a:pt x="7144" y="80963"/>
                    <a:pt x="80963" y="7144"/>
                    <a:pt x="171927" y="7144"/>
                  </a:cubicBezTo>
                  <a:lnTo>
                    <a:pt x="726377" y="7144"/>
                  </a:lnTo>
                  <a:cubicBezTo>
                    <a:pt x="817340" y="7144"/>
                    <a:pt x="891159" y="80963"/>
                    <a:pt x="891159" y="171926"/>
                  </a:cubicBezTo>
                  <a:lnTo>
                    <a:pt x="891159" y="726376"/>
                  </a:lnTo>
                  <a:cubicBezTo>
                    <a:pt x="891254" y="817340"/>
                    <a:pt x="817436" y="891159"/>
                    <a:pt x="726377" y="891159"/>
                  </a:cubicBezTo>
                  <a:close/>
                </a:path>
              </a:pathLst>
            </a:custGeom>
            <a:solidFill>
              <a:srgbClr val="EFEFE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13">
              <a:extLst>
                <a:ext uri="{FF2B5EF4-FFF2-40B4-BE49-F238E27FC236}">
                  <a16:creationId xmlns="" xmlns:a16="http://schemas.microsoft.com/office/drawing/2014/main" id="{DA8BC0EC-7247-49F9-9A60-9F7D5B9018D8}"/>
                </a:ext>
              </a:extLst>
            </p:cNvPr>
            <p:cNvSpPr/>
            <p:nvPr/>
          </p:nvSpPr>
          <p:spPr>
            <a:xfrm>
              <a:off x="6573107" y="2409254"/>
              <a:ext cx="895350" cy="895350"/>
            </a:xfrm>
            <a:custGeom>
              <a:avLst/>
              <a:gdLst>
                <a:gd name="connsiteX0" fmla="*/ 726376 w 895350"/>
                <a:gd name="connsiteY0" fmla="*/ 891159 h 895350"/>
                <a:gd name="connsiteX1" fmla="*/ 171926 w 895350"/>
                <a:gd name="connsiteY1" fmla="*/ 891159 h 895350"/>
                <a:gd name="connsiteX2" fmla="*/ 7144 w 895350"/>
                <a:gd name="connsiteY2" fmla="*/ 726377 h 895350"/>
                <a:gd name="connsiteX3" fmla="*/ 7144 w 895350"/>
                <a:gd name="connsiteY3" fmla="*/ 171926 h 895350"/>
                <a:gd name="connsiteX4" fmla="*/ 171926 w 895350"/>
                <a:gd name="connsiteY4" fmla="*/ 7144 h 895350"/>
                <a:gd name="connsiteX5" fmla="*/ 726376 w 895350"/>
                <a:gd name="connsiteY5" fmla="*/ 7144 h 895350"/>
                <a:gd name="connsiteX6" fmla="*/ 891159 w 895350"/>
                <a:gd name="connsiteY6" fmla="*/ 171926 h 895350"/>
                <a:gd name="connsiteX7" fmla="*/ 891159 w 895350"/>
                <a:gd name="connsiteY7" fmla="*/ 726377 h 895350"/>
                <a:gd name="connsiteX8" fmla="*/ 726376 w 895350"/>
                <a:gd name="connsiteY8" fmla="*/ 891159 h 895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95350" h="895350">
                  <a:moveTo>
                    <a:pt x="726376" y="891159"/>
                  </a:moveTo>
                  <a:lnTo>
                    <a:pt x="171926" y="891159"/>
                  </a:lnTo>
                  <a:cubicBezTo>
                    <a:pt x="80963" y="891159"/>
                    <a:pt x="7144" y="817340"/>
                    <a:pt x="7144" y="726377"/>
                  </a:cubicBezTo>
                  <a:lnTo>
                    <a:pt x="7144" y="171926"/>
                  </a:lnTo>
                  <a:cubicBezTo>
                    <a:pt x="7144" y="80963"/>
                    <a:pt x="80963" y="7144"/>
                    <a:pt x="171926" y="7144"/>
                  </a:cubicBezTo>
                  <a:lnTo>
                    <a:pt x="726376" y="7144"/>
                  </a:lnTo>
                  <a:cubicBezTo>
                    <a:pt x="817340" y="7144"/>
                    <a:pt x="891159" y="80963"/>
                    <a:pt x="891159" y="171926"/>
                  </a:cubicBezTo>
                  <a:lnTo>
                    <a:pt x="891159" y="726377"/>
                  </a:lnTo>
                  <a:cubicBezTo>
                    <a:pt x="891159" y="817340"/>
                    <a:pt x="817435" y="891159"/>
                    <a:pt x="726376" y="891159"/>
                  </a:cubicBezTo>
                  <a:close/>
                </a:path>
              </a:pathLst>
            </a:custGeom>
            <a:solidFill>
              <a:srgbClr val="185ADB"/>
            </a:solidFill>
            <a:ln w="9525" cap="flat">
              <a:noFill/>
              <a:prstDash val="solid"/>
              <a:miter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rtlCol="0" anchor="ctr"/>
            <a:lstStyle/>
            <a:p>
              <a:pPr algn="ctr"/>
              <a:r>
                <a:rPr lang="en-US" sz="2800" b="1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6</a:t>
              </a:r>
              <a:endParaRPr lang="en-US" sz="28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8" name="Freeform: Shape 23">
              <a:extLst>
                <a:ext uri="{FF2B5EF4-FFF2-40B4-BE49-F238E27FC236}">
                  <a16:creationId xmlns="" xmlns:a16="http://schemas.microsoft.com/office/drawing/2014/main" id="{8AC0B332-CC47-4CCD-A744-6F38AA713150}"/>
                </a:ext>
              </a:extLst>
            </p:cNvPr>
            <p:cNvSpPr/>
            <p:nvPr/>
          </p:nvSpPr>
          <p:spPr>
            <a:xfrm>
              <a:off x="7263288" y="3099435"/>
              <a:ext cx="400050" cy="400050"/>
            </a:xfrm>
            <a:custGeom>
              <a:avLst/>
              <a:gdLst>
                <a:gd name="connsiteX0" fmla="*/ 394811 w 400050"/>
                <a:gd name="connsiteY0" fmla="*/ 200978 h 400050"/>
                <a:gd name="connsiteX1" fmla="*/ 200978 w 400050"/>
                <a:gd name="connsiteY1" fmla="*/ 394811 h 400050"/>
                <a:gd name="connsiteX2" fmla="*/ 7144 w 400050"/>
                <a:gd name="connsiteY2" fmla="*/ 200978 h 400050"/>
                <a:gd name="connsiteX3" fmla="*/ 200978 w 400050"/>
                <a:gd name="connsiteY3" fmla="*/ 7144 h 400050"/>
                <a:gd name="connsiteX4" fmla="*/ 394811 w 400050"/>
                <a:gd name="connsiteY4" fmla="*/ 200978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400050">
                  <a:moveTo>
                    <a:pt x="394811" y="200978"/>
                  </a:moveTo>
                  <a:cubicBezTo>
                    <a:pt x="394811" y="308029"/>
                    <a:pt x="308029" y="394811"/>
                    <a:pt x="200978" y="394811"/>
                  </a:cubicBezTo>
                  <a:cubicBezTo>
                    <a:pt x="93926" y="394811"/>
                    <a:pt x="7144" y="308029"/>
                    <a:pt x="7144" y="200978"/>
                  </a:cubicBezTo>
                  <a:cubicBezTo>
                    <a:pt x="7144" y="93926"/>
                    <a:pt x="93927" y="7144"/>
                    <a:pt x="200978" y="7144"/>
                  </a:cubicBezTo>
                  <a:cubicBezTo>
                    <a:pt x="308029" y="7144"/>
                    <a:pt x="394811" y="93926"/>
                    <a:pt x="394811" y="200978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28">
              <a:extLst>
                <a:ext uri="{FF2B5EF4-FFF2-40B4-BE49-F238E27FC236}">
                  <a16:creationId xmlns="" xmlns:a16="http://schemas.microsoft.com/office/drawing/2014/main" id="{0A5D2431-7923-4481-B84E-A6A372336BE9}"/>
                </a:ext>
              </a:extLst>
            </p:cNvPr>
            <p:cNvSpPr/>
            <p:nvPr/>
          </p:nvSpPr>
          <p:spPr>
            <a:xfrm>
              <a:off x="7290149" y="2415254"/>
              <a:ext cx="180975" cy="180975"/>
            </a:xfrm>
            <a:custGeom>
              <a:avLst/>
              <a:gdLst>
                <a:gd name="connsiteX0" fmla="*/ 174212 w 180975"/>
                <a:gd name="connsiteY0" fmla="*/ 90678 h 180975"/>
                <a:gd name="connsiteX1" fmla="*/ 90678 w 180975"/>
                <a:gd name="connsiteY1" fmla="*/ 174212 h 180975"/>
                <a:gd name="connsiteX2" fmla="*/ 7143 w 180975"/>
                <a:gd name="connsiteY2" fmla="*/ 90678 h 180975"/>
                <a:gd name="connsiteX3" fmla="*/ 90678 w 180975"/>
                <a:gd name="connsiteY3" fmla="*/ 7144 h 180975"/>
                <a:gd name="connsiteX4" fmla="*/ 174212 w 180975"/>
                <a:gd name="connsiteY4" fmla="*/ 90678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975" h="180975">
                  <a:moveTo>
                    <a:pt x="174212" y="90678"/>
                  </a:moveTo>
                  <a:cubicBezTo>
                    <a:pt x="174212" y="136813"/>
                    <a:pt x="136813" y="174212"/>
                    <a:pt x="90678" y="174212"/>
                  </a:cubicBezTo>
                  <a:cubicBezTo>
                    <a:pt x="44543" y="174212"/>
                    <a:pt x="7143" y="136813"/>
                    <a:pt x="7143" y="90678"/>
                  </a:cubicBezTo>
                  <a:cubicBezTo>
                    <a:pt x="7143" y="44543"/>
                    <a:pt x="44543" y="7144"/>
                    <a:pt x="90678" y="7144"/>
                  </a:cubicBezTo>
                  <a:cubicBezTo>
                    <a:pt x="136813" y="7144"/>
                    <a:pt x="174212" y="44543"/>
                    <a:pt x="174212" y="90678"/>
                  </a:cubicBezTo>
                  <a:close/>
                </a:path>
              </a:pathLst>
            </a:custGeom>
            <a:solidFill>
              <a:srgbClr val="FFC94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64089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/>
      <p:bldP spid="35" grpId="0"/>
      <p:bldP spid="37" grpId="0"/>
      <p:bldP spid="48" grpId="0"/>
      <p:bldP spid="54" grpId="0"/>
    </p:bldLst>
  </p:timing>
</p:sld>
</file>

<file path=ppt/theme/theme1.xml><?xml version="1.0" encoding="utf-8"?>
<a:theme xmlns:a="http://schemas.openxmlformats.org/drawingml/2006/main" name="Office Theme">
  <a:themeElements>
    <a:clrScheme name="Ppt Template">
      <a:dk1>
        <a:sysClr val="windowText" lastClr="000000"/>
      </a:dk1>
      <a:lt1>
        <a:sysClr val="window" lastClr="FFFFFF"/>
      </a:lt1>
      <a:dk2>
        <a:srgbClr val="7F7F7F"/>
      </a:dk2>
      <a:lt2>
        <a:srgbClr val="F2F2F2"/>
      </a:lt2>
      <a:accent1>
        <a:srgbClr val="0A1931"/>
      </a:accent1>
      <a:accent2>
        <a:srgbClr val="185ADB"/>
      </a:accent2>
      <a:accent3>
        <a:srgbClr val="FFC947"/>
      </a:accent3>
      <a:accent4>
        <a:srgbClr val="EFEFEF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Quicksand">
      <a:majorFont>
        <a:latin typeface="quicksand"/>
        <a:ea typeface=""/>
        <a:cs typeface=""/>
      </a:majorFont>
      <a:minorFont>
        <a:latin typeface="quicksa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4323</TotalTime>
  <Words>1602</Words>
  <Application>Microsoft Office PowerPoint</Application>
  <PresentationFormat>Custom</PresentationFormat>
  <Paragraphs>425</Paragraphs>
  <Slides>37</Slides>
  <Notes>1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Raiyan Siyam</dc:creator>
  <cp:lastModifiedBy>amiran</cp:lastModifiedBy>
  <cp:revision>122</cp:revision>
  <dcterms:created xsi:type="dcterms:W3CDTF">2021-07-11T18:19:19Z</dcterms:created>
  <dcterms:modified xsi:type="dcterms:W3CDTF">2023-08-07T16:39:58Z</dcterms:modified>
</cp:coreProperties>
</file>