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E21A9F-29A7-4518-A021-0309161A3D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20231223 - Analysis Kaggle Credit Card Fraud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2CED90-2061-4C32-BF4F-2B87D0355D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12/28/2023 11:31:10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02C028F6-345E-4AE2-AC47-6F47E2090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2023-12-28T03:31:10Z</dcterms:created>
  <dcterms:modified xsi:type="dcterms:W3CDTF">2023-12-28T03:31:10Z</dcterms:modified>
</cp:coreProperties>
</file>