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2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5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8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3F362-5FF3-47A6-AE32-47D624A0A8C0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3CD3-9A1E-471B-B3A5-08759BDA3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81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41" y="1474494"/>
            <a:ext cx="3819525" cy="1762125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35830"/>
              </p:ext>
            </p:extLst>
          </p:nvPr>
        </p:nvGraphicFramePr>
        <p:xfrm>
          <a:off x="6764271" y="1474494"/>
          <a:ext cx="3362180" cy="176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2180">
                  <a:extLst>
                    <a:ext uri="{9D8B030D-6E8A-4147-A177-3AD203B41FA5}">
                      <a16:colId xmlns:a16="http://schemas.microsoft.com/office/drawing/2014/main" val="549477685"/>
                    </a:ext>
                  </a:extLst>
                </a:gridCol>
              </a:tblGrid>
              <a:tr h="346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 (</a:t>
                      </a:r>
                      <a:r>
                        <a:rPr lang="ko-KR" altLang="en-US" sz="1600" dirty="0" err="1" smtClean="0"/>
                        <a:t>화면설명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4413"/>
                  </a:ext>
                </a:extLst>
              </a:tr>
              <a:tr h="141585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/>
                        <a:t>1.Start</a:t>
                      </a:r>
                      <a:r>
                        <a:rPr lang="ko-KR" altLang="en-US" sz="1400" dirty="0" smtClean="0"/>
                        <a:t>를 누르면 폭탄이 오른쪽으로  움직이기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시작한다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/>
                        <a:t>2.</a:t>
                      </a:r>
                      <a:r>
                        <a:rPr lang="ko-KR" altLang="en-US" sz="1400" baseline="0" dirty="0" smtClean="0"/>
                        <a:t>움직인 만큼 빨간색으로 게이지가 채워진다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2806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86574"/>
              </p:ext>
            </p:extLst>
          </p:nvPr>
        </p:nvGraphicFramePr>
        <p:xfrm>
          <a:off x="6764271" y="4189557"/>
          <a:ext cx="3362180" cy="176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2180">
                  <a:extLst>
                    <a:ext uri="{9D8B030D-6E8A-4147-A177-3AD203B41FA5}">
                      <a16:colId xmlns:a16="http://schemas.microsoft.com/office/drawing/2014/main" val="549477685"/>
                    </a:ext>
                  </a:extLst>
                </a:gridCol>
              </a:tblGrid>
              <a:tr h="346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 (</a:t>
                      </a:r>
                      <a:r>
                        <a:rPr lang="ko-KR" altLang="en-US" sz="1600" dirty="0" err="1" smtClean="0"/>
                        <a:t>화면설명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4413"/>
                  </a:ext>
                </a:extLst>
              </a:tr>
              <a:tr h="1415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틀린 그림을 찾아 클릭하면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틀린 그림일 경우 빨간 동그라미도형이 생긴다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2.</a:t>
                      </a:r>
                      <a:r>
                        <a:rPr lang="ko-KR" altLang="en-US" sz="1400" dirty="0" smtClean="0"/>
                        <a:t>찾을 때마다 </a:t>
                      </a:r>
                      <a:r>
                        <a:rPr lang="ko-KR" altLang="en-US" sz="1400" dirty="0" err="1" smtClean="0"/>
                        <a:t>로또볼이</a:t>
                      </a:r>
                      <a:r>
                        <a:rPr lang="ko-KR" altLang="en-US" sz="1400" dirty="0" smtClean="0"/>
                        <a:t> 하나씩 하단에 생성된다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2806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4911" y="3798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스케치보드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7666" y="157082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틀린그림찾기</a:t>
            </a:r>
            <a:endParaRPr lang="en-US" altLang="ko-KR" sz="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38" y="1939786"/>
            <a:ext cx="1216364" cy="8453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82" y="1939786"/>
            <a:ext cx="1218391" cy="84641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053283" y="2831730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347885" y="283196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42487" y="283196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37089" y="283196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31691" y="283196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26293" y="2831731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 flipV="1">
            <a:off x="2637138" y="1801323"/>
            <a:ext cx="2508535" cy="4637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050" y="1768489"/>
            <a:ext cx="163271" cy="138463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737308" y="1597247"/>
            <a:ext cx="408365" cy="1712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37308" y="1570825"/>
            <a:ext cx="69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Start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39" y="4187386"/>
            <a:ext cx="3819525" cy="17621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47664" y="428371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틀린그림찾기</a:t>
            </a:r>
            <a:endParaRPr lang="en-US" altLang="ko-KR" sz="800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36" y="4652678"/>
            <a:ext cx="1216364" cy="84530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80" y="4652678"/>
            <a:ext cx="1218391" cy="846414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3281" y="5544622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47883" y="5544855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42485" y="5544855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37087" y="5544855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231689" y="5544855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526291" y="554462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 flipV="1">
            <a:off x="2637136" y="4513639"/>
            <a:ext cx="2508535" cy="4637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37306" y="4310139"/>
            <a:ext cx="408365" cy="17124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37308" y="4281480"/>
            <a:ext cx="69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Start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37136" y="4513639"/>
            <a:ext cx="1299951" cy="463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767" y="4480784"/>
            <a:ext cx="163271" cy="138463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3945957" y="4802990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440306" y="4845209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835980" y="5299764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42482" y="5445008"/>
            <a:ext cx="403377" cy="40337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17" y="5445008"/>
            <a:ext cx="397711" cy="39771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2150" y="5457539"/>
            <a:ext cx="385180" cy="38518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018741" y="55207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285847" y="55207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22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189122" y="553252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412890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12042"/>
              </p:ext>
            </p:extLst>
          </p:nvPr>
        </p:nvGraphicFramePr>
        <p:xfrm>
          <a:off x="6764269" y="1512594"/>
          <a:ext cx="3362180" cy="176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2180">
                  <a:extLst>
                    <a:ext uri="{9D8B030D-6E8A-4147-A177-3AD203B41FA5}">
                      <a16:colId xmlns:a16="http://schemas.microsoft.com/office/drawing/2014/main" val="549477685"/>
                    </a:ext>
                  </a:extLst>
                </a:gridCol>
              </a:tblGrid>
              <a:tr h="346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 (</a:t>
                      </a:r>
                      <a:r>
                        <a:rPr lang="ko-KR" altLang="en-US" sz="1600" dirty="0" err="1" smtClean="0"/>
                        <a:t>화면설명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4413"/>
                  </a:ext>
                </a:extLst>
              </a:tr>
              <a:tr h="1415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</a:t>
                      </a:r>
                      <a:r>
                        <a:rPr lang="ko-KR" altLang="en-US" sz="1400" dirty="0" smtClean="0"/>
                        <a:t>폭탄이 오른쪽 끝까지 움직였는데 틀린 그림을 다 못 찾았다면 창이 어두워지며 </a:t>
                      </a:r>
                      <a:r>
                        <a:rPr lang="en-US" altLang="ko-KR" sz="1400" dirty="0" smtClean="0"/>
                        <a:t>Game</a:t>
                      </a:r>
                      <a:r>
                        <a:rPr lang="en-US" altLang="ko-KR" sz="1400" baseline="0" dirty="0" smtClean="0"/>
                        <a:t> over </a:t>
                      </a:r>
                      <a:r>
                        <a:rPr lang="ko-KR" altLang="en-US" sz="1400" baseline="0" dirty="0" smtClean="0"/>
                        <a:t>라는 글씨가 나온다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2.</a:t>
                      </a:r>
                      <a:r>
                        <a:rPr lang="ko-KR" altLang="en-US" sz="1400" baseline="0" dirty="0" smtClean="0"/>
                        <a:t>일정시간이 지나면 저절로 새로운 틀림그림찾기 생성되어 첫번째 화면으로 돌아간다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2806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70874"/>
              </p:ext>
            </p:extLst>
          </p:nvPr>
        </p:nvGraphicFramePr>
        <p:xfrm>
          <a:off x="6764269" y="4227657"/>
          <a:ext cx="3362180" cy="176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2180">
                  <a:extLst>
                    <a:ext uri="{9D8B030D-6E8A-4147-A177-3AD203B41FA5}">
                      <a16:colId xmlns:a16="http://schemas.microsoft.com/office/drawing/2014/main" val="549477685"/>
                    </a:ext>
                  </a:extLst>
                </a:gridCol>
              </a:tblGrid>
              <a:tr h="346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 (</a:t>
                      </a:r>
                      <a:r>
                        <a:rPr lang="ko-KR" altLang="en-US" sz="1600" dirty="0" err="1" smtClean="0"/>
                        <a:t>화면설명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4413"/>
                  </a:ext>
                </a:extLst>
              </a:tr>
              <a:tr h="14158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ko-KR" altLang="en-US" sz="1600" dirty="0" smtClean="0"/>
                        <a:t>폭탄이 다 움직이기 전 틀린 그림을 다 찾았다면 </a:t>
                      </a:r>
                      <a:r>
                        <a:rPr lang="en-US" altLang="ko-KR" sz="1600" dirty="0" smtClean="0"/>
                        <a:t>You</a:t>
                      </a:r>
                      <a:r>
                        <a:rPr lang="en-US" altLang="ko-KR" sz="1600" baseline="0" dirty="0" smtClean="0"/>
                        <a:t> win! </a:t>
                      </a:r>
                      <a:r>
                        <a:rPr lang="ko-KR" altLang="en-US" sz="1600" baseline="0" dirty="0" smtClean="0"/>
                        <a:t>이란 글씨가 나온다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2.</a:t>
                      </a:r>
                      <a:r>
                        <a:rPr lang="ko-KR" altLang="en-US" sz="1600" baseline="0" dirty="0" smtClean="0"/>
                        <a:t>생성됐었던 </a:t>
                      </a:r>
                      <a:r>
                        <a:rPr lang="ko-KR" altLang="en-US" sz="1600" baseline="0" dirty="0" err="1" smtClean="0"/>
                        <a:t>로또볼들이</a:t>
                      </a:r>
                      <a:r>
                        <a:rPr lang="ko-KR" altLang="en-US" sz="1600" baseline="0" dirty="0" smtClean="0"/>
                        <a:t> 튀어 다닌다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2806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4911" y="3798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스케치보드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39" y="1512594"/>
            <a:ext cx="381952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47664" y="160892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틀린그림찾기</a:t>
            </a:r>
            <a:endParaRPr lang="en-US" altLang="ko-KR" sz="8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36" y="1977886"/>
            <a:ext cx="1216364" cy="84530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80" y="1977886"/>
            <a:ext cx="1218391" cy="846414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053281" y="2869830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347883" y="287006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642485" y="287006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37087" y="287006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231689" y="2870063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526291" y="2869831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flipV="1">
            <a:off x="2637136" y="1838847"/>
            <a:ext cx="2508535" cy="4637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37306" y="1635347"/>
            <a:ext cx="408365" cy="1712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737306" y="1608925"/>
            <a:ext cx="69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0" name="타원 29"/>
          <p:cNvSpPr/>
          <p:nvPr/>
        </p:nvSpPr>
        <p:spPr>
          <a:xfrm>
            <a:off x="3945957" y="2128198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40306" y="2170417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835980" y="2624972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42482" y="2770216"/>
            <a:ext cx="403377" cy="40337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17" y="2770216"/>
            <a:ext cx="397711" cy="39771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2150" y="2782747"/>
            <a:ext cx="385180" cy="3851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18741" y="284596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285847" y="284596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22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89122" y="285773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37</a:t>
            </a:r>
          </a:p>
        </p:txBody>
      </p:sp>
      <p:sp>
        <p:nvSpPr>
          <p:cNvPr id="40" name="타원 39"/>
          <p:cNvSpPr/>
          <p:nvPr/>
        </p:nvSpPr>
        <p:spPr>
          <a:xfrm>
            <a:off x="4174824" y="2274809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30" y="2768270"/>
            <a:ext cx="417287" cy="41728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97108" y="284466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33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1386" y="1805992"/>
            <a:ext cx="163271" cy="138463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7" y="4227657"/>
            <a:ext cx="3819525" cy="176212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545492" y="432398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틀린그림찾기</a:t>
            </a:r>
            <a:endParaRPr lang="en-US" altLang="ko-KR" sz="800" dirty="0" smtClean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64" y="4692949"/>
            <a:ext cx="1216364" cy="845307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08" y="4692949"/>
            <a:ext cx="1218391" cy="846414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3647953" y="4620910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045671" y="5523014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659807" y="4812467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735134" y="4350410"/>
            <a:ext cx="408365" cy="1712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735134" y="4323988"/>
            <a:ext cx="69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4" name="타원 83"/>
          <p:cNvSpPr/>
          <p:nvPr/>
        </p:nvSpPr>
        <p:spPr>
          <a:xfrm>
            <a:off x="3943785" y="4843261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4438134" y="4885480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833808" y="5340035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37154" y="4521296"/>
            <a:ext cx="403377" cy="40337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05" y="5423167"/>
            <a:ext cx="397711" cy="397711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613413" y="45970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983635" y="549891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22</a:t>
            </a:r>
            <a:endParaRPr lang="ko-KR" altLang="en-US" sz="1000" dirty="0"/>
          </a:p>
        </p:txBody>
      </p:sp>
      <p:sp>
        <p:nvSpPr>
          <p:cNvPr id="93" name="타원 92"/>
          <p:cNvSpPr/>
          <p:nvPr/>
        </p:nvSpPr>
        <p:spPr>
          <a:xfrm>
            <a:off x="4172652" y="4989872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50" y="4710674"/>
            <a:ext cx="417287" cy="417287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619828" y="478707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33</a:t>
            </a:r>
          </a:p>
        </p:txBody>
      </p:sp>
      <p:sp>
        <p:nvSpPr>
          <p:cNvPr id="99" name="모서리가 둥근 직사각형 98"/>
          <p:cNvSpPr/>
          <p:nvPr/>
        </p:nvSpPr>
        <p:spPr>
          <a:xfrm flipV="1">
            <a:off x="2637134" y="4551739"/>
            <a:ext cx="2508535" cy="4637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634964" y="4551739"/>
            <a:ext cx="2366422" cy="463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3516" y="4521652"/>
            <a:ext cx="163271" cy="138463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616083" y="5096653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186950" y="4701820"/>
            <a:ext cx="211015" cy="211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2807726" y="4432524"/>
            <a:ext cx="211015" cy="2110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28187" y="4345208"/>
            <a:ext cx="385180" cy="38518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765159" y="442019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37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729872" y="4996712"/>
            <a:ext cx="432447" cy="432447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1" y="4499013"/>
            <a:ext cx="431800" cy="4318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783230" y="50766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45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005272" y="45770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924642" y="4754776"/>
            <a:ext cx="21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</a:rPr>
              <a:t>You win!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737304" y="4348239"/>
            <a:ext cx="408365" cy="17124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737306" y="4319580"/>
            <a:ext cx="69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Start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739580" y="1633375"/>
            <a:ext cx="408365" cy="17124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739582" y="1604716"/>
            <a:ext cx="6914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Start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44411" y="1985228"/>
            <a:ext cx="2728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Game over</a:t>
            </a:r>
            <a:endParaRPr lang="ko-KR" altLang="en-US" sz="4000" dirty="0"/>
          </a:p>
        </p:txBody>
      </p:sp>
      <p:sp>
        <p:nvSpPr>
          <p:cNvPr id="44" name="직사각형 43"/>
          <p:cNvSpPr/>
          <p:nvPr/>
        </p:nvSpPr>
        <p:spPr>
          <a:xfrm>
            <a:off x="2481701" y="1622686"/>
            <a:ext cx="2819400" cy="1545241"/>
          </a:xfrm>
          <a:prstGeom prst="rect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3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139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405-02</dc:creator>
  <cp:lastModifiedBy>405-02</cp:lastModifiedBy>
  <cp:revision>17</cp:revision>
  <dcterms:created xsi:type="dcterms:W3CDTF">2022-12-21T05:51:15Z</dcterms:created>
  <dcterms:modified xsi:type="dcterms:W3CDTF">2022-12-21T07:40:55Z</dcterms:modified>
</cp:coreProperties>
</file>