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83" autoAdjust="0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F7CA-6671-414A-86D7-AE08C89B00CC}" type="datetimeFigureOut">
              <a:rPr lang="pl-PL" smtClean="0"/>
              <a:t>2016-04-24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E6AA-9E52-43C5-947C-406169F1B9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528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F7CA-6671-414A-86D7-AE08C89B00CC}" type="datetimeFigureOut">
              <a:rPr lang="pl-PL" smtClean="0"/>
              <a:t>2016-04-24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E6AA-9E52-43C5-947C-406169F1B9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964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F7CA-6671-414A-86D7-AE08C89B00CC}" type="datetimeFigureOut">
              <a:rPr lang="pl-PL" smtClean="0"/>
              <a:t>2016-04-24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E6AA-9E52-43C5-947C-406169F1B9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001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F7CA-6671-414A-86D7-AE08C89B00CC}" type="datetimeFigureOut">
              <a:rPr lang="pl-PL" smtClean="0"/>
              <a:t>2016-04-24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E6AA-9E52-43C5-947C-406169F1B9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349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F7CA-6671-414A-86D7-AE08C89B00CC}" type="datetimeFigureOut">
              <a:rPr lang="pl-PL" smtClean="0"/>
              <a:t>2016-04-24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E6AA-9E52-43C5-947C-406169F1B9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994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F7CA-6671-414A-86D7-AE08C89B00CC}" type="datetimeFigureOut">
              <a:rPr lang="pl-PL" smtClean="0"/>
              <a:t>2016-04-24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E6AA-9E52-43C5-947C-406169F1B9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68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F7CA-6671-414A-86D7-AE08C89B00CC}" type="datetimeFigureOut">
              <a:rPr lang="pl-PL" smtClean="0"/>
              <a:t>2016-04-24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E6AA-9E52-43C5-947C-406169F1B9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935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F7CA-6671-414A-86D7-AE08C89B00CC}" type="datetimeFigureOut">
              <a:rPr lang="pl-PL" smtClean="0"/>
              <a:t>2016-04-24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E6AA-9E52-43C5-947C-406169F1B9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930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F7CA-6671-414A-86D7-AE08C89B00CC}" type="datetimeFigureOut">
              <a:rPr lang="pl-PL" smtClean="0"/>
              <a:t>2016-04-24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E6AA-9E52-43C5-947C-406169F1B9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64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F7CA-6671-414A-86D7-AE08C89B00CC}" type="datetimeFigureOut">
              <a:rPr lang="pl-PL" smtClean="0"/>
              <a:t>2016-04-24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E6AA-9E52-43C5-947C-406169F1B9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850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F7CA-6671-414A-86D7-AE08C89B00CC}" type="datetimeFigureOut">
              <a:rPr lang="pl-PL" smtClean="0"/>
              <a:t>2016-04-24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E6AA-9E52-43C5-947C-406169F1B9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157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F7CA-6671-414A-86D7-AE08C89B00CC}" type="datetimeFigureOut">
              <a:rPr lang="pl-PL" smtClean="0"/>
              <a:t>2016-04-24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2E6AA-9E52-43C5-947C-406169F1B9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12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38"/>
          <a:stretch/>
        </p:blipFill>
        <p:spPr>
          <a:xfrm>
            <a:off x="2051720" y="0"/>
            <a:ext cx="4995080" cy="5271203"/>
          </a:xfrm>
        </p:spPr>
      </p:pic>
      <p:sp>
        <p:nvSpPr>
          <p:cNvPr id="6" name="pole tekstowe 5"/>
          <p:cNvSpPr txBox="1"/>
          <p:nvPr/>
        </p:nvSpPr>
        <p:spPr>
          <a:xfrm>
            <a:off x="2051720" y="5455013"/>
            <a:ext cx="4968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smtClean="0"/>
              <a:t>Łukasz Wiśniewski</a:t>
            </a:r>
          </a:p>
          <a:p>
            <a:pPr algn="ctr"/>
            <a:r>
              <a:rPr lang="pl-PL" sz="3200" dirty="0" smtClean="0"/>
              <a:t>Krzysztof Krawczyk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6929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CDisease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Cel: klasa reprezentuje logikę jednej choroby</a:t>
            </a:r>
          </a:p>
          <a:p>
            <a:pPr lvl="1"/>
            <a:r>
              <a:rPr lang="pl-PL" dirty="0" smtClean="0"/>
              <a:t>Przechowuje znaczniki chorób</a:t>
            </a:r>
          </a:p>
          <a:p>
            <a:pPr lvl="1"/>
            <a:r>
              <a:rPr lang="pl-PL" dirty="0" smtClean="0"/>
              <a:t>Sprawdza, czy nie wyczerpał się ich limit (jeśli tak się stanie, gracze przegrywają)</a:t>
            </a:r>
          </a:p>
          <a:p>
            <a:pPr lvl="1"/>
            <a:r>
              <a:rPr lang="pl-PL" dirty="0" smtClean="0"/>
              <a:t>Obsługuje operacje usuwania i dodawania znaczników i sytuacje wyjątkowe przy tym występujące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86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Zaawansowane elementy C++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Polimorfizm bez RTTI</a:t>
            </a:r>
          </a:p>
          <a:p>
            <a:r>
              <a:rPr lang="pl-PL" dirty="0" smtClean="0"/>
              <a:t>RTTI</a:t>
            </a:r>
          </a:p>
          <a:p>
            <a:r>
              <a:rPr lang="pl-PL" dirty="0" smtClean="0"/>
              <a:t>Wyjątki</a:t>
            </a:r>
          </a:p>
          <a:p>
            <a:r>
              <a:rPr lang="pl-PL" dirty="0" smtClean="0"/>
              <a:t>Wzorce (szablony)</a:t>
            </a:r>
          </a:p>
          <a:p>
            <a:r>
              <a:rPr lang="pl-PL" dirty="0" smtClean="0"/>
              <a:t>Kontenery STL (właściwie ich odpowiedniki w </a:t>
            </a:r>
            <a:r>
              <a:rPr lang="pl-PL" dirty="0" err="1" smtClean="0"/>
              <a:t>Qt</a:t>
            </a:r>
            <a:r>
              <a:rPr lang="pl-PL" dirty="0" smtClean="0"/>
              <a:t>)</a:t>
            </a:r>
          </a:p>
          <a:p>
            <a:r>
              <a:rPr lang="pl-PL" dirty="0" smtClean="0"/>
              <a:t>Algorytmy i </a:t>
            </a:r>
            <a:r>
              <a:rPr lang="pl-PL" dirty="0" err="1" smtClean="0"/>
              <a:t>iteratory</a:t>
            </a:r>
            <a:r>
              <a:rPr lang="pl-PL" dirty="0" smtClean="0"/>
              <a:t> STL (j/w)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420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projekcie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Projektem przez nas realizowanym jest przeniesienie gry planszowej „</a:t>
            </a:r>
            <a:r>
              <a:rPr lang="pl-PL" dirty="0" err="1" smtClean="0"/>
              <a:t>Pandemic</a:t>
            </a:r>
            <a:r>
              <a:rPr lang="pl-PL" dirty="0" smtClean="0"/>
              <a:t>” na wersję komputerową. Program będzie umożliwiał:</a:t>
            </a:r>
          </a:p>
          <a:p>
            <a:r>
              <a:rPr lang="pl-PL" dirty="0" smtClean="0"/>
              <a:t>Rozegranie gry w trybie 2-4 graczy</a:t>
            </a:r>
          </a:p>
          <a:p>
            <a:r>
              <a:rPr lang="pl-PL" dirty="0" smtClean="0"/>
              <a:t>Zapis i odczyt stanu gry w dowolnym jej momencie</a:t>
            </a:r>
          </a:p>
        </p:txBody>
      </p:sp>
    </p:spTree>
    <p:extLst>
      <p:ext uri="{BB962C8B-B14F-4D97-AF65-F5344CB8AC3E}">
        <p14:creationId xmlns:p14="http://schemas.microsoft.com/office/powerpoint/2010/main" val="10897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 co tu chodzi? (w dużym skrócie)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Gracze wcielają się w badaczy, którzy muszą zwalczyć cztery nowo odkryte choroby, szerzące się wśród ludzkości</a:t>
            </a:r>
          </a:p>
          <a:p>
            <a:r>
              <a:rPr lang="pl-PL" dirty="0" smtClean="0"/>
              <a:t>Jeżeli gracze zdążą odkryć lekarstwa na wszystkie choroby – wygrywają</a:t>
            </a:r>
          </a:p>
          <a:p>
            <a:r>
              <a:rPr lang="pl-PL" dirty="0" smtClean="0"/>
              <a:t>Jeżeli graczom zabraknie kart, wyczerpie się zapas znaczników którejś choroby lub ośmiokrotnie zostanie przekroczony limit znaczników na jednym mieście (3 kostki jednej choroby) – gracze przegrywają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60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Lista najważniejszych klas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360363" algn="l"/>
                <a:tab pos="3587750" algn="l"/>
              </a:tabLst>
            </a:pPr>
            <a:r>
              <a:rPr lang="pl-PL" sz="4000" b="1" dirty="0" smtClean="0"/>
              <a:t>	klasa	klasa nadrzędna</a:t>
            </a:r>
          </a:p>
          <a:p>
            <a:pPr>
              <a:tabLst>
                <a:tab pos="3587750" algn="l"/>
              </a:tabLst>
            </a:pPr>
            <a:r>
              <a:rPr lang="pl-PL" dirty="0" err="1" smtClean="0"/>
              <a:t>CExtendedSignalWidget</a:t>
            </a:r>
            <a:r>
              <a:rPr lang="pl-PL" dirty="0" smtClean="0"/>
              <a:t>	</a:t>
            </a:r>
            <a:r>
              <a:rPr lang="pl-PL" dirty="0" err="1" smtClean="0"/>
              <a:t>QLabel</a:t>
            </a:r>
            <a:endParaRPr lang="pl-PL" dirty="0" smtClean="0"/>
          </a:p>
          <a:p>
            <a:pPr>
              <a:tabLst>
                <a:tab pos="3587750" algn="l"/>
              </a:tabLst>
            </a:pPr>
            <a:r>
              <a:rPr lang="pl-PL" dirty="0" err="1" smtClean="0"/>
              <a:t>CBoard</a:t>
            </a:r>
            <a:r>
              <a:rPr lang="pl-PL" dirty="0" smtClean="0"/>
              <a:t>	</a:t>
            </a:r>
            <a:r>
              <a:rPr lang="pl-PL" dirty="0" err="1" smtClean="0"/>
              <a:t>CExtendedSignalWidget</a:t>
            </a:r>
            <a:endParaRPr lang="pl-PL" dirty="0" smtClean="0"/>
          </a:p>
          <a:p>
            <a:pPr>
              <a:tabLst>
                <a:tab pos="3587750" algn="l"/>
              </a:tabLst>
            </a:pPr>
            <a:r>
              <a:rPr lang="pl-PL" dirty="0" err="1" smtClean="0"/>
              <a:t>CBoardItem</a:t>
            </a:r>
            <a:r>
              <a:rPr lang="pl-PL" dirty="0" smtClean="0"/>
              <a:t>	</a:t>
            </a:r>
            <a:r>
              <a:rPr lang="pl-PL" dirty="0" err="1" smtClean="0"/>
              <a:t>CExtendedSignalWidget</a:t>
            </a:r>
            <a:endParaRPr lang="pl-PL" dirty="0" smtClean="0"/>
          </a:p>
          <a:p>
            <a:pPr>
              <a:tabLst>
                <a:tab pos="3587750" algn="l"/>
              </a:tabLst>
            </a:pPr>
            <a:r>
              <a:rPr lang="pl-PL" dirty="0" err="1" smtClean="0"/>
              <a:t>CCureMarker</a:t>
            </a:r>
            <a:r>
              <a:rPr lang="pl-PL" dirty="0" smtClean="0"/>
              <a:t>	</a:t>
            </a:r>
            <a:r>
              <a:rPr lang="pl-PL" dirty="0" err="1" smtClean="0"/>
              <a:t>CBoardItem</a:t>
            </a:r>
            <a:endParaRPr lang="pl-PL" dirty="0" smtClean="0"/>
          </a:p>
          <a:p>
            <a:pPr>
              <a:tabLst>
                <a:tab pos="3587750" algn="l"/>
              </a:tabLst>
            </a:pPr>
            <a:r>
              <a:rPr lang="pl-PL" dirty="0" err="1" smtClean="0"/>
              <a:t>CPathMarker</a:t>
            </a:r>
            <a:r>
              <a:rPr lang="pl-PL" dirty="0" smtClean="0"/>
              <a:t>	</a:t>
            </a:r>
            <a:r>
              <a:rPr lang="pl-PL" dirty="0" err="1" smtClean="0"/>
              <a:t>CBoardItem</a:t>
            </a:r>
            <a:endParaRPr lang="pl-PL" dirty="0" smtClean="0"/>
          </a:p>
          <a:p>
            <a:pPr>
              <a:tabLst>
                <a:tab pos="3587750" algn="l"/>
              </a:tabLst>
            </a:pPr>
            <a:r>
              <a:rPr lang="pl-PL" dirty="0" err="1" smtClean="0"/>
              <a:t>CCity</a:t>
            </a:r>
            <a:r>
              <a:rPr lang="pl-PL" dirty="0" smtClean="0"/>
              <a:t>	</a:t>
            </a:r>
            <a:r>
              <a:rPr lang="pl-PL" dirty="0" err="1" smtClean="0"/>
              <a:t>CBoardItem</a:t>
            </a:r>
            <a:endParaRPr lang="pl-PL" dirty="0" smtClean="0"/>
          </a:p>
          <a:p>
            <a:pPr>
              <a:tabLst>
                <a:tab pos="3587750" algn="l"/>
              </a:tabLst>
            </a:pPr>
            <a:r>
              <a:rPr lang="pl-PL" dirty="0" err="1" smtClean="0"/>
              <a:t>CDiseaseCube</a:t>
            </a:r>
            <a:r>
              <a:rPr lang="pl-PL" dirty="0" smtClean="0"/>
              <a:t>	</a:t>
            </a:r>
            <a:r>
              <a:rPr lang="pl-PL" dirty="0" err="1" smtClean="0"/>
              <a:t>CBoardItem</a:t>
            </a:r>
            <a:endParaRPr lang="pl-PL" dirty="0" smtClean="0"/>
          </a:p>
          <a:p>
            <a:pPr>
              <a:tabLst>
                <a:tab pos="3587750" algn="l"/>
              </a:tabLst>
            </a:pPr>
            <a:r>
              <a:rPr lang="pl-PL" dirty="0" err="1" smtClean="0"/>
              <a:t>CPathItem</a:t>
            </a:r>
            <a:r>
              <a:rPr lang="pl-PL" dirty="0" smtClean="0"/>
              <a:t>	</a:t>
            </a:r>
            <a:r>
              <a:rPr lang="pl-PL" dirty="0" err="1" smtClean="0"/>
              <a:t>CBoardItem</a:t>
            </a:r>
            <a:endParaRPr lang="pl-PL" dirty="0" smtClean="0"/>
          </a:p>
          <a:p>
            <a:pPr>
              <a:tabLst>
                <a:tab pos="3587750" algn="l"/>
              </a:tabLst>
            </a:pPr>
            <a:r>
              <a:rPr lang="pl-PL" dirty="0" err="1" smtClean="0"/>
              <a:t>CPawn</a:t>
            </a:r>
            <a:r>
              <a:rPr lang="pl-PL" dirty="0" smtClean="0"/>
              <a:t>	</a:t>
            </a:r>
            <a:r>
              <a:rPr lang="pl-PL" dirty="0" err="1" smtClean="0"/>
              <a:t>CBoardItem</a:t>
            </a:r>
            <a:endParaRPr lang="pl-PL" dirty="0" smtClean="0"/>
          </a:p>
          <a:p>
            <a:pPr>
              <a:tabLst>
                <a:tab pos="3587750" algn="l"/>
              </a:tabLst>
            </a:pPr>
            <a:r>
              <a:rPr lang="pl-PL" dirty="0" err="1" smtClean="0"/>
              <a:t>CResearchStation</a:t>
            </a:r>
            <a:r>
              <a:rPr lang="pl-PL" dirty="0" smtClean="0"/>
              <a:t>	</a:t>
            </a:r>
            <a:r>
              <a:rPr lang="pl-PL" dirty="0" err="1" smtClean="0"/>
              <a:t>CBoardItem</a:t>
            </a:r>
            <a:endParaRPr lang="pl-PL" dirty="0" smtClean="0"/>
          </a:p>
          <a:p>
            <a:pPr>
              <a:tabLst>
                <a:tab pos="3587750" algn="l"/>
              </a:tabLst>
            </a:pPr>
            <a:r>
              <a:rPr lang="pl-PL" dirty="0" err="1" smtClean="0"/>
              <a:t>CBoardItemsFactory</a:t>
            </a:r>
            <a:r>
              <a:rPr lang="pl-PL" dirty="0" smtClean="0"/>
              <a:t>	-</a:t>
            </a:r>
          </a:p>
          <a:p>
            <a:pPr>
              <a:tabLst>
                <a:tab pos="3587750" algn="l"/>
              </a:tabLst>
            </a:pPr>
            <a:r>
              <a:rPr lang="pl-PL" dirty="0" err="1" smtClean="0"/>
              <a:t>CDisease</a:t>
            </a:r>
            <a:r>
              <a:rPr lang="pl-PL" dirty="0" smtClean="0"/>
              <a:t>	-</a:t>
            </a:r>
          </a:p>
        </p:txBody>
      </p:sp>
    </p:spTree>
    <p:extLst>
      <p:ext uri="{BB962C8B-B14F-4D97-AF65-F5344CB8AC3E}">
        <p14:creationId xmlns:p14="http://schemas.microsoft.com/office/powerpoint/2010/main" val="31278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CExtendedWidgetSignal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Klasa bazowa:	</a:t>
            </a:r>
            <a:r>
              <a:rPr lang="pl-PL" dirty="0" err="1" smtClean="0"/>
              <a:t>QLabel</a:t>
            </a:r>
            <a:r>
              <a:rPr lang="pl-PL" dirty="0" smtClean="0"/>
              <a:t> (wbudowana klasa biblioteki </a:t>
            </a:r>
            <a:r>
              <a:rPr lang="pl-PL" dirty="0" err="1" smtClean="0"/>
              <a:t>Qt</a:t>
            </a:r>
            <a:r>
              <a:rPr lang="pl-PL" dirty="0" smtClean="0"/>
              <a:t>)</a:t>
            </a:r>
          </a:p>
          <a:p>
            <a:r>
              <a:rPr lang="pl-PL" dirty="0" smtClean="0"/>
              <a:t>Cel: jest to klasa reprezentująca podstawowy element graficzny z rozszerzoną obsługą sygnałów sterujących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97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CBoard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Klasa bazowa: </a:t>
            </a:r>
            <a:r>
              <a:rPr lang="pl-PL" dirty="0" err="1" smtClean="0"/>
              <a:t>CExtendedSignalWidget</a:t>
            </a:r>
            <a:endParaRPr lang="pl-PL" dirty="0" smtClean="0"/>
          </a:p>
          <a:p>
            <a:r>
              <a:rPr lang="pl-PL" dirty="0" smtClean="0"/>
              <a:t>Cel: klasa reprezentująca planszę do gry oraz główną logikę gry</a:t>
            </a:r>
          </a:p>
          <a:p>
            <a:r>
              <a:rPr lang="pl-PL" dirty="0" smtClean="0"/>
              <a:t>Klasa obsługuje funkcjonalności takie jak: skalowanie, zapis/odczyt z pliku, dostęp do obiektów reprezentujących poszczególne elementy gry, obsługa mechaniki i logiki gry </a:t>
            </a:r>
          </a:p>
        </p:txBody>
      </p:sp>
    </p:spTree>
    <p:extLst>
      <p:ext uri="{BB962C8B-B14F-4D97-AF65-F5344CB8AC3E}">
        <p14:creationId xmlns:p14="http://schemas.microsoft.com/office/powerpoint/2010/main" val="290978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CBoardItem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Klasa bazowa: </a:t>
            </a:r>
            <a:r>
              <a:rPr lang="pl-PL" dirty="0" err="1" smtClean="0"/>
              <a:t>CExtendedSignalWidget</a:t>
            </a:r>
            <a:endParaRPr lang="pl-PL" dirty="0" smtClean="0"/>
          </a:p>
          <a:p>
            <a:r>
              <a:rPr lang="pl-PL" dirty="0" smtClean="0"/>
              <a:t>Cel: Klasa reprezentująca podstawowy element graficzny gry. Każdy element pojawiający się na planszy dziedziczy po tej klasie.</a:t>
            </a:r>
          </a:p>
          <a:p>
            <a:r>
              <a:rPr lang="pl-PL" dirty="0" smtClean="0"/>
              <a:t>Klasa obsługuje funkcjonalności takie jak: skalowanie, zaznaczanie, przemieszczanie, zapis/odczyt ze strumienia, ustawienie dowolnego kształtu (nałożenie maski)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598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CCureMarker</a:t>
            </a:r>
            <a:r>
              <a:rPr lang="pl-PL" dirty="0" smtClean="0"/>
              <a:t>, </a:t>
            </a:r>
            <a:r>
              <a:rPr lang="pl-PL" dirty="0" err="1" smtClean="0"/>
              <a:t>CPathMarker</a:t>
            </a:r>
            <a:r>
              <a:rPr lang="pl-PL" dirty="0" smtClean="0"/>
              <a:t>, </a:t>
            </a:r>
            <a:r>
              <a:rPr lang="pl-PL" dirty="0" err="1" smtClean="0"/>
              <a:t>CCity</a:t>
            </a:r>
            <a:r>
              <a:rPr lang="pl-PL" dirty="0" smtClean="0"/>
              <a:t>, </a:t>
            </a:r>
            <a:r>
              <a:rPr lang="pl-PL" dirty="0" err="1" smtClean="0"/>
              <a:t>CDiseaseCube</a:t>
            </a:r>
            <a:r>
              <a:rPr lang="pl-PL" dirty="0" smtClean="0"/>
              <a:t>, </a:t>
            </a:r>
            <a:r>
              <a:rPr lang="pl-PL" dirty="0" err="1" smtClean="0"/>
              <a:t>CPathItem</a:t>
            </a:r>
            <a:r>
              <a:rPr lang="pl-PL" dirty="0" smtClean="0"/>
              <a:t>, </a:t>
            </a:r>
            <a:r>
              <a:rPr lang="pl-PL" dirty="0" err="1" smtClean="0"/>
              <a:t>CPawn</a:t>
            </a:r>
            <a:r>
              <a:rPr lang="pl-PL" dirty="0" smtClean="0"/>
              <a:t>, </a:t>
            </a:r>
            <a:r>
              <a:rPr lang="pl-PL" dirty="0" err="1" smtClean="0"/>
              <a:t>CResearchStation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pl-PL" dirty="0" smtClean="0"/>
              <a:t>Klasa bazowa: </a:t>
            </a:r>
            <a:r>
              <a:rPr lang="pl-PL" dirty="0" err="1" smtClean="0"/>
              <a:t>CBoardItem</a:t>
            </a:r>
            <a:endParaRPr lang="pl-PL" dirty="0" smtClean="0"/>
          </a:p>
          <a:p>
            <a:r>
              <a:rPr lang="pl-PL" dirty="0" smtClean="0"/>
              <a:t>Cel: klasy reprezentują kolejne elementy gry: znaczniki lekarstw, żetony postępu epidemii, miasta, między którymi przemieszczają się postacie, znaczniki chorób, pionki, stacje badawcze i inne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98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CBoardItemsFactory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Cel: klasa zajmuje się tworzeniem nowych obiektów reprezentujących elementy gry; bazuje na RTTI wbudowanym w </a:t>
            </a:r>
            <a:r>
              <a:rPr lang="pl-PL" dirty="0" err="1" smtClean="0"/>
              <a:t>Qt</a:t>
            </a:r>
            <a:endParaRPr lang="pl-PL" dirty="0" smtClean="0"/>
          </a:p>
          <a:p>
            <a:pPr lvl="1"/>
            <a:r>
              <a:rPr lang="pl-PL" dirty="0" smtClean="0"/>
              <a:t>Zapewnia każdemu elementowi unikalny identyfikator</a:t>
            </a:r>
          </a:p>
          <a:p>
            <a:pPr lvl="1"/>
            <a:r>
              <a:rPr lang="pl-PL" dirty="0" smtClean="0"/>
              <a:t>Tworzy elementy na dwa sposoby: na podstawie parametrów określających nazwę klasy, położenie itp. albo na podstawie danych ze strumienia wejściowego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107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tek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368</Words>
  <Application>Microsoft Office PowerPoint</Application>
  <PresentationFormat>Pokaz na ekranie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Prezentacja programu PowerPoint</vt:lpstr>
      <vt:lpstr>O projekcie</vt:lpstr>
      <vt:lpstr>O co tu chodzi? (w dużym skrócie)</vt:lpstr>
      <vt:lpstr>Lista najważniejszych klas</vt:lpstr>
      <vt:lpstr>CExtendedWidgetSignal</vt:lpstr>
      <vt:lpstr>CBoard</vt:lpstr>
      <vt:lpstr>CBoardItem</vt:lpstr>
      <vt:lpstr>CCureMarker, CPathMarker, CCity, CDiseaseCube, CPathItem, CPawn, CResearchStation</vt:lpstr>
      <vt:lpstr>CBoardItemsFactory</vt:lpstr>
      <vt:lpstr>CDisease</vt:lpstr>
      <vt:lpstr>Zaawansowane elementy C++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Krzysiek</dc:creator>
  <cp:lastModifiedBy>Krzysiek</cp:lastModifiedBy>
  <cp:revision>7</cp:revision>
  <dcterms:created xsi:type="dcterms:W3CDTF">2016-04-24T18:30:39Z</dcterms:created>
  <dcterms:modified xsi:type="dcterms:W3CDTF">2016-04-24T19:47:10Z</dcterms:modified>
</cp:coreProperties>
</file>