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1F1D73-1E1A-411B-9772-81BA36A393F6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75D4-BE0D-F9FD-FE1F-DF70C5EB6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400" dirty="0"/>
              <a:t>KAJAL DABHI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CFBAB-2667-BD39-DE45-6695E8B1D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WEB DESIGNER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3E067-C4E6-7A6C-D59C-D149B716F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2" y="1871131"/>
            <a:ext cx="2895600" cy="31536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3631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CA66-8318-4E7D-4FFE-78AC9A0B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 AM…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E4B5-5F23-0AD4-B824-EDA83A432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 I am responsible person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 I am self aware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 I am helpful for other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 Quick learner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 Introvert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Motivated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53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CC77-15DE-8FF9-0899-6166AB47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 LOVE…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DDDFF-2D33-5982-FABF-E1DA29A55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Cooking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" dirty="0"/>
              <a:t>Travelling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Playing Garba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Reading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" dirty="0"/>
              <a:t>Drawing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60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97C1-AD0A-0EA2-5AFA-8B19FDEC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 HATE…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8EAA-8FB0-443A-9843-FBBD576F7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 don’t like my insult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Not like to share my personal things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Don’t like lie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73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3D9EC0-3C57-A204-C4BB-70BBD49F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99974"/>
              </p:ext>
            </p:extLst>
          </p:nvPr>
        </p:nvGraphicFramePr>
        <p:xfrm>
          <a:off x="2032000" y="1318477"/>
          <a:ext cx="8128000" cy="422104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283320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08596702"/>
                    </a:ext>
                  </a:extLst>
                </a:gridCol>
              </a:tblGrid>
              <a:tr h="2110523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80957"/>
                  </a:ext>
                </a:extLst>
              </a:tr>
              <a:tr h="21105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53852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B48C1AD7-329A-D01E-86E0-D52EE942A437}"/>
              </a:ext>
            </a:extLst>
          </p:cNvPr>
          <p:cNvSpPr/>
          <p:nvPr/>
        </p:nvSpPr>
        <p:spPr>
          <a:xfrm>
            <a:off x="2050026" y="1327358"/>
            <a:ext cx="619432" cy="6489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IN" sz="4000" dirty="0">
              <a:ln w="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305100-A8E0-7581-548B-E68415A0B9D8}"/>
              </a:ext>
            </a:extLst>
          </p:cNvPr>
          <p:cNvSpPr/>
          <p:nvPr/>
        </p:nvSpPr>
        <p:spPr>
          <a:xfrm>
            <a:off x="6134509" y="3443751"/>
            <a:ext cx="619432" cy="6489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IN" sz="4000" dirty="0">
              <a:ln w="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DE508D-2441-B763-A483-150D7060ECB5}"/>
              </a:ext>
            </a:extLst>
          </p:cNvPr>
          <p:cNvSpPr/>
          <p:nvPr/>
        </p:nvSpPr>
        <p:spPr>
          <a:xfrm>
            <a:off x="2032000" y="3443751"/>
            <a:ext cx="619432" cy="6489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IN" sz="4000" dirty="0">
              <a:ln w="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779413-BA0C-D7A5-7813-D3ADD3B4FFF4}"/>
              </a:ext>
            </a:extLst>
          </p:cNvPr>
          <p:cNvSpPr/>
          <p:nvPr/>
        </p:nvSpPr>
        <p:spPr>
          <a:xfrm>
            <a:off x="6134509" y="1321496"/>
            <a:ext cx="619432" cy="6489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W</a:t>
            </a:r>
            <a:endParaRPr lang="en-IN" sz="4000" dirty="0">
              <a:ln w="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E0E91-42CC-32A8-631E-C1B9145989C4}"/>
              </a:ext>
            </a:extLst>
          </p:cNvPr>
          <p:cNvSpPr txBox="1"/>
          <p:nvPr/>
        </p:nvSpPr>
        <p:spPr>
          <a:xfrm>
            <a:off x="2050026" y="2011782"/>
            <a:ext cx="21790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Self-Confidence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Self-Motivated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Creativity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Flexible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9FFD4C-705B-FA3D-B7D6-0191E74D774C}"/>
              </a:ext>
            </a:extLst>
          </p:cNvPr>
          <p:cNvSpPr txBox="1"/>
          <p:nvPr/>
        </p:nvSpPr>
        <p:spPr>
          <a:xfrm>
            <a:off x="6277896" y="1970425"/>
            <a:ext cx="2179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Impatient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 Thinking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Sensitive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Difficulty asking for help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63B7F1-3F9C-CE45-BFA4-59D14867ABAB}"/>
              </a:ext>
            </a:extLst>
          </p:cNvPr>
          <p:cNvSpPr txBox="1"/>
          <p:nvPr/>
        </p:nvSpPr>
        <p:spPr>
          <a:xfrm>
            <a:off x="2032000" y="4137892"/>
            <a:ext cx="406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career paths that you can take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 a skill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44AE92-D12E-2B3E-86EA-5FBF5A062F5E}"/>
              </a:ext>
            </a:extLst>
          </p:cNvPr>
          <p:cNvSpPr txBox="1"/>
          <p:nvPr/>
        </p:nvSpPr>
        <p:spPr>
          <a:xfrm>
            <a:off x="6277896" y="4092680"/>
            <a:ext cx="2179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Lack of Support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Conflict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Competition</a:t>
            </a:r>
          </a:p>
        </p:txBody>
      </p:sp>
    </p:spTree>
    <p:extLst>
      <p:ext uri="{BB962C8B-B14F-4D97-AF65-F5344CB8AC3E}">
        <p14:creationId xmlns:p14="http://schemas.microsoft.com/office/powerpoint/2010/main" val="425994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97C1-AD0A-0EA2-5AFA-8B19FDEC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BELIVE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8EAA-8FB0-443A-9843-FBBD576F7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Adaptable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Believing in yourself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Forgiveness</a:t>
            </a:r>
          </a:p>
        </p:txBody>
      </p:sp>
    </p:spTree>
    <p:extLst>
      <p:ext uri="{BB962C8B-B14F-4D97-AF65-F5344CB8AC3E}">
        <p14:creationId xmlns:p14="http://schemas.microsoft.com/office/powerpoint/2010/main" val="97438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902AC6-6076-403A-4C89-278BFCEF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THANK YOU</a:t>
            </a:r>
            <a:endParaRPr lang="en-IN" sz="60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288C2-7840-D418-A148-7C78D2F82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Small daily improvements over time</a:t>
            </a:r>
          </a:p>
          <a:p>
            <a:r>
              <a:rPr lang="en-US" dirty="0"/>
              <a:t> lead to stunning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376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</TotalTime>
  <Words>118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Garamond</vt:lpstr>
      <vt:lpstr>Roboto</vt:lpstr>
      <vt:lpstr>Wingdings</vt:lpstr>
      <vt:lpstr>Organic</vt:lpstr>
      <vt:lpstr>KAJAL DABHI</vt:lpstr>
      <vt:lpstr>I AM…</vt:lpstr>
      <vt:lpstr>I LOVE…</vt:lpstr>
      <vt:lpstr>I HATE…</vt:lpstr>
      <vt:lpstr>PowerPoint Presentation</vt:lpstr>
      <vt:lpstr>BELIVE SYSTEM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SELF</dc:title>
  <dc:creator>Kaju</dc:creator>
  <cp:lastModifiedBy>Kaju</cp:lastModifiedBy>
  <cp:revision>11</cp:revision>
  <dcterms:created xsi:type="dcterms:W3CDTF">2024-04-03T04:36:01Z</dcterms:created>
  <dcterms:modified xsi:type="dcterms:W3CDTF">2024-04-04T05:01:22Z</dcterms:modified>
</cp:coreProperties>
</file>