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9" r:id="rId15"/>
    <p:sldId id="269" r:id="rId16"/>
    <p:sldId id="270" r:id="rId17"/>
    <p:sldId id="271" r:id="rId18"/>
    <p:sldId id="272" r:id="rId19"/>
    <p:sldId id="273" r:id="rId20"/>
    <p:sldId id="274" r:id="rId21"/>
    <p:sldId id="275" r:id="rId22"/>
    <p:sldId id="276" r:id="rId23"/>
    <p:sldId id="277" r:id="rId24"/>
    <p:sldId id="278" r:id="rId25"/>
  </p:sldIdLst>
  <p:sldSz cx="7556500" cy="10693400"/>
  <p:notesSz cx="7556500" cy="10693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25" d="100"/>
          <a:sy n="125" d="100"/>
        </p:scale>
        <p:origin x="850" y="-338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67213" y="3314954"/>
            <a:ext cx="6428422" cy="2245614"/>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134427" y="5988304"/>
            <a:ext cx="5293995" cy="267335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3/8/2023</a:t>
            </a:fld>
            <a:endParaRPr lang="en-US"/>
          </a:p>
        </p:txBody>
      </p:sp>
      <p:sp>
        <p:nvSpPr>
          <p:cNvPr id="6" name="Holder 6"/>
          <p:cNvSpPr>
            <a:spLocks noGrp="1"/>
          </p:cNvSpPr>
          <p:nvPr>
            <p:ph type="sldNum" sz="quarter" idx="7"/>
          </p:nvPr>
        </p:nvSpPr>
        <p:spPr/>
        <p:txBody>
          <a:bodyPr lIns="0" tIns="0" rIns="0" bIns="0"/>
          <a:lstStyle>
            <a:lvl1pPr>
              <a:defRPr sz="1200" b="0" i="0">
                <a:solidFill>
                  <a:schemeClr val="tx1"/>
                </a:solidFill>
                <a:latin typeface="Times New Roman"/>
                <a:cs typeface="Times New Roman"/>
              </a:defRPr>
            </a:lvl1pPr>
          </a:lstStyle>
          <a:p>
            <a:pPr marL="12700">
              <a:lnSpc>
                <a:spcPts val="1410"/>
              </a:lnSpc>
            </a:pPr>
            <a:r>
              <a:rPr spc="-5" dirty="0"/>
              <a:t>Page</a:t>
            </a:r>
            <a:r>
              <a:rPr spc="-25" dirty="0"/>
              <a:t> </a:t>
            </a:r>
            <a:fld id="{81D60167-4931-47E6-BA6A-407CBD079E47}" type="slidenum">
              <a:rPr b="1" dirty="0">
                <a:latin typeface="Times New Roman"/>
                <a:cs typeface="Times New Roman"/>
              </a:rPr>
              <a:t>‹#›</a:t>
            </a:fld>
            <a:r>
              <a:rPr b="1" spc="-20" dirty="0">
                <a:latin typeface="Times New Roman"/>
                <a:cs typeface="Times New Roman"/>
              </a:rPr>
              <a:t> </a:t>
            </a:r>
            <a:r>
              <a:rPr dirty="0"/>
              <a:t>of</a:t>
            </a:r>
            <a:r>
              <a:rPr spc="-25" dirty="0"/>
              <a:t> </a:t>
            </a:r>
            <a:r>
              <a:rPr b="1" dirty="0">
                <a:latin typeface="Times New Roman"/>
                <a:cs typeface="Times New Roman"/>
              </a:rPr>
              <a:t>22</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3/8/2023</a:t>
            </a:fld>
            <a:endParaRPr lang="en-US"/>
          </a:p>
        </p:txBody>
      </p:sp>
      <p:sp>
        <p:nvSpPr>
          <p:cNvPr id="6" name="Holder 6"/>
          <p:cNvSpPr>
            <a:spLocks noGrp="1"/>
          </p:cNvSpPr>
          <p:nvPr>
            <p:ph type="sldNum" sz="quarter" idx="7"/>
          </p:nvPr>
        </p:nvSpPr>
        <p:spPr/>
        <p:txBody>
          <a:bodyPr lIns="0" tIns="0" rIns="0" bIns="0"/>
          <a:lstStyle>
            <a:lvl1pPr>
              <a:defRPr sz="1200" b="0" i="0">
                <a:solidFill>
                  <a:schemeClr val="tx1"/>
                </a:solidFill>
                <a:latin typeface="Times New Roman"/>
                <a:cs typeface="Times New Roman"/>
              </a:defRPr>
            </a:lvl1pPr>
          </a:lstStyle>
          <a:p>
            <a:pPr marL="12700">
              <a:lnSpc>
                <a:spcPts val="1410"/>
              </a:lnSpc>
            </a:pPr>
            <a:r>
              <a:rPr spc="-5" dirty="0"/>
              <a:t>Page</a:t>
            </a:r>
            <a:r>
              <a:rPr spc="-25" dirty="0"/>
              <a:t> </a:t>
            </a:r>
            <a:fld id="{81D60167-4931-47E6-BA6A-407CBD079E47}" type="slidenum">
              <a:rPr b="1" dirty="0">
                <a:latin typeface="Times New Roman"/>
                <a:cs typeface="Times New Roman"/>
              </a:rPr>
              <a:t>‹#›</a:t>
            </a:fld>
            <a:r>
              <a:rPr b="1" spc="-20" dirty="0">
                <a:latin typeface="Times New Roman"/>
                <a:cs typeface="Times New Roman"/>
              </a:rPr>
              <a:t> </a:t>
            </a:r>
            <a:r>
              <a:rPr dirty="0"/>
              <a:t>of</a:t>
            </a:r>
            <a:r>
              <a:rPr spc="-25" dirty="0"/>
              <a:t> </a:t>
            </a:r>
            <a:r>
              <a:rPr b="1" dirty="0">
                <a:latin typeface="Times New Roman"/>
                <a:cs typeface="Times New Roman"/>
              </a:rPr>
              <a:t>22</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sz="half" idx="2"/>
          </p:nvPr>
        </p:nvSpPr>
        <p:spPr>
          <a:xfrm>
            <a:off x="378142" y="2459482"/>
            <a:ext cx="3289839" cy="7057644"/>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3894867" y="2459482"/>
            <a:ext cx="3289839" cy="7057644"/>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3/8/2023</a:t>
            </a:fld>
            <a:endParaRPr lang="en-US"/>
          </a:p>
        </p:txBody>
      </p:sp>
      <p:sp>
        <p:nvSpPr>
          <p:cNvPr id="7" name="Holder 7"/>
          <p:cNvSpPr>
            <a:spLocks noGrp="1"/>
          </p:cNvSpPr>
          <p:nvPr>
            <p:ph type="sldNum" sz="quarter" idx="7"/>
          </p:nvPr>
        </p:nvSpPr>
        <p:spPr/>
        <p:txBody>
          <a:bodyPr lIns="0" tIns="0" rIns="0" bIns="0"/>
          <a:lstStyle>
            <a:lvl1pPr>
              <a:defRPr sz="1200" b="0" i="0">
                <a:solidFill>
                  <a:schemeClr val="tx1"/>
                </a:solidFill>
                <a:latin typeface="Times New Roman"/>
                <a:cs typeface="Times New Roman"/>
              </a:defRPr>
            </a:lvl1pPr>
          </a:lstStyle>
          <a:p>
            <a:pPr marL="12700">
              <a:lnSpc>
                <a:spcPts val="1410"/>
              </a:lnSpc>
            </a:pPr>
            <a:r>
              <a:rPr spc="-5" dirty="0"/>
              <a:t>Page</a:t>
            </a:r>
            <a:r>
              <a:rPr spc="-25" dirty="0"/>
              <a:t> </a:t>
            </a:r>
            <a:fld id="{81D60167-4931-47E6-BA6A-407CBD079E47}" type="slidenum">
              <a:rPr b="1" dirty="0">
                <a:latin typeface="Times New Roman"/>
                <a:cs typeface="Times New Roman"/>
              </a:rPr>
              <a:t>‹#›</a:t>
            </a:fld>
            <a:r>
              <a:rPr b="1" spc="-20" dirty="0">
                <a:latin typeface="Times New Roman"/>
                <a:cs typeface="Times New Roman"/>
              </a:rPr>
              <a:t> </a:t>
            </a:r>
            <a:r>
              <a:rPr dirty="0"/>
              <a:t>of</a:t>
            </a:r>
            <a:r>
              <a:rPr spc="-25" dirty="0"/>
              <a:t> </a:t>
            </a:r>
            <a:r>
              <a:rPr b="1" dirty="0">
                <a:latin typeface="Times New Roman"/>
                <a:cs typeface="Times New Roman"/>
              </a:rPr>
              <a:t>22</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3/8/2023</a:t>
            </a:fld>
            <a:endParaRPr lang="en-US"/>
          </a:p>
        </p:txBody>
      </p:sp>
      <p:sp>
        <p:nvSpPr>
          <p:cNvPr id="5" name="Holder 5"/>
          <p:cNvSpPr>
            <a:spLocks noGrp="1"/>
          </p:cNvSpPr>
          <p:nvPr>
            <p:ph type="sldNum" sz="quarter" idx="7"/>
          </p:nvPr>
        </p:nvSpPr>
        <p:spPr/>
        <p:txBody>
          <a:bodyPr lIns="0" tIns="0" rIns="0" bIns="0"/>
          <a:lstStyle>
            <a:lvl1pPr>
              <a:defRPr sz="1200" b="0" i="0">
                <a:solidFill>
                  <a:schemeClr val="tx1"/>
                </a:solidFill>
                <a:latin typeface="Times New Roman"/>
                <a:cs typeface="Times New Roman"/>
              </a:defRPr>
            </a:lvl1pPr>
          </a:lstStyle>
          <a:p>
            <a:pPr marL="12700">
              <a:lnSpc>
                <a:spcPts val="1410"/>
              </a:lnSpc>
            </a:pPr>
            <a:r>
              <a:rPr spc="-5" dirty="0"/>
              <a:t>Page</a:t>
            </a:r>
            <a:r>
              <a:rPr spc="-25" dirty="0"/>
              <a:t> </a:t>
            </a:r>
            <a:fld id="{81D60167-4931-47E6-BA6A-407CBD079E47}" type="slidenum">
              <a:rPr b="1" dirty="0">
                <a:latin typeface="Times New Roman"/>
                <a:cs typeface="Times New Roman"/>
              </a:rPr>
              <a:t>‹#›</a:t>
            </a:fld>
            <a:r>
              <a:rPr b="1" spc="-20" dirty="0">
                <a:latin typeface="Times New Roman"/>
                <a:cs typeface="Times New Roman"/>
              </a:rPr>
              <a:t> </a:t>
            </a:r>
            <a:r>
              <a:rPr dirty="0"/>
              <a:t>of</a:t>
            </a:r>
            <a:r>
              <a:rPr spc="-25" dirty="0"/>
              <a:t> </a:t>
            </a:r>
            <a:r>
              <a:rPr b="1" dirty="0">
                <a:latin typeface="Times New Roman"/>
                <a:cs typeface="Times New Roman"/>
              </a:rPr>
              <a:t>22</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3/8/2023</a:t>
            </a:fld>
            <a:endParaRPr lang="en-US"/>
          </a:p>
        </p:txBody>
      </p:sp>
      <p:sp>
        <p:nvSpPr>
          <p:cNvPr id="4" name="Holder 4"/>
          <p:cNvSpPr>
            <a:spLocks noGrp="1"/>
          </p:cNvSpPr>
          <p:nvPr>
            <p:ph type="sldNum" sz="quarter" idx="7"/>
          </p:nvPr>
        </p:nvSpPr>
        <p:spPr/>
        <p:txBody>
          <a:bodyPr lIns="0" tIns="0" rIns="0" bIns="0"/>
          <a:lstStyle>
            <a:lvl1pPr>
              <a:defRPr sz="1200" b="0" i="0">
                <a:solidFill>
                  <a:schemeClr val="tx1"/>
                </a:solidFill>
                <a:latin typeface="Times New Roman"/>
                <a:cs typeface="Times New Roman"/>
              </a:defRPr>
            </a:lvl1pPr>
          </a:lstStyle>
          <a:p>
            <a:pPr marL="12700">
              <a:lnSpc>
                <a:spcPts val="1410"/>
              </a:lnSpc>
            </a:pPr>
            <a:r>
              <a:rPr spc="-5" dirty="0"/>
              <a:t>Page</a:t>
            </a:r>
            <a:r>
              <a:rPr spc="-25" dirty="0"/>
              <a:t> </a:t>
            </a:r>
            <a:fld id="{81D60167-4931-47E6-BA6A-407CBD079E47}" type="slidenum">
              <a:rPr b="1" dirty="0">
                <a:latin typeface="Times New Roman"/>
                <a:cs typeface="Times New Roman"/>
              </a:rPr>
              <a:t>‹#›</a:t>
            </a:fld>
            <a:r>
              <a:rPr b="1" spc="-20" dirty="0">
                <a:latin typeface="Times New Roman"/>
                <a:cs typeface="Times New Roman"/>
              </a:rPr>
              <a:t> </a:t>
            </a:r>
            <a:r>
              <a:rPr dirty="0"/>
              <a:t>of</a:t>
            </a:r>
            <a:r>
              <a:rPr spc="-25" dirty="0"/>
              <a:t> </a:t>
            </a:r>
            <a:r>
              <a:rPr b="1" dirty="0">
                <a:latin typeface="Times New Roman"/>
                <a:cs typeface="Times New Roman"/>
              </a:rPr>
              <a:t>22</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78142" y="427736"/>
            <a:ext cx="6806565" cy="1710944"/>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378142" y="2459482"/>
            <a:ext cx="6806565" cy="70576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571369" y="9944862"/>
            <a:ext cx="2420112" cy="53467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78142" y="9944862"/>
            <a:ext cx="1739455" cy="53467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3/8/2023</a:t>
            </a:fld>
            <a:endParaRPr lang="en-US"/>
          </a:p>
        </p:txBody>
      </p:sp>
      <p:sp>
        <p:nvSpPr>
          <p:cNvPr id="6" name="Holder 6"/>
          <p:cNvSpPr>
            <a:spLocks noGrp="1"/>
          </p:cNvSpPr>
          <p:nvPr>
            <p:ph type="sldNum" sz="quarter" idx="7"/>
          </p:nvPr>
        </p:nvSpPr>
        <p:spPr>
          <a:xfrm>
            <a:off x="5791961" y="9886729"/>
            <a:ext cx="904875" cy="194309"/>
          </a:xfrm>
          <a:prstGeom prst="rect">
            <a:avLst/>
          </a:prstGeom>
        </p:spPr>
        <p:txBody>
          <a:bodyPr wrap="square" lIns="0" tIns="0" rIns="0" bIns="0">
            <a:spAutoFit/>
          </a:bodyPr>
          <a:lstStyle>
            <a:lvl1pPr>
              <a:defRPr sz="1200" b="0" i="0">
                <a:solidFill>
                  <a:schemeClr val="tx1"/>
                </a:solidFill>
                <a:latin typeface="Times New Roman"/>
                <a:cs typeface="Times New Roman"/>
              </a:defRPr>
            </a:lvl1pPr>
          </a:lstStyle>
          <a:p>
            <a:pPr marL="12700">
              <a:lnSpc>
                <a:spcPts val="1410"/>
              </a:lnSpc>
            </a:pPr>
            <a:r>
              <a:rPr spc="-5" dirty="0"/>
              <a:t>Page</a:t>
            </a:r>
            <a:r>
              <a:rPr spc="-25" dirty="0"/>
              <a:t> </a:t>
            </a:r>
            <a:fld id="{81D60167-4931-47E6-BA6A-407CBD079E47}" type="slidenum">
              <a:rPr b="1" dirty="0">
                <a:latin typeface="Times New Roman"/>
                <a:cs typeface="Times New Roman"/>
              </a:rPr>
              <a:t>‹#›</a:t>
            </a:fld>
            <a:r>
              <a:rPr b="1" spc="-20" dirty="0">
                <a:latin typeface="Times New Roman"/>
                <a:cs typeface="Times New Roman"/>
              </a:rPr>
              <a:t> </a:t>
            </a:r>
            <a:r>
              <a:rPr dirty="0"/>
              <a:t>of</a:t>
            </a:r>
            <a:r>
              <a:rPr spc="-25" dirty="0"/>
              <a:t> </a:t>
            </a:r>
            <a:r>
              <a:rPr b="1" dirty="0">
                <a:latin typeface="Times New Roman"/>
                <a:cs typeface="Times New Roman"/>
              </a:rPr>
              <a:t>22</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smartinternz.com/" TargetMode="External"/><Relationship Id="rId1" Type="http://schemas.openxmlformats.org/officeDocument/2006/relationships/slideLayout" Target="../slideLayouts/slideLayout5.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www.smartinternz.com/" TargetMode="External"/><Relationship Id="rId1" Type="http://schemas.openxmlformats.org/officeDocument/2006/relationships/slideLayout" Target="../slideLayouts/slideLayout5.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www.smartinternz.com/" TargetMode="External"/><Relationship Id="rId1" Type="http://schemas.openxmlformats.org/officeDocument/2006/relationships/slideLayout" Target="../slideLayouts/slideLayout5.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www.smartinternz.com/" TargetMode="External"/><Relationship Id="rId1" Type="http://schemas.openxmlformats.org/officeDocument/2006/relationships/slideLayout" Target="../slideLayouts/slideLayout5.xml"/><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hyperlink" Target="http://www.smartinternz.com/" TargetMode="External"/><Relationship Id="rId1" Type="http://schemas.openxmlformats.org/officeDocument/2006/relationships/slideLayout" Target="../slideLayouts/slideLayout5.xml"/><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5.xml"/><Relationship Id="rId4" Type="http://schemas.openxmlformats.org/officeDocument/2006/relationships/image" Target="../media/image23.png"/></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hyperlink" Target="http://www.smartinternz.com/" TargetMode="External"/><Relationship Id="rId1" Type="http://schemas.openxmlformats.org/officeDocument/2006/relationships/slideLayout" Target="../slideLayouts/slideLayout5.xml"/><Relationship Id="rId4" Type="http://schemas.openxmlformats.org/officeDocument/2006/relationships/image" Target="../media/image25.png"/></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hyperlink" Target="http://www.smartinternz.com/" TargetMode="External"/><Relationship Id="rId1" Type="http://schemas.openxmlformats.org/officeDocument/2006/relationships/slideLayout" Target="../slideLayouts/slideLayout5.xml"/><Relationship Id="rId4" Type="http://schemas.openxmlformats.org/officeDocument/2006/relationships/image" Target="../media/image27.png"/></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hyperlink" Target="http://www.smartinternz.com/" TargetMode="External"/><Relationship Id="rId1" Type="http://schemas.openxmlformats.org/officeDocument/2006/relationships/slideLayout" Target="../slideLayouts/slideLayout5.xml"/><Relationship Id="rId5" Type="http://schemas.openxmlformats.org/officeDocument/2006/relationships/image" Target="../media/image30.png"/><Relationship Id="rId4" Type="http://schemas.openxmlformats.org/officeDocument/2006/relationships/image" Target="../media/image29.png"/></Relationships>
</file>

<file path=ppt/slides/_rels/slide1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hyperlink" Target="http://www.smartinternz.com/" TargetMode="External"/><Relationship Id="rId1" Type="http://schemas.openxmlformats.org/officeDocument/2006/relationships/slideLayout" Target="../slideLayouts/slideLayout5.xml"/><Relationship Id="rId4" Type="http://schemas.openxmlformats.org/officeDocument/2006/relationships/image" Target="../media/image32.png"/></Relationships>
</file>

<file path=ppt/slides/_rels/slide19.xml.rels><?xml version="1.0" encoding="UTF-8" standalone="yes"?>
<Relationships xmlns="http://schemas.openxmlformats.org/package/2006/relationships"><Relationship Id="rId3" Type="http://schemas.openxmlformats.org/officeDocument/2006/relationships/hyperlink" Target="http://www.smartinternz.com/" TargetMode="External"/><Relationship Id="rId2" Type="http://schemas.openxmlformats.org/officeDocument/2006/relationships/hyperlink" Target="https://towardsdatascience.com/cross-validation-explained-evaluating-estimator-performance-e51e5430ff85" TargetMode="External"/><Relationship Id="rId1" Type="http://schemas.openxmlformats.org/officeDocument/2006/relationships/slideLayout" Target="../slideLayouts/slideLayout5.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2.xml.rels><?xml version="1.0" encoding="UTF-8" standalone="yes"?>
<Relationships xmlns="http://schemas.openxmlformats.org/package/2006/relationships"><Relationship Id="rId3" Type="http://schemas.openxmlformats.org/officeDocument/2006/relationships/hyperlink" Target="http://www.smartinternz.com/" TargetMode="External"/><Relationship Id="rId2" Type="http://schemas.openxmlformats.org/officeDocument/2006/relationships/image" Target="../media/image4.jpg"/><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hyperlink" Target="https://drive.google.com/file/d/1kgOB42PCwDzr4KYB7euFZWluyarjq2CH/view?usp=share_link" TargetMode="External"/><Relationship Id="rId1" Type="http://schemas.openxmlformats.org/officeDocument/2006/relationships/slideLayout" Target="../slideLayouts/slideLayout5.xml"/><Relationship Id="rId5" Type="http://schemas.openxmlformats.org/officeDocument/2006/relationships/image" Target="../media/image37.png"/><Relationship Id="rId4" Type="http://schemas.openxmlformats.org/officeDocument/2006/relationships/hyperlink" Target="http://www.smartinternz.com/" TargetMode="External"/></Relationships>
</file>

<file path=ppt/slides/_rels/slide2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hyperlink" Target="http://www.smartinternz.com/" TargetMode="External"/><Relationship Id="rId1" Type="http://schemas.openxmlformats.org/officeDocument/2006/relationships/slideLayout" Target="../slideLayouts/slideLayout5.xml"/><Relationship Id="rId5" Type="http://schemas.openxmlformats.org/officeDocument/2006/relationships/image" Target="../media/image40.png"/><Relationship Id="rId4" Type="http://schemas.openxmlformats.org/officeDocument/2006/relationships/image" Target="../media/image39.png"/></Relationships>
</file>

<file path=ppt/slides/_rels/slide22.xml.rels><?xml version="1.0" encoding="UTF-8" standalone="yes"?>
<Relationships xmlns="http://schemas.openxmlformats.org/package/2006/relationships"><Relationship Id="rId3" Type="http://schemas.openxmlformats.org/officeDocument/2006/relationships/hyperlink" Target="http://www.smartinternz.com/" TargetMode="External"/><Relationship Id="rId2" Type="http://schemas.openxmlformats.org/officeDocument/2006/relationships/image" Target="../media/image41.png"/><Relationship Id="rId1" Type="http://schemas.openxmlformats.org/officeDocument/2006/relationships/slideLayout" Target="../slideLayouts/slideLayout5.xml"/><Relationship Id="rId5" Type="http://schemas.openxmlformats.org/officeDocument/2006/relationships/image" Target="../media/image43.png"/><Relationship Id="rId4" Type="http://schemas.openxmlformats.org/officeDocument/2006/relationships/image" Target="../media/image42.png"/></Relationships>
</file>

<file path=ppt/slides/_rels/slide2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hyperlink" Target="http://www.smartinternz.com/" TargetMode="External"/><Relationship Id="rId1" Type="http://schemas.openxmlformats.org/officeDocument/2006/relationships/slideLayout" Target="../slideLayouts/slideLayout5.xml"/><Relationship Id="rId4" Type="http://schemas.openxmlformats.org/officeDocument/2006/relationships/image" Target="../media/image45.png"/></Relationships>
</file>

<file path=ppt/slides/_rels/slide24.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hyperlink" Target="http://www.smartinternz.com/" TargetMode="Externa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hyperlink" Target="http://www.smartinternz.com/" TargetMode="Externa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8" Type="http://schemas.openxmlformats.org/officeDocument/2006/relationships/hyperlink" Target="https://www.analyticsvidhya.com/blog/2019/08/11-important-model-evaluation-error-metrics/" TargetMode="External"/><Relationship Id="rId3" Type="http://schemas.openxmlformats.org/officeDocument/2006/relationships/hyperlink" Target="https://www.javatpoint.com/unsupervised-machine-learning" TargetMode="External"/><Relationship Id="rId7" Type="http://schemas.openxmlformats.org/officeDocument/2006/relationships/hyperlink" Target="https://www.analyticsvidhya.com/blog/2018/09/an-end-to-end-guide-to-understand-the-math-behind-xgboost/" TargetMode="External"/><Relationship Id="rId2" Type="http://schemas.openxmlformats.org/officeDocument/2006/relationships/hyperlink" Target="https://www.javatpoint.com/supervised-machine-learning" TargetMode="External"/><Relationship Id="rId1" Type="http://schemas.openxmlformats.org/officeDocument/2006/relationships/slideLayout" Target="../slideLayouts/slideLayout5.xml"/><Relationship Id="rId6" Type="http://schemas.openxmlformats.org/officeDocument/2006/relationships/hyperlink" Target="https://www.javatpoint.com/k-nearest-neighbor-algorithm-for-machine-learning" TargetMode="External"/><Relationship Id="rId11" Type="http://schemas.openxmlformats.org/officeDocument/2006/relationships/image" Target="../media/image5.png"/><Relationship Id="rId5" Type="http://schemas.openxmlformats.org/officeDocument/2006/relationships/hyperlink" Target="https://www.javatpoint.com/machine-learning-random-forest-algorithm" TargetMode="External"/><Relationship Id="rId10" Type="http://schemas.openxmlformats.org/officeDocument/2006/relationships/hyperlink" Target="http://www.smartinternz.com/" TargetMode="External"/><Relationship Id="rId4" Type="http://schemas.openxmlformats.org/officeDocument/2006/relationships/hyperlink" Target="https://www.javatpoint.com/machine-learning-decision-tree-classification-algorithm" TargetMode="External"/><Relationship Id="rId9" Type="http://schemas.openxmlformats.org/officeDocument/2006/relationships/hyperlink" Target="https://www.youtube.com/watch?v=lj4I_CvBnt0" TargetMode="External"/></Relationships>
</file>

<file path=ppt/slides/_rels/slide5.xml.rels><?xml version="1.0" encoding="UTF-8" standalone="yes"?>
<Relationships xmlns="http://schemas.openxmlformats.org/package/2006/relationships"><Relationship Id="rId2" Type="http://schemas.openxmlformats.org/officeDocument/2006/relationships/hyperlink" Target="http://www.smartinternz.com/" TargetMode="Externa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hyperlink" Target="https://www.kaggle.com/datasets/buntyshah/auto-insurance-claims-data" TargetMode="External"/><Relationship Id="rId1" Type="http://schemas.openxmlformats.org/officeDocument/2006/relationships/slideLayout" Target="../slideLayouts/slideLayout5.xml"/><Relationship Id="rId4" Type="http://schemas.openxmlformats.org/officeDocument/2006/relationships/hyperlink" Target="http://www.smartinternz.com/"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www.smartinternz.com/" TargetMode="External"/><Relationship Id="rId1" Type="http://schemas.openxmlformats.org/officeDocument/2006/relationships/slideLayout" Target="../slideLayouts/slideLayout5.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www.smartinternz.com/" TargetMode="External"/><Relationship Id="rId1" Type="http://schemas.openxmlformats.org/officeDocument/2006/relationships/slideLayout" Target="../slideLayouts/slideLayout5.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www.smartinternz.com/" TargetMode="External"/><Relationship Id="rId1" Type="http://schemas.openxmlformats.org/officeDocument/2006/relationships/slideLayout" Target="../slideLayouts/slideLayout5.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076438" y="5524270"/>
            <a:ext cx="5585601" cy="1406795"/>
          </a:xfrm>
          <a:prstGeom prst="rect">
            <a:avLst/>
          </a:prstGeom>
        </p:spPr>
        <p:txBody>
          <a:bodyPr vert="horz" wrap="square" lIns="0" tIns="158750" rIns="0" bIns="0" rtlCol="0">
            <a:spAutoFit/>
          </a:bodyPr>
          <a:lstStyle/>
          <a:p>
            <a:pPr marR="5715" algn="r">
              <a:lnSpc>
                <a:spcPct val="100000"/>
              </a:lnSpc>
              <a:spcBef>
                <a:spcPts val="1250"/>
              </a:spcBef>
            </a:pPr>
            <a:r>
              <a:rPr lang="en-US" sz="2200" spc="-5" dirty="0">
                <a:solidFill>
                  <a:srgbClr val="4471C4"/>
                </a:solidFill>
                <a:latin typeface="Arial MT"/>
                <a:cs typeface="Arial MT"/>
              </a:rPr>
              <a:t>INSURANCE FRAUD DETECTION </a:t>
            </a:r>
            <a:r>
              <a:rPr sz="2200" spc="-5" dirty="0">
                <a:solidFill>
                  <a:srgbClr val="4471C4"/>
                </a:solidFill>
                <a:latin typeface="Arial MT"/>
                <a:cs typeface="Arial MT"/>
              </a:rPr>
              <a:t>USING</a:t>
            </a:r>
            <a:endParaRPr sz="2200" dirty="0">
              <a:latin typeface="Arial MT"/>
              <a:cs typeface="Arial MT"/>
            </a:endParaRPr>
          </a:p>
          <a:p>
            <a:pPr marR="6985" algn="r">
              <a:lnSpc>
                <a:spcPct val="100000"/>
              </a:lnSpc>
              <a:spcBef>
                <a:spcPts val="1155"/>
              </a:spcBef>
            </a:pPr>
            <a:r>
              <a:rPr sz="2200" spc="-5" dirty="0">
                <a:solidFill>
                  <a:srgbClr val="4471C4"/>
                </a:solidFill>
                <a:latin typeface="Arial MT"/>
                <a:cs typeface="Arial MT"/>
              </a:rPr>
              <a:t>MACHINE</a:t>
            </a:r>
            <a:r>
              <a:rPr sz="2200" spc="-55" dirty="0">
                <a:solidFill>
                  <a:srgbClr val="4471C4"/>
                </a:solidFill>
                <a:latin typeface="Arial MT"/>
                <a:cs typeface="Arial MT"/>
              </a:rPr>
              <a:t> </a:t>
            </a:r>
            <a:r>
              <a:rPr sz="2200" spc="-5" dirty="0">
                <a:solidFill>
                  <a:srgbClr val="4471C4"/>
                </a:solidFill>
                <a:latin typeface="Arial MT"/>
                <a:cs typeface="Arial MT"/>
              </a:rPr>
              <a:t>LEARNING</a:t>
            </a:r>
            <a:endParaRPr sz="2200" dirty="0">
              <a:latin typeface="Arial MT"/>
              <a:cs typeface="Arial MT"/>
            </a:endParaRPr>
          </a:p>
          <a:p>
            <a:pPr marL="12700">
              <a:lnSpc>
                <a:spcPct val="100000"/>
              </a:lnSpc>
              <a:spcBef>
                <a:spcPts val="1825"/>
              </a:spcBef>
            </a:pPr>
            <a:r>
              <a:rPr sz="1200" spc="-5" dirty="0">
                <a:solidFill>
                  <a:srgbClr val="404040"/>
                </a:solidFill>
                <a:latin typeface="Arial MT"/>
                <a:cs typeface="Arial MT"/>
              </a:rPr>
              <a:t>Project</a:t>
            </a:r>
            <a:r>
              <a:rPr sz="1200" spc="15" dirty="0">
                <a:solidFill>
                  <a:srgbClr val="404040"/>
                </a:solidFill>
                <a:latin typeface="Arial MT"/>
                <a:cs typeface="Arial MT"/>
              </a:rPr>
              <a:t> </a:t>
            </a:r>
            <a:r>
              <a:rPr sz="1200" spc="-5" dirty="0">
                <a:solidFill>
                  <a:srgbClr val="404040"/>
                </a:solidFill>
                <a:latin typeface="Arial MT"/>
                <a:cs typeface="Arial MT"/>
              </a:rPr>
              <a:t>Hand-out,</a:t>
            </a:r>
            <a:r>
              <a:rPr sz="1200" spc="15" dirty="0">
                <a:solidFill>
                  <a:srgbClr val="404040"/>
                </a:solidFill>
                <a:latin typeface="Arial MT"/>
                <a:cs typeface="Arial MT"/>
              </a:rPr>
              <a:t> </a:t>
            </a:r>
            <a:r>
              <a:rPr sz="1200" spc="-5" dirty="0">
                <a:solidFill>
                  <a:srgbClr val="404040"/>
                </a:solidFill>
                <a:latin typeface="Arial MT"/>
                <a:cs typeface="Arial MT"/>
              </a:rPr>
              <a:t>Faculty</a:t>
            </a:r>
            <a:r>
              <a:rPr sz="1200" spc="15" dirty="0">
                <a:solidFill>
                  <a:srgbClr val="404040"/>
                </a:solidFill>
                <a:latin typeface="Arial MT"/>
                <a:cs typeface="Arial MT"/>
              </a:rPr>
              <a:t> </a:t>
            </a:r>
            <a:r>
              <a:rPr sz="1200" spc="-5" dirty="0">
                <a:solidFill>
                  <a:srgbClr val="404040"/>
                </a:solidFill>
                <a:latin typeface="Arial MT"/>
                <a:cs typeface="Arial MT"/>
              </a:rPr>
              <a:t>Development</a:t>
            </a:r>
            <a:r>
              <a:rPr sz="1200" spc="5" dirty="0">
                <a:solidFill>
                  <a:srgbClr val="404040"/>
                </a:solidFill>
                <a:latin typeface="Arial MT"/>
                <a:cs typeface="Arial MT"/>
              </a:rPr>
              <a:t> </a:t>
            </a:r>
            <a:r>
              <a:rPr sz="1200" spc="-5" dirty="0">
                <a:solidFill>
                  <a:srgbClr val="404040"/>
                </a:solidFill>
                <a:latin typeface="Arial MT"/>
                <a:cs typeface="Arial MT"/>
              </a:rPr>
              <a:t>Program</a:t>
            </a:r>
            <a:r>
              <a:rPr sz="1200" spc="45" dirty="0">
                <a:solidFill>
                  <a:srgbClr val="404040"/>
                </a:solidFill>
                <a:latin typeface="Arial MT"/>
                <a:cs typeface="Arial MT"/>
              </a:rPr>
              <a:t> </a:t>
            </a:r>
            <a:r>
              <a:rPr sz="1200" dirty="0">
                <a:solidFill>
                  <a:srgbClr val="404040"/>
                </a:solidFill>
                <a:latin typeface="Arial MT"/>
                <a:cs typeface="Arial MT"/>
              </a:rPr>
              <a:t>–</a:t>
            </a:r>
            <a:r>
              <a:rPr sz="1200" spc="10" dirty="0">
                <a:solidFill>
                  <a:srgbClr val="404040"/>
                </a:solidFill>
                <a:latin typeface="Arial MT"/>
                <a:cs typeface="Arial MT"/>
              </a:rPr>
              <a:t> </a:t>
            </a:r>
            <a:r>
              <a:rPr sz="1200" spc="-5" dirty="0">
                <a:solidFill>
                  <a:srgbClr val="404040"/>
                </a:solidFill>
                <a:latin typeface="Arial MT"/>
                <a:cs typeface="Arial MT"/>
              </a:rPr>
              <a:t>NaanMudhalvan</a:t>
            </a:r>
            <a:endParaRPr sz="1200" dirty="0">
              <a:latin typeface="Arial MT"/>
              <a:cs typeface="Arial MT"/>
            </a:endParaRPr>
          </a:p>
        </p:txBody>
      </p:sp>
      <p:sp>
        <p:nvSpPr>
          <p:cNvPr id="3" name="object 3"/>
          <p:cNvSpPr txBox="1"/>
          <p:nvPr/>
        </p:nvSpPr>
        <p:spPr>
          <a:xfrm>
            <a:off x="5479160" y="9358070"/>
            <a:ext cx="1183005" cy="373380"/>
          </a:xfrm>
          <a:prstGeom prst="rect">
            <a:avLst/>
          </a:prstGeom>
        </p:spPr>
        <p:txBody>
          <a:bodyPr vert="horz" wrap="square" lIns="0" tIns="12700" rIns="0" bIns="0" rtlCol="0">
            <a:spAutoFit/>
          </a:bodyPr>
          <a:lstStyle/>
          <a:p>
            <a:pPr marL="151130">
              <a:lnSpc>
                <a:spcPts val="1664"/>
              </a:lnSpc>
              <a:spcBef>
                <a:spcPts val="100"/>
              </a:spcBef>
            </a:pPr>
            <a:r>
              <a:rPr sz="1400" spc="-5" dirty="0">
                <a:solidFill>
                  <a:srgbClr val="585858"/>
                </a:solidFill>
                <a:latin typeface="Arial MT"/>
                <a:cs typeface="Arial MT"/>
              </a:rPr>
              <a:t>SmartInternz</a:t>
            </a:r>
            <a:endParaRPr sz="1400">
              <a:latin typeface="Arial MT"/>
              <a:cs typeface="Arial MT"/>
            </a:endParaRPr>
          </a:p>
          <a:p>
            <a:pPr marL="12700">
              <a:lnSpc>
                <a:spcPts val="1065"/>
              </a:lnSpc>
            </a:pPr>
            <a:r>
              <a:rPr sz="900" spc="-5" dirty="0">
                <a:solidFill>
                  <a:srgbClr val="585858"/>
                </a:solidFill>
                <a:latin typeface="Arial MT"/>
                <a:cs typeface="Arial MT"/>
                <a:hlinkClick r:id="rId2"/>
              </a:rPr>
              <a:t>www.smartinternz.com</a:t>
            </a:r>
            <a:endParaRPr sz="900">
              <a:latin typeface="Arial MT"/>
              <a:cs typeface="Arial MT"/>
            </a:endParaRPr>
          </a:p>
        </p:txBody>
      </p:sp>
      <p:pic>
        <p:nvPicPr>
          <p:cNvPr id="4" name="object 4"/>
          <p:cNvPicPr/>
          <p:nvPr/>
        </p:nvPicPr>
        <p:blipFill>
          <a:blip r:embed="rId3" cstate="print"/>
          <a:stretch>
            <a:fillRect/>
          </a:stretch>
        </p:blipFill>
        <p:spPr>
          <a:xfrm>
            <a:off x="222884" y="245871"/>
            <a:ext cx="7113270" cy="1291590"/>
          </a:xfrm>
          <a:prstGeom prst="rect">
            <a:avLst/>
          </a:prstGeom>
        </p:spPr>
      </p:pic>
      <p:pic>
        <p:nvPicPr>
          <p:cNvPr id="5" name="object 5"/>
          <p:cNvPicPr/>
          <p:nvPr/>
        </p:nvPicPr>
        <p:blipFill>
          <a:blip r:embed="rId4" cstate="print"/>
          <a:stretch>
            <a:fillRect/>
          </a:stretch>
        </p:blipFill>
        <p:spPr>
          <a:xfrm>
            <a:off x="1076438" y="2391698"/>
            <a:ext cx="2032492" cy="544311"/>
          </a:xfrm>
          <a:prstGeom prst="rect">
            <a:avLst/>
          </a:prstGeom>
        </p:spPr>
      </p:pic>
      <p:pic>
        <p:nvPicPr>
          <p:cNvPr id="6" name="object 6"/>
          <p:cNvPicPr/>
          <p:nvPr/>
        </p:nvPicPr>
        <p:blipFill>
          <a:blip r:embed="rId5" cstate="print"/>
          <a:stretch>
            <a:fillRect/>
          </a:stretch>
        </p:blipFill>
        <p:spPr>
          <a:xfrm>
            <a:off x="4654550" y="2403347"/>
            <a:ext cx="1816330" cy="482092"/>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02004" y="889761"/>
            <a:ext cx="5981700" cy="1428596"/>
          </a:xfrm>
          <a:prstGeom prst="rect">
            <a:avLst/>
          </a:prstGeom>
        </p:spPr>
        <p:txBody>
          <a:bodyPr vert="horz" wrap="square" lIns="0" tIns="12700" rIns="0" bIns="0" rtlCol="0">
            <a:spAutoFit/>
          </a:bodyPr>
          <a:lstStyle/>
          <a:p>
            <a:pPr marR="2667635" algn="ctr">
              <a:lnSpc>
                <a:spcPct val="100000"/>
              </a:lnSpc>
              <a:spcBef>
                <a:spcPts val="100"/>
              </a:spcBef>
            </a:pPr>
            <a:r>
              <a:rPr sz="1400" b="1" u="heavy" spc="-5" dirty="0">
                <a:uFill>
                  <a:solidFill>
                    <a:srgbClr val="000000"/>
                  </a:solidFill>
                </a:uFill>
                <a:latin typeface="Arial"/>
                <a:cs typeface="Arial"/>
              </a:rPr>
              <a:t>Milestone</a:t>
            </a:r>
            <a:r>
              <a:rPr sz="1400" b="1" u="heavy" spc="-10" dirty="0">
                <a:uFill>
                  <a:solidFill>
                    <a:srgbClr val="000000"/>
                  </a:solidFill>
                </a:uFill>
                <a:latin typeface="Arial"/>
                <a:cs typeface="Arial"/>
              </a:rPr>
              <a:t> </a:t>
            </a:r>
            <a:r>
              <a:rPr sz="1400" b="1" u="heavy" dirty="0">
                <a:uFill>
                  <a:solidFill>
                    <a:srgbClr val="000000"/>
                  </a:solidFill>
                </a:uFill>
                <a:latin typeface="Arial"/>
                <a:cs typeface="Arial"/>
              </a:rPr>
              <a:t>3:</a:t>
            </a:r>
            <a:r>
              <a:rPr sz="1400" b="1" u="heavy" spc="-10" dirty="0">
                <a:uFill>
                  <a:solidFill>
                    <a:srgbClr val="000000"/>
                  </a:solidFill>
                </a:uFill>
                <a:latin typeface="Arial"/>
                <a:cs typeface="Arial"/>
              </a:rPr>
              <a:t> </a:t>
            </a:r>
            <a:r>
              <a:rPr sz="1400" b="1" u="heavy" spc="-5" dirty="0">
                <a:uFill>
                  <a:solidFill>
                    <a:srgbClr val="000000"/>
                  </a:solidFill>
                </a:uFill>
                <a:latin typeface="Arial"/>
                <a:cs typeface="Arial"/>
              </a:rPr>
              <a:t>Exploratory Data</a:t>
            </a:r>
            <a:r>
              <a:rPr sz="1400" b="1" u="heavy" spc="5" dirty="0">
                <a:uFill>
                  <a:solidFill>
                    <a:srgbClr val="000000"/>
                  </a:solidFill>
                </a:uFill>
                <a:latin typeface="Arial"/>
                <a:cs typeface="Arial"/>
              </a:rPr>
              <a:t> </a:t>
            </a:r>
            <a:r>
              <a:rPr sz="1400" b="1" u="heavy" spc="-5" dirty="0">
                <a:uFill>
                  <a:solidFill>
                    <a:srgbClr val="000000"/>
                  </a:solidFill>
                </a:uFill>
                <a:latin typeface="Arial"/>
                <a:cs typeface="Arial"/>
              </a:rPr>
              <a:t>Analysis</a:t>
            </a:r>
            <a:endParaRPr sz="1400" dirty="0">
              <a:latin typeface="Arial"/>
              <a:cs typeface="Arial"/>
            </a:endParaRPr>
          </a:p>
          <a:p>
            <a:pPr marR="2695575" algn="ctr">
              <a:lnSpc>
                <a:spcPct val="100000"/>
              </a:lnSpc>
              <a:spcBef>
                <a:spcPts val="5"/>
              </a:spcBef>
            </a:pPr>
            <a:endParaRPr lang="en-US" sz="1500" dirty="0">
              <a:latin typeface="Arial"/>
              <a:cs typeface="Arial"/>
            </a:endParaRPr>
          </a:p>
          <a:p>
            <a:pPr marR="2695575" algn="ctr">
              <a:lnSpc>
                <a:spcPct val="100000"/>
              </a:lnSpc>
              <a:spcBef>
                <a:spcPts val="5"/>
              </a:spcBef>
            </a:pPr>
            <a:r>
              <a:rPr sz="1200" b="1" dirty="0">
                <a:latin typeface="Arial"/>
                <a:cs typeface="Arial"/>
              </a:rPr>
              <a:t>Activity</a:t>
            </a:r>
            <a:r>
              <a:rPr sz="1200" b="1" spc="-5" dirty="0">
                <a:latin typeface="Arial"/>
                <a:cs typeface="Arial"/>
              </a:rPr>
              <a:t> 1:</a:t>
            </a:r>
            <a:r>
              <a:rPr sz="1200" b="1" spc="-10" dirty="0">
                <a:latin typeface="Arial"/>
                <a:cs typeface="Arial"/>
              </a:rPr>
              <a:t> </a:t>
            </a:r>
            <a:r>
              <a:rPr sz="1200" b="1" spc="-5" dirty="0">
                <a:latin typeface="Arial"/>
                <a:cs typeface="Arial"/>
              </a:rPr>
              <a:t>Descriptive statistical</a:t>
            </a:r>
            <a:endParaRPr sz="1200" dirty="0">
              <a:latin typeface="Arial"/>
              <a:cs typeface="Arial"/>
            </a:endParaRPr>
          </a:p>
          <a:p>
            <a:pPr>
              <a:lnSpc>
                <a:spcPct val="100000"/>
              </a:lnSpc>
              <a:spcBef>
                <a:spcPts val="45"/>
              </a:spcBef>
            </a:pPr>
            <a:endParaRPr sz="1100" dirty="0">
              <a:latin typeface="Arial"/>
              <a:cs typeface="Arial"/>
            </a:endParaRPr>
          </a:p>
          <a:p>
            <a:pPr marL="926465" marR="5080">
              <a:lnSpc>
                <a:spcPts val="1150"/>
              </a:lnSpc>
            </a:pPr>
            <a:r>
              <a:rPr sz="1000" spc="-5" dirty="0">
                <a:latin typeface="Arial MT"/>
                <a:cs typeface="Arial MT"/>
              </a:rPr>
              <a:t>Descriptive</a:t>
            </a:r>
            <a:r>
              <a:rPr sz="1000" spc="15" dirty="0">
                <a:latin typeface="Arial MT"/>
                <a:cs typeface="Arial MT"/>
              </a:rPr>
              <a:t> </a:t>
            </a:r>
            <a:r>
              <a:rPr sz="1000" spc="-5" dirty="0">
                <a:latin typeface="Arial MT"/>
                <a:cs typeface="Arial MT"/>
              </a:rPr>
              <a:t>analysis</a:t>
            </a:r>
            <a:r>
              <a:rPr sz="1000" spc="10" dirty="0">
                <a:latin typeface="Arial MT"/>
                <a:cs typeface="Arial MT"/>
              </a:rPr>
              <a:t> </a:t>
            </a:r>
            <a:r>
              <a:rPr sz="1000" spc="-10" dirty="0">
                <a:latin typeface="Arial MT"/>
                <a:cs typeface="Arial MT"/>
              </a:rPr>
              <a:t>is</a:t>
            </a:r>
            <a:r>
              <a:rPr sz="1000" spc="15" dirty="0">
                <a:latin typeface="Arial MT"/>
                <a:cs typeface="Arial MT"/>
              </a:rPr>
              <a:t> </a:t>
            </a:r>
            <a:r>
              <a:rPr sz="1000" spc="-5" dirty="0">
                <a:latin typeface="Arial MT"/>
                <a:cs typeface="Arial MT"/>
              </a:rPr>
              <a:t>to</a:t>
            </a:r>
            <a:r>
              <a:rPr sz="1000" spc="15" dirty="0">
                <a:latin typeface="Arial MT"/>
                <a:cs typeface="Arial MT"/>
              </a:rPr>
              <a:t> </a:t>
            </a:r>
            <a:r>
              <a:rPr sz="1000" spc="-5" dirty="0">
                <a:latin typeface="Arial MT"/>
                <a:cs typeface="Arial MT"/>
              </a:rPr>
              <a:t>study</a:t>
            </a:r>
            <a:r>
              <a:rPr sz="1000" spc="15" dirty="0">
                <a:latin typeface="Arial MT"/>
                <a:cs typeface="Arial MT"/>
              </a:rPr>
              <a:t> </a:t>
            </a:r>
            <a:r>
              <a:rPr sz="1000" spc="-5" dirty="0">
                <a:latin typeface="Arial MT"/>
                <a:cs typeface="Arial MT"/>
              </a:rPr>
              <a:t>the</a:t>
            </a:r>
            <a:r>
              <a:rPr sz="1000" spc="15" dirty="0">
                <a:latin typeface="Arial MT"/>
                <a:cs typeface="Arial MT"/>
              </a:rPr>
              <a:t> </a:t>
            </a:r>
            <a:r>
              <a:rPr sz="1000" spc="-5" dirty="0">
                <a:latin typeface="Arial MT"/>
                <a:cs typeface="Arial MT"/>
              </a:rPr>
              <a:t>basic</a:t>
            </a:r>
            <a:r>
              <a:rPr sz="1000" spc="15" dirty="0">
                <a:latin typeface="Arial MT"/>
                <a:cs typeface="Arial MT"/>
              </a:rPr>
              <a:t> </a:t>
            </a:r>
            <a:r>
              <a:rPr sz="1000" spc="-5" dirty="0">
                <a:latin typeface="Arial MT"/>
                <a:cs typeface="Arial MT"/>
              </a:rPr>
              <a:t>features</a:t>
            </a:r>
            <a:r>
              <a:rPr sz="1000" spc="15" dirty="0">
                <a:latin typeface="Arial MT"/>
                <a:cs typeface="Arial MT"/>
              </a:rPr>
              <a:t> </a:t>
            </a:r>
            <a:r>
              <a:rPr sz="1000" spc="-5" dirty="0">
                <a:latin typeface="Arial MT"/>
                <a:cs typeface="Arial MT"/>
              </a:rPr>
              <a:t>of</a:t>
            </a:r>
            <a:r>
              <a:rPr sz="1000" spc="20" dirty="0">
                <a:latin typeface="Arial MT"/>
                <a:cs typeface="Arial MT"/>
              </a:rPr>
              <a:t> </a:t>
            </a:r>
            <a:r>
              <a:rPr sz="1000" spc="-5" dirty="0">
                <a:latin typeface="Arial MT"/>
                <a:cs typeface="Arial MT"/>
              </a:rPr>
              <a:t>data</a:t>
            </a:r>
            <a:r>
              <a:rPr sz="1000" spc="5" dirty="0">
                <a:latin typeface="Arial MT"/>
                <a:cs typeface="Arial MT"/>
              </a:rPr>
              <a:t> </a:t>
            </a:r>
            <a:r>
              <a:rPr sz="1000" spc="-5" dirty="0">
                <a:latin typeface="Arial MT"/>
                <a:cs typeface="Arial MT"/>
              </a:rPr>
              <a:t>with</a:t>
            </a:r>
            <a:r>
              <a:rPr sz="1000" spc="20" dirty="0">
                <a:latin typeface="Arial MT"/>
                <a:cs typeface="Arial MT"/>
              </a:rPr>
              <a:t> </a:t>
            </a:r>
            <a:r>
              <a:rPr sz="1000" spc="-5" dirty="0">
                <a:latin typeface="Arial MT"/>
                <a:cs typeface="Arial MT"/>
              </a:rPr>
              <a:t>the</a:t>
            </a:r>
            <a:r>
              <a:rPr sz="1000" spc="5" dirty="0">
                <a:latin typeface="Arial MT"/>
                <a:cs typeface="Arial MT"/>
              </a:rPr>
              <a:t> </a:t>
            </a:r>
            <a:r>
              <a:rPr sz="1000" spc="-5" dirty="0">
                <a:latin typeface="Arial MT"/>
                <a:cs typeface="Arial MT"/>
              </a:rPr>
              <a:t>statistical</a:t>
            </a:r>
            <a:r>
              <a:rPr sz="1000" spc="15" dirty="0">
                <a:latin typeface="Arial MT"/>
                <a:cs typeface="Arial MT"/>
              </a:rPr>
              <a:t> </a:t>
            </a:r>
            <a:r>
              <a:rPr sz="1000" spc="-5" dirty="0">
                <a:latin typeface="Arial MT"/>
                <a:cs typeface="Arial MT"/>
              </a:rPr>
              <a:t>process.</a:t>
            </a:r>
            <a:r>
              <a:rPr sz="1000" spc="5" dirty="0">
                <a:latin typeface="Arial MT"/>
                <a:cs typeface="Arial MT"/>
              </a:rPr>
              <a:t> </a:t>
            </a:r>
            <a:r>
              <a:rPr sz="1000" spc="-5" dirty="0">
                <a:latin typeface="Arial MT"/>
                <a:cs typeface="Arial MT"/>
              </a:rPr>
              <a:t>Here </a:t>
            </a:r>
            <a:r>
              <a:rPr sz="1000" spc="-260" dirty="0">
                <a:latin typeface="Arial MT"/>
                <a:cs typeface="Arial MT"/>
              </a:rPr>
              <a:t> </a:t>
            </a:r>
            <a:r>
              <a:rPr sz="1000" spc="-5" dirty="0">
                <a:latin typeface="Arial MT"/>
                <a:cs typeface="Arial MT"/>
              </a:rPr>
              <a:t>pandas</a:t>
            </a:r>
            <a:r>
              <a:rPr sz="1000" dirty="0">
                <a:latin typeface="Arial MT"/>
                <a:cs typeface="Arial MT"/>
              </a:rPr>
              <a:t> </a:t>
            </a:r>
            <a:r>
              <a:rPr sz="1000" spc="-5" dirty="0">
                <a:latin typeface="Arial MT"/>
                <a:cs typeface="Arial MT"/>
              </a:rPr>
              <a:t>has</a:t>
            </a:r>
            <a:r>
              <a:rPr sz="1000" spc="5" dirty="0">
                <a:latin typeface="Arial MT"/>
                <a:cs typeface="Arial MT"/>
              </a:rPr>
              <a:t> </a:t>
            </a:r>
            <a:r>
              <a:rPr sz="1000" spc="-5" dirty="0">
                <a:latin typeface="Arial MT"/>
                <a:cs typeface="Arial MT"/>
              </a:rPr>
              <a:t>a</a:t>
            </a:r>
            <a:r>
              <a:rPr sz="1000" spc="10" dirty="0">
                <a:latin typeface="Arial MT"/>
                <a:cs typeface="Arial MT"/>
              </a:rPr>
              <a:t> </a:t>
            </a:r>
            <a:r>
              <a:rPr sz="1000" spc="-5" dirty="0">
                <a:latin typeface="Arial MT"/>
                <a:cs typeface="Arial MT"/>
              </a:rPr>
              <a:t>worthy</a:t>
            </a:r>
            <a:r>
              <a:rPr sz="1000" spc="5" dirty="0">
                <a:latin typeface="Arial MT"/>
                <a:cs typeface="Arial MT"/>
              </a:rPr>
              <a:t> </a:t>
            </a:r>
            <a:r>
              <a:rPr sz="1000" spc="-5" dirty="0">
                <a:latin typeface="Arial MT"/>
                <a:cs typeface="Arial MT"/>
              </a:rPr>
              <a:t>function</a:t>
            </a:r>
            <a:r>
              <a:rPr sz="1000" dirty="0">
                <a:latin typeface="Arial MT"/>
                <a:cs typeface="Arial MT"/>
              </a:rPr>
              <a:t> </a:t>
            </a:r>
            <a:r>
              <a:rPr sz="1000" spc="-5" dirty="0">
                <a:latin typeface="Arial MT"/>
                <a:cs typeface="Arial MT"/>
              </a:rPr>
              <a:t>called</a:t>
            </a:r>
            <a:r>
              <a:rPr sz="1000" dirty="0">
                <a:latin typeface="Arial MT"/>
                <a:cs typeface="Arial MT"/>
              </a:rPr>
              <a:t> </a:t>
            </a:r>
            <a:r>
              <a:rPr sz="1000" spc="-5" dirty="0">
                <a:latin typeface="Arial MT"/>
                <a:cs typeface="Arial MT"/>
              </a:rPr>
              <a:t>describe.</a:t>
            </a:r>
            <a:r>
              <a:rPr sz="1000" spc="10" dirty="0">
                <a:latin typeface="Arial MT"/>
                <a:cs typeface="Arial MT"/>
              </a:rPr>
              <a:t> </a:t>
            </a:r>
            <a:r>
              <a:rPr sz="1000" spc="-5" dirty="0">
                <a:latin typeface="Arial MT"/>
                <a:cs typeface="Arial MT"/>
              </a:rPr>
              <a:t>With</a:t>
            </a:r>
            <a:r>
              <a:rPr sz="1000" dirty="0">
                <a:latin typeface="Arial MT"/>
                <a:cs typeface="Arial MT"/>
              </a:rPr>
              <a:t> </a:t>
            </a:r>
            <a:r>
              <a:rPr sz="1000" spc="-5" dirty="0">
                <a:latin typeface="Arial MT"/>
                <a:cs typeface="Arial MT"/>
              </a:rPr>
              <a:t>this</a:t>
            </a:r>
            <a:r>
              <a:rPr sz="1000" spc="5" dirty="0">
                <a:latin typeface="Arial MT"/>
                <a:cs typeface="Arial MT"/>
              </a:rPr>
              <a:t> </a:t>
            </a:r>
            <a:r>
              <a:rPr sz="1000" spc="-5" dirty="0">
                <a:latin typeface="Arial MT"/>
                <a:cs typeface="Arial MT"/>
              </a:rPr>
              <a:t>describe</a:t>
            </a:r>
            <a:r>
              <a:rPr sz="1000" dirty="0">
                <a:latin typeface="Arial MT"/>
                <a:cs typeface="Arial MT"/>
              </a:rPr>
              <a:t> </a:t>
            </a:r>
            <a:r>
              <a:rPr sz="1000" spc="-5" dirty="0">
                <a:latin typeface="Arial MT"/>
                <a:cs typeface="Arial MT"/>
              </a:rPr>
              <a:t>function</a:t>
            </a:r>
            <a:r>
              <a:rPr sz="1000" dirty="0">
                <a:latin typeface="Arial MT"/>
                <a:cs typeface="Arial MT"/>
              </a:rPr>
              <a:t> we </a:t>
            </a:r>
            <a:r>
              <a:rPr sz="1000" spc="-5" dirty="0">
                <a:latin typeface="Arial MT"/>
                <a:cs typeface="Arial MT"/>
              </a:rPr>
              <a:t>can </a:t>
            </a:r>
            <a:r>
              <a:rPr sz="1000" dirty="0">
                <a:latin typeface="Arial MT"/>
                <a:cs typeface="Arial MT"/>
              </a:rPr>
              <a:t> </a:t>
            </a:r>
            <a:r>
              <a:rPr sz="1000" spc="-5" dirty="0">
                <a:latin typeface="Arial MT"/>
                <a:cs typeface="Arial MT"/>
              </a:rPr>
              <a:t>understand</a:t>
            </a:r>
            <a:r>
              <a:rPr sz="1000" dirty="0">
                <a:latin typeface="Arial MT"/>
                <a:cs typeface="Arial MT"/>
              </a:rPr>
              <a:t> </a:t>
            </a:r>
            <a:r>
              <a:rPr sz="1000" spc="-5" dirty="0">
                <a:latin typeface="Arial MT"/>
                <a:cs typeface="Arial MT"/>
              </a:rPr>
              <a:t>the</a:t>
            </a:r>
            <a:r>
              <a:rPr sz="1000" spc="10" dirty="0">
                <a:latin typeface="Arial MT"/>
                <a:cs typeface="Arial MT"/>
              </a:rPr>
              <a:t> </a:t>
            </a:r>
            <a:r>
              <a:rPr sz="1000" spc="-5" dirty="0">
                <a:latin typeface="Arial MT"/>
                <a:cs typeface="Arial MT"/>
              </a:rPr>
              <a:t>unique,</a:t>
            </a:r>
            <a:r>
              <a:rPr sz="1000" dirty="0">
                <a:latin typeface="Arial MT"/>
                <a:cs typeface="Arial MT"/>
              </a:rPr>
              <a:t> </a:t>
            </a:r>
            <a:r>
              <a:rPr sz="1000" spc="-5" dirty="0">
                <a:latin typeface="Arial MT"/>
                <a:cs typeface="Arial MT"/>
              </a:rPr>
              <a:t>top</a:t>
            </a:r>
            <a:r>
              <a:rPr sz="1000" spc="10" dirty="0">
                <a:latin typeface="Arial MT"/>
                <a:cs typeface="Arial MT"/>
              </a:rPr>
              <a:t> </a:t>
            </a:r>
            <a:r>
              <a:rPr sz="1000" spc="-5" dirty="0">
                <a:latin typeface="Arial MT"/>
                <a:cs typeface="Arial MT"/>
              </a:rPr>
              <a:t>and</a:t>
            </a:r>
            <a:r>
              <a:rPr sz="1000" spc="5" dirty="0">
                <a:latin typeface="Arial MT"/>
                <a:cs typeface="Arial MT"/>
              </a:rPr>
              <a:t> </a:t>
            </a:r>
            <a:r>
              <a:rPr sz="1000" spc="-5" dirty="0">
                <a:latin typeface="Arial MT"/>
                <a:cs typeface="Arial MT"/>
              </a:rPr>
              <a:t>frequent</a:t>
            </a:r>
            <a:r>
              <a:rPr sz="1000" dirty="0">
                <a:latin typeface="Arial MT"/>
                <a:cs typeface="Arial MT"/>
              </a:rPr>
              <a:t> </a:t>
            </a:r>
            <a:r>
              <a:rPr sz="1000" spc="-5" dirty="0">
                <a:latin typeface="Arial MT"/>
                <a:cs typeface="Arial MT"/>
              </a:rPr>
              <a:t>values</a:t>
            </a:r>
            <a:r>
              <a:rPr sz="1000" spc="15" dirty="0">
                <a:latin typeface="Arial MT"/>
                <a:cs typeface="Arial MT"/>
              </a:rPr>
              <a:t> </a:t>
            </a:r>
            <a:r>
              <a:rPr sz="1000" spc="-5" dirty="0">
                <a:latin typeface="Arial MT"/>
                <a:cs typeface="Arial MT"/>
              </a:rPr>
              <a:t>of</a:t>
            </a:r>
            <a:r>
              <a:rPr sz="1000" dirty="0">
                <a:latin typeface="Arial MT"/>
                <a:cs typeface="Arial MT"/>
              </a:rPr>
              <a:t> categorical </a:t>
            </a:r>
            <a:r>
              <a:rPr sz="1000" spc="-5" dirty="0">
                <a:latin typeface="Arial MT"/>
                <a:cs typeface="Arial MT"/>
              </a:rPr>
              <a:t>features.</a:t>
            </a:r>
            <a:r>
              <a:rPr sz="1000" spc="10" dirty="0">
                <a:latin typeface="Arial MT"/>
                <a:cs typeface="Arial MT"/>
              </a:rPr>
              <a:t> </a:t>
            </a:r>
            <a:r>
              <a:rPr sz="1000" spc="-5" dirty="0">
                <a:latin typeface="Arial MT"/>
                <a:cs typeface="Arial MT"/>
              </a:rPr>
              <a:t>And</a:t>
            </a:r>
            <a:r>
              <a:rPr sz="1000" spc="10" dirty="0">
                <a:latin typeface="Arial MT"/>
                <a:cs typeface="Arial MT"/>
              </a:rPr>
              <a:t> </a:t>
            </a:r>
            <a:r>
              <a:rPr sz="1000" spc="-5" dirty="0">
                <a:latin typeface="Arial MT"/>
                <a:cs typeface="Arial MT"/>
              </a:rPr>
              <a:t>we</a:t>
            </a:r>
            <a:r>
              <a:rPr sz="1000" dirty="0">
                <a:latin typeface="Arial MT"/>
                <a:cs typeface="Arial MT"/>
              </a:rPr>
              <a:t> </a:t>
            </a:r>
            <a:r>
              <a:rPr sz="1000" spc="-5" dirty="0">
                <a:latin typeface="Arial MT"/>
                <a:cs typeface="Arial MT"/>
              </a:rPr>
              <a:t>can</a:t>
            </a:r>
            <a:r>
              <a:rPr sz="1000" dirty="0">
                <a:latin typeface="Arial MT"/>
                <a:cs typeface="Arial MT"/>
              </a:rPr>
              <a:t> </a:t>
            </a:r>
            <a:r>
              <a:rPr sz="1000" spc="-5" dirty="0">
                <a:latin typeface="Arial MT"/>
                <a:cs typeface="Arial MT"/>
              </a:rPr>
              <a:t>find </a:t>
            </a:r>
            <a:r>
              <a:rPr sz="1000" dirty="0">
                <a:latin typeface="Arial MT"/>
                <a:cs typeface="Arial MT"/>
              </a:rPr>
              <a:t> </a:t>
            </a:r>
            <a:r>
              <a:rPr sz="1000" spc="-5" dirty="0">
                <a:latin typeface="Arial MT"/>
                <a:cs typeface="Arial MT"/>
              </a:rPr>
              <a:t>mean, std,</a:t>
            </a:r>
            <a:r>
              <a:rPr sz="1000" spc="5" dirty="0">
                <a:latin typeface="Arial MT"/>
                <a:cs typeface="Arial MT"/>
              </a:rPr>
              <a:t> </a:t>
            </a:r>
            <a:r>
              <a:rPr sz="1000" spc="-5" dirty="0">
                <a:latin typeface="Arial MT"/>
                <a:cs typeface="Arial MT"/>
              </a:rPr>
              <a:t>min,</a:t>
            </a:r>
            <a:r>
              <a:rPr sz="1000" dirty="0">
                <a:latin typeface="Arial MT"/>
                <a:cs typeface="Arial MT"/>
              </a:rPr>
              <a:t> </a:t>
            </a:r>
            <a:r>
              <a:rPr sz="1000" spc="-5" dirty="0">
                <a:latin typeface="Arial MT"/>
                <a:cs typeface="Arial MT"/>
              </a:rPr>
              <a:t>max</a:t>
            </a:r>
            <a:r>
              <a:rPr sz="1000" dirty="0">
                <a:latin typeface="Arial MT"/>
                <a:cs typeface="Arial MT"/>
              </a:rPr>
              <a:t> </a:t>
            </a:r>
            <a:r>
              <a:rPr sz="1000" spc="-5" dirty="0">
                <a:latin typeface="Arial MT"/>
                <a:cs typeface="Arial MT"/>
              </a:rPr>
              <a:t>and</a:t>
            </a:r>
            <a:r>
              <a:rPr sz="1000" dirty="0">
                <a:latin typeface="Arial MT"/>
                <a:cs typeface="Arial MT"/>
              </a:rPr>
              <a:t> </a:t>
            </a:r>
            <a:r>
              <a:rPr sz="1000" spc="-5" dirty="0">
                <a:latin typeface="Arial MT"/>
                <a:cs typeface="Arial MT"/>
              </a:rPr>
              <a:t>percentile values</a:t>
            </a:r>
            <a:r>
              <a:rPr sz="1000" spc="10" dirty="0">
                <a:latin typeface="Arial MT"/>
                <a:cs typeface="Arial MT"/>
              </a:rPr>
              <a:t> </a:t>
            </a:r>
            <a:r>
              <a:rPr sz="1000" spc="-5" dirty="0">
                <a:latin typeface="Arial MT"/>
                <a:cs typeface="Arial MT"/>
              </a:rPr>
              <a:t>of</a:t>
            </a:r>
            <a:r>
              <a:rPr sz="1000" dirty="0">
                <a:latin typeface="Arial MT"/>
                <a:cs typeface="Arial MT"/>
              </a:rPr>
              <a:t> </a:t>
            </a:r>
            <a:r>
              <a:rPr sz="1000" spc="-5" dirty="0">
                <a:latin typeface="Arial MT"/>
                <a:cs typeface="Arial MT"/>
              </a:rPr>
              <a:t>continuous</a:t>
            </a:r>
            <a:r>
              <a:rPr sz="1000" dirty="0">
                <a:latin typeface="Arial MT"/>
                <a:cs typeface="Arial MT"/>
              </a:rPr>
              <a:t> </a:t>
            </a:r>
            <a:r>
              <a:rPr sz="1000" spc="-5" dirty="0">
                <a:latin typeface="Arial MT"/>
                <a:cs typeface="Arial MT"/>
              </a:rPr>
              <a:t>features.</a:t>
            </a:r>
            <a:endParaRPr sz="1000" dirty="0">
              <a:latin typeface="Arial MT"/>
              <a:cs typeface="Arial MT"/>
            </a:endParaRPr>
          </a:p>
        </p:txBody>
      </p:sp>
      <p:sp>
        <p:nvSpPr>
          <p:cNvPr id="3" name="object 3"/>
          <p:cNvSpPr txBox="1"/>
          <p:nvPr/>
        </p:nvSpPr>
        <p:spPr>
          <a:xfrm>
            <a:off x="1492250" y="4889500"/>
            <a:ext cx="5279243" cy="2674065"/>
          </a:xfrm>
          <a:prstGeom prst="rect">
            <a:avLst/>
          </a:prstGeom>
        </p:spPr>
        <p:txBody>
          <a:bodyPr vert="horz" wrap="square" lIns="0" tIns="12700" rIns="0" bIns="0" rtlCol="0">
            <a:spAutoFit/>
          </a:bodyPr>
          <a:lstStyle/>
          <a:p>
            <a:pPr marL="12700">
              <a:lnSpc>
                <a:spcPct val="100000"/>
              </a:lnSpc>
              <a:spcBef>
                <a:spcPts val="100"/>
              </a:spcBef>
            </a:pPr>
            <a:r>
              <a:rPr sz="1200" b="1" dirty="0">
                <a:latin typeface="Arial"/>
                <a:cs typeface="Arial"/>
              </a:rPr>
              <a:t>Activity</a:t>
            </a:r>
            <a:r>
              <a:rPr sz="1200" b="1" spc="-15" dirty="0">
                <a:latin typeface="Arial"/>
                <a:cs typeface="Arial"/>
              </a:rPr>
              <a:t> </a:t>
            </a:r>
            <a:r>
              <a:rPr sz="1200" b="1" dirty="0">
                <a:latin typeface="Arial"/>
                <a:cs typeface="Arial"/>
              </a:rPr>
              <a:t>2:</a:t>
            </a:r>
            <a:r>
              <a:rPr sz="1200" b="1" spc="-30" dirty="0">
                <a:latin typeface="Arial"/>
                <a:cs typeface="Arial"/>
              </a:rPr>
              <a:t> </a:t>
            </a:r>
            <a:r>
              <a:rPr sz="1200" b="1" spc="-5" dirty="0">
                <a:latin typeface="Arial"/>
                <a:cs typeface="Arial"/>
              </a:rPr>
              <a:t>Visual</a:t>
            </a:r>
            <a:r>
              <a:rPr sz="1200" b="1" spc="-15" dirty="0">
                <a:latin typeface="Arial"/>
                <a:cs typeface="Arial"/>
              </a:rPr>
              <a:t> </a:t>
            </a:r>
            <a:r>
              <a:rPr sz="1200" b="1" spc="-5" dirty="0">
                <a:latin typeface="Arial"/>
                <a:cs typeface="Arial"/>
              </a:rPr>
              <a:t>analysis</a:t>
            </a:r>
            <a:endParaRPr sz="1200" dirty="0">
              <a:latin typeface="Arial"/>
              <a:cs typeface="Arial"/>
            </a:endParaRPr>
          </a:p>
          <a:p>
            <a:pPr marL="469900" marR="12700">
              <a:lnSpc>
                <a:spcPct val="143500"/>
              </a:lnSpc>
              <a:spcBef>
                <a:spcPts val="720"/>
              </a:spcBef>
            </a:pPr>
            <a:r>
              <a:rPr sz="1000" spc="-5" dirty="0">
                <a:latin typeface="Arial MT"/>
                <a:cs typeface="Arial MT"/>
              </a:rPr>
              <a:t>Visual analysis</a:t>
            </a:r>
            <a:r>
              <a:rPr sz="1000" spc="5" dirty="0">
                <a:latin typeface="Arial MT"/>
                <a:cs typeface="Arial MT"/>
              </a:rPr>
              <a:t> </a:t>
            </a:r>
            <a:r>
              <a:rPr sz="1000" spc="-10" dirty="0">
                <a:latin typeface="Arial MT"/>
                <a:cs typeface="Arial MT"/>
              </a:rPr>
              <a:t>is</a:t>
            </a:r>
            <a:r>
              <a:rPr sz="1000" spc="10" dirty="0">
                <a:latin typeface="Arial MT"/>
                <a:cs typeface="Arial MT"/>
              </a:rPr>
              <a:t> </a:t>
            </a:r>
            <a:r>
              <a:rPr sz="1000" spc="-5" dirty="0">
                <a:latin typeface="Arial MT"/>
                <a:cs typeface="Arial MT"/>
              </a:rPr>
              <a:t>the</a:t>
            </a:r>
            <a:r>
              <a:rPr sz="1000" dirty="0">
                <a:latin typeface="Arial MT"/>
                <a:cs typeface="Arial MT"/>
              </a:rPr>
              <a:t> </a:t>
            </a:r>
            <a:r>
              <a:rPr sz="1000" spc="-5" dirty="0">
                <a:latin typeface="Arial MT"/>
                <a:cs typeface="Arial MT"/>
              </a:rPr>
              <a:t>process</a:t>
            </a:r>
            <a:r>
              <a:rPr sz="1000" spc="10" dirty="0">
                <a:latin typeface="Arial MT"/>
                <a:cs typeface="Arial MT"/>
              </a:rPr>
              <a:t> </a:t>
            </a:r>
            <a:r>
              <a:rPr sz="1000" spc="-5" dirty="0">
                <a:latin typeface="Arial MT"/>
                <a:cs typeface="Arial MT"/>
              </a:rPr>
              <a:t>of</a:t>
            </a:r>
            <a:r>
              <a:rPr sz="1000" dirty="0">
                <a:latin typeface="Arial MT"/>
                <a:cs typeface="Arial MT"/>
              </a:rPr>
              <a:t> </a:t>
            </a:r>
            <a:r>
              <a:rPr sz="1000" spc="-5" dirty="0">
                <a:latin typeface="Arial MT"/>
                <a:cs typeface="Arial MT"/>
              </a:rPr>
              <a:t>using</a:t>
            </a:r>
            <a:r>
              <a:rPr sz="1000" spc="10" dirty="0">
                <a:latin typeface="Arial MT"/>
                <a:cs typeface="Arial MT"/>
              </a:rPr>
              <a:t> </a:t>
            </a:r>
            <a:r>
              <a:rPr sz="1000" spc="-5" dirty="0">
                <a:latin typeface="Arial MT"/>
                <a:cs typeface="Arial MT"/>
              </a:rPr>
              <a:t>visual</a:t>
            </a:r>
            <a:r>
              <a:rPr sz="1000" dirty="0">
                <a:latin typeface="Arial MT"/>
                <a:cs typeface="Arial MT"/>
              </a:rPr>
              <a:t> </a:t>
            </a:r>
            <a:r>
              <a:rPr sz="1000" spc="-5" dirty="0">
                <a:latin typeface="Arial MT"/>
                <a:cs typeface="Arial MT"/>
              </a:rPr>
              <a:t>representations,</a:t>
            </a:r>
            <a:r>
              <a:rPr sz="1000" dirty="0">
                <a:latin typeface="Arial MT"/>
                <a:cs typeface="Arial MT"/>
              </a:rPr>
              <a:t> </a:t>
            </a:r>
            <a:r>
              <a:rPr sz="1000" spc="-5" dirty="0">
                <a:latin typeface="Arial MT"/>
                <a:cs typeface="Arial MT"/>
              </a:rPr>
              <a:t>such</a:t>
            </a:r>
            <a:r>
              <a:rPr sz="1000" spc="5" dirty="0">
                <a:latin typeface="Arial MT"/>
                <a:cs typeface="Arial MT"/>
              </a:rPr>
              <a:t> </a:t>
            </a:r>
            <a:r>
              <a:rPr sz="1000" spc="-5" dirty="0">
                <a:latin typeface="Arial MT"/>
                <a:cs typeface="Arial MT"/>
              </a:rPr>
              <a:t>as</a:t>
            </a:r>
            <a:r>
              <a:rPr sz="1000" spc="5" dirty="0">
                <a:latin typeface="Arial MT"/>
                <a:cs typeface="Arial MT"/>
              </a:rPr>
              <a:t> </a:t>
            </a:r>
            <a:r>
              <a:rPr sz="1000" spc="-5" dirty="0">
                <a:latin typeface="Arial MT"/>
                <a:cs typeface="Arial MT"/>
              </a:rPr>
              <a:t>charts,</a:t>
            </a:r>
            <a:r>
              <a:rPr sz="1000" spc="15" dirty="0">
                <a:latin typeface="Arial MT"/>
                <a:cs typeface="Arial MT"/>
              </a:rPr>
              <a:t> </a:t>
            </a:r>
            <a:r>
              <a:rPr sz="1000" dirty="0">
                <a:latin typeface="Arial MT"/>
                <a:cs typeface="Arial MT"/>
              </a:rPr>
              <a:t>plots, </a:t>
            </a:r>
            <a:r>
              <a:rPr sz="1000" spc="-5" dirty="0">
                <a:latin typeface="Arial MT"/>
                <a:cs typeface="Arial MT"/>
              </a:rPr>
              <a:t>and </a:t>
            </a:r>
            <a:r>
              <a:rPr sz="1000" dirty="0">
                <a:latin typeface="Arial MT"/>
                <a:cs typeface="Arial MT"/>
              </a:rPr>
              <a:t> </a:t>
            </a:r>
            <a:r>
              <a:rPr sz="1000" spc="-5" dirty="0">
                <a:latin typeface="Arial MT"/>
                <a:cs typeface="Arial MT"/>
              </a:rPr>
              <a:t>graphs,</a:t>
            </a:r>
            <a:r>
              <a:rPr sz="1000" dirty="0">
                <a:latin typeface="Arial MT"/>
                <a:cs typeface="Arial MT"/>
              </a:rPr>
              <a:t> to</a:t>
            </a:r>
            <a:r>
              <a:rPr sz="1000" spc="5" dirty="0">
                <a:latin typeface="Arial MT"/>
                <a:cs typeface="Arial MT"/>
              </a:rPr>
              <a:t> </a:t>
            </a:r>
            <a:r>
              <a:rPr sz="1000" spc="-5" dirty="0">
                <a:latin typeface="Arial MT"/>
                <a:cs typeface="Arial MT"/>
              </a:rPr>
              <a:t>explore</a:t>
            </a:r>
            <a:r>
              <a:rPr sz="1000" spc="20" dirty="0">
                <a:latin typeface="Arial MT"/>
                <a:cs typeface="Arial MT"/>
              </a:rPr>
              <a:t> </a:t>
            </a:r>
            <a:r>
              <a:rPr sz="1000" spc="-5" dirty="0">
                <a:latin typeface="Arial MT"/>
                <a:cs typeface="Arial MT"/>
              </a:rPr>
              <a:t>and</a:t>
            </a:r>
            <a:r>
              <a:rPr sz="1000" spc="25" dirty="0">
                <a:latin typeface="Arial MT"/>
                <a:cs typeface="Arial MT"/>
              </a:rPr>
              <a:t> </a:t>
            </a:r>
            <a:r>
              <a:rPr sz="1000" spc="-5" dirty="0">
                <a:latin typeface="Arial MT"/>
                <a:cs typeface="Arial MT"/>
              </a:rPr>
              <a:t>understand</a:t>
            </a:r>
            <a:r>
              <a:rPr sz="1000" spc="5" dirty="0">
                <a:latin typeface="Arial MT"/>
                <a:cs typeface="Arial MT"/>
              </a:rPr>
              <a:t> </a:t>
            </a:r>
            <a:r>
              <a:rPr sz="1000" spc="-5" dirty="0">
                <a:latin typeface="Arial MT"/>
                <a:cs typeface="Arial MT"/>
              </a:rPr>
              <a:t>data.</a:t>
            </a:r>
            <a:r>
              <a:rPr sz="1000" spc="15" dirty="0">
                <a:latin typeface="Arial MT"/>
                <a:cs typeface="Arial MT"/>
              </a:rPr>
              <a:t> </a:t>
            </a:r>
            <a:r>
              <a:rPr sz="1000" spc="-5" dirty="0">
                <a:latin typeface="Arial MT"/>
                <a:cs typeface="Arial MT"/>
              </a:rPr>
              <a:t>It</a:t>
            </a:r>
            <a:r>
              <a:rPr sz="1000" spc="15" dirty="0">
                <a:latin typeface="Arial MT"/>
                <a:cs typeface="Arial MT"/>
              </a:rPr>
              <a:t> </a:t>
            </a:r>
            <a:r>
              <a:rPr sz="1000" spc="-5" dirty="0">
                <a:latin typeface="Arial MT"/>
                <a:cs typeface="Arial MT"/>
              </a:rPr>
              <a:t>is</a:t>
            </a:r>
            <a:r>
              <a:rPr sz="1000" spc="5" dirty="0">
                <a:latin typeface="Arial MT"/>
                <a:cs typeface="Arial MT"/>
              </a:rPr>
              <a:t> </a:t>
            </a:r>
            <a:r>
              <a:rPr sz="1000" spc="-5" dirty="0">
                <a:latin typeface="Arial MT"/>
                <a:cs typeface="Arial MT"/>
              </a:rPr>
              <a:t>a</a:t>
            </a:r>
            <a:r>
              <a:rPr sz="1000" spc="5" dirty="0">
                <a:latin typeface="Arial MT"/>
                <a:cs typeface="Arial MT"/>
              </a:rPr>
              <a:t> </a:t>
            </a:r>
            <a:r>
              <a:rPr sz="1000" spc="-5" dirty="0">
                <a:latin typeface="Arial MT"/>
                <a:cs typeface="Arial MT"/>
              </a:rPr>
              <a:t>way</a:t>
            </a:r>
            <a:r>
              <a:rPr sz="1000" spc="10" dirty="0">
                <a:latin typeface="Arial MT"/>
                <a:cs typeface="Arial MT"/>
              </a:rPr>
              <a:t> </a:t>
            </a:r>
            <a:r>
              <a:rPr sz="1000" dirty="0">
                <a:latin typeface="Arial MT"/>
                <a:cs typeface="Arial MT"/>
              </a:rPr>
              <a:t>to</a:t>
            </a:r>
            <a:r>
              <a:rPr sz="1000" spc="15" dirty="0">
                <a:latin typeface="Arial MT"/>
                <a:cs typeface="Arial MT"/>
              </a:rPr>
              <a:t> </a:t>
            </a:r>
            <a:r>
              <a:rPr sz="1000" spc="-5" dirty="0">
                <a:latin typeface="Arial MT"/>
                <a:cs typeface="Arial MT"/>
              </a:rPr>
              <a:t>quickly</a:t>
            </a:r>
            <a:r>
              <a:rPr sz="1000" spc="10" dirty="0">
                <a:latin typeface="Arial MT"/>
                <a:cs typeface="Arial MT"/>
              </a:rPr>
              <a:t> </a:t>
            </a:r>
            <a:r>
              <a:rPr sz="1000" spc="-5" dirty="0">
                <a:latin typeface="Arial MT"/>
                <a:cs typeface="Arial MT"/>
              </a:rPr>
              <a:t>identify</a:t>
            </a:r>
            <a:r>
              <a:rPr sz="1000" spc="10" dirty="0">
                <a:latin typeface="Arial MT"/>
                <a:cs typeface="Arial MT"/>
              </a:rPr>
              <a:t> </a:t>
            </a:r>
            <a:r>
              <a:rPr sz="1000" spc="-5" dirty="0">
                <a:latin typeface="Arial MT"/>
                <a:cs typeface="Arial MT"/>
              </a:rPr>
              <a:t>patterns,</a:t>
            </a:r>
            <a:r>
              <a:rPr sz="1000" dirty="0">
                <a:latin typeface="Arial MT"/>
                <a:cs typeface="Arial MT"/>
              </a:rPr>
              <a:t> </a:t>
            </a:r>
            <a:r>
              <a:rPr sz="1000" spc="-5" dirty="0">
                <a:latin typeface="Arial MT"/>
                <a:cs typeface="Arial MT"/>
              </a:rPr>
              <a:t>trends,</a:t>
            </a:r>
            <a:r>
              <a:rPr sz="1000" spc="5" dirty="0">
                <a:latin typeface="Arial MT"/>
                <a:cs typeface="Arial MT"/>
              </a:rPr>
              <a:t> </a:t>
            </a:r>
            <a:r>
              <a:rPr sz="1000" spc="-5" dirty="0">
                <a:latin typeface="Arial MT"/>
                <a:cs typeface="Arial MT"/>
              </a:rPr>
              <a:t>and </a:t>
            </a:r>
            <a:r>
              <a:rPr sz="1000" spc="-260" dirty="0">
                <a:latin typeface="Arial MT"/>
                <a:cs typeface="Arial MT"/>
              </a:rPr>
              <a:t> </a:t>
            </a:r>
            <a:r>
              <a:rPr sz="1000" spc="-5" dirty="0">
                <a:latin typeface="Arial MT"/>
                <a:cs typeface="Arial MT"/>
              </a:rPr>
              <a:t>outliers</a:t>
            </a:r>
            <a:r>
              <a:rPr sz="1000" spc="5" dirty="0">
                <a:latin typeface="Arial MT"/>
                <a:cs typeface="Arial MT"/>
              </a:rPr>
              <a:t> </a:t>
            </a:r>
            <a:r>
              <a:rPr sz="1000" dirty="0">
                <a:latin typeface="Arial MT"/>
                <a:cs typeface="Arial MT"/>
              </a:rPr>
              <a:t>in </a:t>
            </a:r>
            <a:r>
              <a:rPr sz="1000" spc="-5" dirty="0">
                <a:latin typeface="Arial MT"/>
                <a:cs typeface="Arial MT"/>
              </a:rPr>
              <a:t>the</a:t>
            </a:r>
            <a:r>
              <a:rPr sz="1000" dirty="0">
                <a:latin typeface="Arial MT"/>
                <a:cs typeface="Arial MT"/>
              </a:rPr>
              <a:t> </a:t>
            </a:r>
            <a:r>
              <a:rPr sz="1000" spc="-5" dirty="0">
                <a:latin typeface="Arial MT"/>
                <a:cs typeface="Arial MT"/>
              </a:rPr>
              <a:t>data,</a:t>
            </a:r>
            <a:r>
              <a:rPr sz="1000" spc="5" dirty="0">
                <a:latin typeface="Arial MT"/>
                <a:cs typeface="Arial MT"/>
              </a:rPr>
              <a:t> </a:t>
            </a:r>
            <a:r>
              <a:rPr sz="1000" spc="-5" dirty="0">
                <a:latin typeface="Arial MT"/>
                <a:cs typeface="Arial MT"/>
              </a:rPr>
              <a:t>which</a:t>
            </a:r>
            <a:r>
              <a:rPr sz="1000" spc="10" dirty="0">
                <a:latin typeface="Arial MT"/>
                <a:cs typeface="Arial MT"/>
              </a:rPr>
              <a:t> </a:t>
            </a:r>
            <a:r>
              <a:rPr sz="1000" spc="-5" dirty="0">
                <a:latin typeface="Arial MT"/>
                <a:cs typeface="Arial MT"/>
              </a:rPr>
              <a:t>can</a:t>
            </a:r>
            <a:r>
              <a:rPr sz="1000" dirty="0">
                <a:latin typeface="Arial MT"/>
                <a:cs typeface="Arial MT"/>
              </a:rPr>
              <a:t> </a:t>
            </a:r>
            <a:r>
              <a:rPr sz="1000" spc="-5" dirty="0">
                <a:latin typeface="Arial MT"/>
                <a:cs typeface="Arial MT"/>
              </a:rPr>
              <a:t>help</a:t>
            </a:r>
            <a:r>
              <a:rPr sz="1000" spc="5" dirty="0">
                <a:latin typeface="Arial MT"/>
                <a:cs typeface="Arial MT"/>
              </a:rPr>
              <a:t> </a:t>
            </a:r>
            <a:r>
              <a:rPr sz="1000" spc="-5" dirty="0">
                <a:latin typeface="Arial MT"/>
                <a:cs typeface="Arial MT"/>
              </a:rPr>
              <a:t>to</a:t>
            </a:r>
            <a:r>
              <a:rPr sz="1000" spc="10" dirty="0">
                <a:latin typeface="Arial MT"/>
                <a:cs typeface="Arial MT"/>
              </a:rPr>
              <a:t> </a:t>
            </a:r>
            <a:r>
              <a:rPr sz="1000" spc="-5" dirty="0">
                <a:latin typeface="Arial MT"/>
                <a:cs typeface="Arial MT"/>
              </a:rPr>
              <a:t>gain</a:t>
            </a:r>
            <a:r>
              <a:rPr sz="1000" dirty="0">
                <a:latin typeface="Arial MT"/>
                <a:cs typeface="Arial MT"/>
              </a:rPr>
              <a:t> </a:t>
            </a:r>
            <a:r>
              <a:rPr sz="1000" spc="-5" dirty="0">
                <a:latin typeface="Arial MT"/>
                <a:cs typeface="Arial MT"/>
              </a:rPr>
              <a:t>insights</a:t>
            </a:r>
            <a:r>
              <a:rPr sz="1000" dirty="0">
                <a:latin typeface="Arial MT"/>
                <a:cs typeface="Arial MT"/>
              </a:rPr>
              <a:t> </a:t>
            </a:r>
            <a:r>
              <a:rPr sz="1000" spc="-5" dirty="0">
                <a:latin typeface="Arial MT"/>
                <a:cs typeface="Arial MT"/>
              </a:rPr>
              <a:t>and</a:t>
            </a:r>
            <a:r>
              <a:rPr sz="1000" spc="10" dirty="0">
                <a:latin typeface="Arial MT"/>
                <a:cs typeface="Arial MT"/>
              </a:rPr>
              <a:t> </a:t>
            </a:r>
            <a:r>
              <a:rPr sz="1000" spc="-5" dirty="0">
                <a:latin typeface="Arial MT"/>
                <a:cs typeface="Arial MT"/>
              </a:rPr>
              <a:t>make</a:t>
            </a:r>
            <a:r>
              <a:rPr sz="1000" spc="10" dirty="0">
                <a:latin typeface="Arial MT"/>
                <a:cs typeface="Arial MT"/>
              </a:rPr>
              <a:t> </a:t>
            </a:r>
            <a:r>
              <a:rPr sz="1000" spc="-5" dirty="0">
                <a:latin typeface="Arial MT"/>
                <a:cs typeface="Arial MT"/>
              </a:rPr>
              <a:t>informed</a:t>
            </a:r>
            <a:r>
              <a:rPr sz="1000" spc="5" dirty="0">
                <a:latin typeface="Arial MT"/>
                <a:cs typeface="Arial MT"/>
              </a:rPr>
              <a:t> </a:t>
            </a:r>
            <a:r>
              <a:rPr sz="1000" spc="-5" dirty="0">
                <a:latin typeface="Arial MT"/>
                <a:cs typeface="Arial MT"/>
              </a:rPr>
              <a:t>decisions.</a:t>
            </a:r>
            <a:endParaRPr sz="1000" dirty="0">
              <a:latin typeface="Arial MT"/>
              <a:cs typeface="Arial MT"/>
            </a:endParaRPr>
          </a:p>
          <a:p>
            <a:pPr>
              <a:lnSpc>
                <a:spcPct val="100000"/>
              </a:lnSpc>
              <a:spcBef>
                <a:spcPts val="25"/>
              </a:spcBef>
            </a:pPr>
            <a:endParaRPr sz="950" dirty="0">
              <a:latin typeface="Arial MT"/>
              <a:cs typeface="Arial MT"/>
            </a:endParaRPr>
          </a:p>
          <a:p>
            <a:pPr marL="469900">
              <a:lnSpc>
                <a:spcPct val="100000"/>
              </a:lnSpc>
              <a:spcBef>
                <a:spcPts val="5"/>
              </a:spcBef>
            </a:pPr>
            <a:r>
              <a:rPr sz="1200" b="1" dirty="0">
                <a:latin typeface="Arial"/>
                <a:cs typeface="Arial"/>
              </a:rPr>
              <a:t>Activity</a:t>
            </a:r>
            <a:r>
              <a:rPr sz="1200" b="1" spc="-15" dirty="0">
                <a:latin typeface="Arial"/>
                <a:cs typeface="Arial"/>
              </a:rPr>
              <a:t> </a:t>
            </a:r>
            <a:r>
              <a:rPr sz="1200" b="1" dirty="0">
                <a:latin typeface="Arial"/>
                <a:cs typeface="Arial"/>
              </a:rPr>
              <a:t>2.1:</a:t>
            </a:r>
            <a:r>
              <a:rPr sz="1200" b="1" spc="-15" dirty="0">
                <a:latin typeface="Arial"/>
                <a:cs typeface="Arial"/>
              </a:rPr>
              <a:t> </a:t>
            </a:r>
            <a:r>
              <a:rPr sz="1200" b="1" spc="-5" dirty="0">
                <a:latin typeface="Arial"/>
                <a:cs typeface="Arial"/>
              </a:rPr>
              <a:t>Univariate</a:t>
            </a:r>
            <a:r>
              <a:rPr sz="1200" b="1" spc="-15" dirty="0">
                <a:latin typeface="Arial"/>
                <a:cs typeface="Arial"/>
              </a:rPr>
              <a:t> </a:t>
            </a:r>
            <a:r>
              <a:rPr sz="1200" b="1" spc="-5" dirty="0">
                <a:latin typeface="Arial"/>
                <a:cs typeface="Arial"/>
              </a:rPr>
              <a:t>analysis</a:t>
            </a:r>
            <a:endParaRPr sz="1200" dirty="0">
              <a:latin typeface="Arial"/>
              <a:cs typeface="Arial"/>
            </a:endParaRPr>
          </a:p>
          <a:p>
            <a:pPr>
              <a:lnSpc>
                <a:spcPct val="100000"/>
              </a:lnSpc>
              <a:spcBef>
                <a:spcPts val="45"/>
              </a:spcBef>
            </a:pPr>
            <a:endParaRPr sz="1100" dirty="0">
              <a:latin typeface="Arial"/>
              <a:cs typeface="Arial"/>
            </a:endParaRPr>
          </a:p>
          <a:p>
            <a:pPr marL="469900" marR="5080">
              <a:lnSpc>
                <a:spcPts val="1150"/>
              </a:lnSpc>
            </a:pPr>
            <a:r>
              <a:rPr sz="1000" spc="-5" dirty="0">
                <a:latin typeface="Arial MT"/>
                <a:cs typeface="Arial MT"/>
              </a:rPr>
              <a:t>In</a:t>
            </a:r>
            <a:r>
              <a:rPr sz="1000" spc="5" dirty="0">
                <a:latin typeface="Arial MT"/>
                <a:cs typeface="Arial MT"/>
              </a:rPr>
              <a:t> </a:t>
            </a:r>
            <a:r>
              <a:rPr sz="1000" spc="-5" dirty="0">
                <a:latin typeface="Arial MT"/>
                <a:cs typeface="Arial MT"/>
              </a:rPr>
              <a:t>simple</a:t>
            </a:r>
            <a:r>
              <a:rPr sz="1000" spc="20" dirty="0">
                <a:latin typeface="Arial MT"/>
                <a:cs typeface="Arial MT"/>
              </a:rPr>
              <a:t> </a:t>
            </a:r>
            <a:r>
              <a:rPr sz="1000" spc="-5" dirty="0">
                <a:latin typeface="Arial MT"/>
                <a:cs typeface="Arial MT"/>
              </a:rPr>
              <a:t>words,</a:t>
            </a:r>
            <a:r>
              <a:rPr sz="1000" spc="15" dirty="0">
                <a:latin typeface="Arial MT"/>
                <a:cs typeface="Arial MT"/>
              </a:rPr>
              <a:t> </a:t>
            </a:r>
            <a:r>
              <a:rPr sz="1000" spc="-5" dirty="0">
                <a:latin typeface="Arial MT"/>
                <a:cs typeface="Arial MT"/>
              </a:rPr>
              <a:t>univariate</a:t>
            </a:r>
            <a:r>
              <a:rPr sz="1000" spc="20" dirty="0">
                <a:latin typeface="Arial MT"/>
                <a:cs typeface="Arial MT"/>
              </a:rPr>
              <a:t> </a:t>
            </a:r>
            <a:r>
              <a:rPr sz="1000" spc="-5" dirty="0">
                <a:latin typeface="Arial MT"/>
                <a:cs typeface="Arial MT"/>
              </a:rPr>
              <a:t>analysis</a:t>
            </a:r>
            <a:r>
              <a:rPr sz="1000" spc="10" dirty="0">
                <a:latin typeface="Arial MT"/>
                <a:cs typeface="Arial MT"/>
              </a:rPr>
              <a:t> </a:t>
            </a:r>
            <a:r>
              <a:rPr sz="1000" spc="-10" dirty="0">
                <a:latin typeface="Arial MT"/>
                <a:cs typeface="Arial MT"/>
              </a:rPr>
              <a:t>is</a:t>
            </a:r>
            <a:r>
              <a:rPr sz="1000" spc="15" dirty="0">
                <a:latin typeface="Arial MT"/>
                <a:cs typeface="Arial MT"/>
              </a:rPr>
              <a:t> </a:t>
            </a:r>
            <a:r>
              <a:rPr sz="1000" spc="-5" dirty="0">
                <a:latin typeface="Arial MT"/>
                <a:cs typeface="Arial MT"/>
              </a:rPr>
              <a:t>understanding</a:t>
            </a:r>
            <a:r>
              <a:rPr sz="1000" spc="5" dirty="0">
                <a:latin typeface="Arial MT"/>
                <a:cs typeface="Arial MT"/>
              </a:rPr>
              <a:t> </a:t>
            </a:r>
            <a:r>
              <a:rPr sz="1000" spc="-5" dirty="0">
                <a:latin typeface="Arial MT"/>
                <a:cs typeface="Arial MT"/>
              </a:rPr>
              <a:t>the</a:t>
            </a:r>
            <a:r>
              <a:rPr sz="1000" spc="10" dirty="0">
                <a:latin typeface="Arial MT"/>
                <a:cs typeface="Arial MT"/>
              </a:rPr>
              <a:t> </a:t>
            </a:r>
            <a:r>
              <a:rPr sz="1000" spc="-5" dirty="0">
                <a:latin typeface="Arial MT"/>
                <a:cs typeface="Arial MT"/>
              </a:rPr>
              <a:t>data</a:t>
            </a:r>
            <a:r>
              <a:rPr sz="1000" spc="5" dirty="0">
                <a:latin typeface="Arial MT"/>
                <a:cs typeface="Arial MT"/>
              </a:rPr>
              <a:t> </a:t>
            </a:r>
            <a:r>
              <a:rPr sz="1000" spc="-5" dirty="0">
                <a:latin typeface="Arial MT"/>
                <a:cs typeface="Arial MT"/>
              </a:rPr>
              <a:t>with</a:t>
            </a:r>
            <a:r>
              <a:rPr sz="1000" spc="55" dirty="0">
                <a:latin typeface="Arial MT"/>
                <a:cs typeface="Arial MT"/>
              </a:rPr>
              <a:t> </a:t>
            </a:r>
            <a:r>
              <a:rPr sz="1000" spc="-5" dirty="0">
                <a:latin typeface="Arial MT"/>
                <a:cs typeface="Arial MT"/>
              </a:rPr>
              <a:t>single</a:t>
            </a:r>
            <a:r>
              <a:rPr sz="1000" spc="15" dirty="0">
                <a:latin typeface="Arial MT"/>
                <a:cs typeface="Arial MT"/>
              </a:rPr>
              <a:t> </a:t>
            </a:r>
            <a:r>
              <a:rPr sz="1000" spc="-5" dirty="0">
                <a:latin typeface="Arial MT"/>
                <a:cs typeface="Arial MT"/>
              </a:rPr>
              <a:t>feature.</a:t>
            </a:r>
            <a:r>
              <a:rPr sz="1000" spc="20" dirty="0">
                <a:latin typeface="Arial MT"/>
                <a:cs typeface="Arial MT"/>
              </a:rPr>
              <a:t> </a:t>
            </a:r>
            <a:r>
              <a:rPr sz="1000" spc="-5" dirty="0">
                <a:latin typeface="Arial MT"/>
                <a:cs typeface="Arial MT"/>
              </a:rPr>
              <a:t>Here</a:t>
            </a:r>
            <a:r>
              <a:rPr sz="1000" spc="5" dirty="0">
                <a:latin typeface="Arial MT"/>
                <a:cs typeface="Arial MT"/>
              </a:rPr>
              <a:t> </a:t>
            </a:r>
            <a:r>
              <a:rPr sz="1000" spc="-5" dirty="0">
                <a:latin typeface="Arial MT"/>
                <a:cs typeface="Arial MT"/>
              </a:rPr>
              <a:t>we </a:t>
            </a:r>
            <a:r>
              <a:rPr sz="1000" spc="-260" dirty="0">
                <a:latin typeface="Arial MT"/>
                <a:cs typeface="Arial MT"/>
              </a:rPr>
              <a:t> </a:t>
            </a:r>
            <a:r>
              <a:rPr sz="1000" spc="-5" dirty="0">
                <a:latin typeface="Arial MT"/>
                <a:cs typeface="Arial MT"/>
              </a:rPr>
              <a:t>have displayed </a:t>
            </a:r>
            <a:r>
              <a:rPr sz="1000" dirty="0">
                <a:latin typeface="Arial MT"/>
                <a:cs typeface="Arial MT"/>
              </a:rPr>
              <a:t>two</a:t>
            </a:r>
            <a:r>
              <a:rPr sz="1000" spc="-5" dirty="0">
                <a:latin typeface="Arial MT"/>
                <a:cs typeface="Arial MT"/>
              </a:rPr>
              <a:t> </a:t>
            </a:r>
            <a:r>
              <a:rPr sz="1000" dirty="0">
                <a:latin typeface="Arial MT"/>
                <a:cs typeface="Arial MT"/>
              </a:rPr>
              <a:t>different</a:t>
            </a:r>
            <a:r>
              <a:rPr sz="1000" spc="-5" dirty="0">
                <a:latin typeface="Arial MT"/>
                <a:cs typeface="Arial MT"/>
              </a:rPr>
              <a:t> graphs</a:t>
            </a:r>
            <a:r>
              <a:rPr sz="1000" dirty="0">
                <a:latin typeface="Arial MT"/>
                <a:cs typeface="Arial MT"/>
              </a:rPr>
              <a:t> </a:t>
            </a:r>
            <a:r>
              <a:rPr sz="1000" spc="-5" dirty="0">
                <a:latin typeface="Arial MT"/>
                <a:cs typeface="Arial MT"/>
              </a:rPr>
              <a:t>such</a:t>
            </a:r>
            <a:r>
              <a:rPr sz="1000" spc="5" dirty="0">
                <a:latin typeface="Arial MT"/>
                <a:cs typeface="Arial MT"/>
              </a:rPr>
              <a:t> </a:t>
            </a:r>
            <a:r>
              <a:rPr sz="1000" spc="-5" dirty="0">
                <a:latin typeface="Arial MT"/>
                <a:cs typeface="Arial MT"/>
              </a:rPr>
              <a:t>as</a:t>
            </a:r>
            <a:r>
              <a:rPr sz="1000" spc="5" dirty="0">
                <a:latin typeface="Arial MT"/>
                <a:cs typeface="Arial MT"/>
              </a:rPr>
              <a:t> </a:t>
            </a:r>
            <a:r>
              <a:rPr lang="en-US" sz="1000" spc="-5" dirty="0" err="1">
                <a:latin typeface="Arial MT"/>
                <a:cs typeface="Arial MT"/>
              </a:rPr>
              <a:t>Piechart</a:t>
            </a:r>
            <a:r>
              <a:rPr sz="1000" spc="-5" dirty="0">
                <a:latin typeface="Arial MT"/>
                <a:cs typeface="Arial MT"/>
              </a:rPr>
              <a:t> </a:t>
            </a:r>
            <a:r>
              <a:rPr sz="1000" dirty="0">
                <a:latin typeface="Arial MT"/>
                <a:cs typeface="Arial MT"/>
              </a:rPr>
              <a:t>and</a:t>
            </a:r>
            <a:r>
              <a:rPr sz="1000" spc="-5" dirty="0">
                <a:latin typeface="Arial MT"/>
                <a:cs typeface="Arial MT"/>
              </a:rPr>
              <a:t> countplot.</a:t>
            </a:r>
            <a:endParaRPr sz="1000" dirty="0">
              <a:latin typeface="Arial MT"/>
              <a:cs typeface="Arial MT"/>
            </a:endParaRPr>
          </a:p>
          <a:p>
            <a:pPr marL="469900" marR="86360">
              <a:lnSpc>
                <a:spcPts val="1150"/>
              </a:lnSpc>
              <a:spcBef>
                <a:spcPts val="605"/>
              </a:spcBef>
            </a:pPr>
            <a:r>
              <a:rPr sz="1000" spc="-5" dirty="0">
                <a:latin typeface="Arial MT"/>
                <a:cs typeface="Arial MT"/>
              </a:rPr>
              <a:t>Seaborn</a:t>
            </a:r>
            <a:r>
              <a:rPr sz="1000" spc="15" dirty="0">
                <a:latin typeface="Arial MT"/>
                <a:cs typeface="Arial MT"/>
              </a:rPr>
              <a:t> </a:t>
            </a:r>
            <a:r>
              <a:rPr sz="1000" spc="-5" dirty="0">
                <a:latin typeface="Arial MT"/>
                <a:cs typeface="Arial MT"/>
              </a:rPr>
              <a:t>package</a:t>
            </a:r>
            <a:r>
              <a:rPr sz="1000" spc="15" dirty="0">
                <a:latin typeface="Arial MT"/>
                <a:cs typeface="Arial MT"/>
              </a:rPr>
              <a:t> </a:t>
            </a:r>
            <a:r>
              <a:rPr sz="1000" spc="-5" dirty="0">
                <a:latin typeface="Arial MT"/>
                <a:cs typeface="Arial MT"/>
              </a:rPr>
              <a:t>provides</a:t>
            </a:r>
            <a:r>
              <a:rPr sz="1000" spc="20" dirty="0">
                <a:latin typeface="Arial MT"/>
                <a:cs typeface="Arial MT"/>
              </a:rPr>
              <a:t> </a:t>
            </a:r>
            <a:r>
              <a:rPr sz="1000" spc="-5" dirty="0">
                <a:latin typeface="Arial MT"/>
                <a:cs typeface="Arial MT"/>
              </a:rPr>
              <a:t>a</a:t>
            </a:r>
            <a:r>
              <a:rPr sz="1000" spc="5" dirty="0">
                <a:latin typeface="Arial MT"/>
                <a:cs typeface="Arial MT"/>
              </a:rPr>
              <a:t> </a:t>
            </a:r>
            <a:r>
              <a:rPr sz="1000" spc="-5" dirty="0">
                <a:latin typeface="Arial MT"/>
                <a:cs typeface="Arial MT"/>
              </a:rPr>
              <a:t>wonderful</a:t>
            </a:r>
            <a:r>
              <a:rPr sz="1000" dirty="0">
                <a:latin typeface="Arial MT"/>
                <a:cs typeface="Arial MT"/>
              </a:rPr>
              <a:t> </a:t>
            </a:r>
            <a:r>
              <a:rPr sz="1000" spc="-5" dirty="0">
                <a:latin typeface="Arial MT"/>
                <a:cs typeface="Arial MT"/>
              </a:rPr>
              <a:t>function</a:t>
            </a:r>
            <a:r>
              <a:rPr lang="en-US" sz="1000" spc="-5" dirty="0">
                <a:latin typeface="Arial MT"/>
                <a:cs typeface="Arial MT"/>
              </a:rPr>
              <a:t> </a:t>
            </a:r>
            <a:r>
              <a:rPr lang="en-US" sz="1000" spc="-5" dirty="0" err="1">
                <a:latin typeface="Arial MT"/>
                <a:cs typeface="Arial MT"/>
              </a:rPr>
              <a:t>countplot</a:t>
            </a:r>
            <a:r>
              <a:rPr sz="1000" spc="-5" dirty="0">
                <a:latin typeface="Arial MT"/>
                <a:cs typeface="Arial MT"/>
              </a:rPr>
              <a:t>.</a:t>
            </a:r>
            <a:r>
              <a:rPr lang="en-US" sz="1000" spc="-5" dirty="0">
                <a:latin typeface="Arial MT"/>
                <a:cs typeface="Arial MT"/>
              </a:rPr>
              <a:t> It is more useful for categorical features.</a:t>
            </a:r>
            <a:r>
              <a:rPr sz="1000" spc="5" dirty="0">
                <a:latin typeface="Arial MT"/>
                <a:cs typeface="Arial MT"/>
              </a:rPr>
              <a:t> </a:t>
            </a:r>
            <a:r>
              <a:rPr sz="1000" spc="-5" dirty="0">
                <a:latin typeface="Arial MT"/>
                <a:cs typeface="Arial MT"/>
              </a:rPr>
              <a:t>With</a:t>
            </a:r>
            <a:r>
              <a:rPr sz="1000" spc="5" dirty="0">
                <a:latin typeface="Arial MT"/>
                <a:cs typeface="Arial MT"/>
              </a:rPr>
              <a:t> </a:t>
            </a:r>
            <a:r>
              <a:rPr sz="1000" dirty="0">
                <a:latin typeface="Arial MT"/>
                <a:cs typeface="Arial MT"/>
              </a:rPr>
              <a:t>the</a:t>
            </a:r>
            <a:r>
              <a:rPr sz="1000" spc="20" dirty="0">
                <a:latin typeface="Arial MT"/>
                <a:cs typeface="Arial MT"/>
              </a:rPr>
              <a:t> </a:t>
            </a:r>
            <a:r>
              <a:rPr sz="1000" spc="-5" dirty="0">
                <a:latin typeface="Arial MT"/>
                <a:cs typeface="Arial MT"/>
              </a:rPr>
              <a:t>help</a:t>
            </a:r>
            <a:r>
              <a:rPr sz="1000" spc="5" dirty="0">
                <a:latin typeface="Arial MT"/>
                <a:cs typeface="Arial MT"/>
              </a:rPr>
              <a:t> </a:t>
            </a:r>
            <a:r>
              <a:rPr sz="1000" dirty="0">
                <a:latin typeface="Arial MT"/>
                <a:cs typeface="Arial MT"/>
              </a:rPr>
              <a:t>of</a:t>
            </a:r>
            <a:r>
              <a:rPr lang="en-US" sz="1000" dirty="0">
                <a:latin typeface="Arial MT"/>
                <a:cs typeface="Arial MT"/>
              </a:rPr>
              <a:t> </a:t>
            </a:r>
            <a:r>
              <a:rPr lang="en-US" sz="1000" dirty="0" err="1">
                <a:latin typeface="Arial MT"/>
                <a:cs typeface="Arial MT"/>
              </a:rPr>
              <a:t>countplot</a:t>
            </a:r>
            <a:r>
              <a:rPr sz="1000" spc="-5" dirty="0">
                <a:latin typeface="Arial MT"/>
                <a:cs typeface="Arial MT"/>
              </a:rPr>
              <a:t>,</a:t>
            </a:r>
            <a:r>
              <a:rPr sz="1000" spc="15" dirty="0">
                <a:latin typeface="Arial MT"/>
                <a:cs typeface="Arial MT"/>
              </a:rPr>
              <a:t> </a:t>
            </a:r>
            <a:r>
              <a:rPr sz="1000" spc="-5" dirty="0">
                <a:latin typeface="Arial MT"/>
                <a:cs typeface="Arial MT"/>
              </a:rPr>
              <a:t>we</a:t>
            </a:r>
            <a:r>
              <a:rPr sz="1000" spc="5" dirty="0">
                <a:latin typeface="Arial MT"/>
                <a:cs typeface="Arial MT"/>
              </a:rPr>
              <a:t> </a:t>
            </a:r>
            <a:r>
              <a:rPr sz="1000" spc="-5" dirty="0">
                <a:latin typeface="Arial MT"/>
                <a:cs typeface="Arial MT"/>
              </a:rPr>
              <a:t>can </a:t>
            </a:r>
            <a:r>
              <a:rPr lang="en-US" sz="1000" spc="-5" dirty="0">
                <a:latin typeface="Arial MT"/>
                <a:cs typeface="Arial MT"/>
              </a:rPr>
              <a:t>Number of unique values in </a:t>
            </a:r>
            <a:r>
              <a:rPr sz="1000" spc="-5" dirty="0">
                <a:latin typeface="Arial MT"/>
                <a:cs typeface="Arial MT"/>
              </a:rPr>
              <a:t>the</a:t>
            </a:r>
            <a:r>
              <a:rPr sz="1000" spc="10" dirty="0">
                <a:latin typeface="Arial MT"/>
                <a:cs typeface="Arial MT"/>
              </a:rPr>
              <a:t> </a:t>
            </a:r>
            <a:r>
              <a:rPr sz="1000" spc="-5" dirty="0">
                <a:latin typeface="Arial MT"/>
                <a:cs typeface="Arial MT"/>
              </a:rPr>
              <a:t>feature.</a:t>
            </a:r>
            <a:r>
              <a:rPr sz="1000" spc="10" dirty="0">
                <a:latin typeface="Arial MT"/>
                <a:cs typeface="Arial MT"/>
              </a:rPr>
              <a:t> </a:t>
            </a:r>
            <a:r>
              <a:rPr lang="en-US" sz="1000" spc="10" dirty="0">
                <a:latin typeface="Arial MT"/>
                <a:cs typeface="Arial MT"/>
              </a:rPr>
              <a:t>From the </a:t>
            </a:r>
            <a:r>
              <a:rPr lang="en-US" sz="1000" spc="10" dirty="0" err="1">
                <a:latin typeface="Arial MT"/>
                <a:cs typeface="Arial MT"/>
              </a:rPr>
              <a:t>countplot</a:t>
            </a:r>
            <a:r>
              <a:rPr lang="en-US" sz="1000" spc="10" dirty="0">
                <a:latin typeface="Arial MT"/>
                <a:cs typeface="Arial MT"/>
              </a:rPr>
              <a:t> we can say that there are only 247 fraud cases reported in 1000  insurance claims.</a:t>
            </a:r>
            <a:endParaRPr sz="1000" dirty="0">
              <a:latin typeface="Arial MT"/>
              <a:cs typeface="Arial MT"/>
            </a:endParaRPr>
          </a:p>
        </p:txBody>
      </p:sp>
      <p:sp>
        <p:nvSpPr>
          <p:cNvPr id="5" name="object 5"/>
          <p:cNvSpPr txBox="1"/>
          <p:nvPr/>
        </p:nvSpPr>
        <p:spPr>
          <a:xfrm>
            <a:off x="902004" y="9886729"/>
            <a:ext cx="1454150" cy="194310"/>
          </a:xfrm>
          <a:prstGeom prst="rect">
            <a:avLst/>
          </a:prstGeom>
        </p:spPr>
        <p:txBody>
          <a:bodyPr vert="horz" wrap="square" lIns="0" tIns="0" rIns="0" bIns="0" rtlCol="0">
            <a:spAutoFit/>
          </a:bodyPr>
          <a:lstStyle/>
          <a:p>
            <a:pPr marL="12700">
              <a:lnSpc>
                <a:spcPts val="1410"/>
              </a:lnSpc>
            </a:pPr>
            <a:r>
              <a:rPr sz="1200" u="sng" spc="-5" dirty="0">
                <a:solidFill>
                  <a:srgbClr val="0462C1"/>
                </a:solidFill>
                <a:uFill>
                  <a:solidFill>
                    <a:srgbClr val="0462C1"/>
                  </a:solidFill>
                </a:uFill>
                <a:latin typeface="Times New Roman"/>
                <a:cs typeface="Times New Roman"/>
                <a:hlinkClick r:id="rId2"/>
              </a:rPr>
              <a:t>www.smartinternz.com</a:t>
            </a:r>
            <a:endParaRPr sz="1200">
              <a:latin typeface="Times New Roman"/>
              <a:cs typeface="Times New Roman"/>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2700">
              <a:lnSpc>
                <a:spcPts val="1410"/>
              </a:lnSpc>
            </a:pPr>
            <a:r>
              <a:rPr spc="-5" dirty="0"/>
              <a:t>Page</a:t>
            </a:r>
            <a:r>
              <a:rPr spc="-25" dirty="0"/>
              <a:t> </a:t>
            </a:r>
            <a:r>
              <a:rPr b="1" dirty="0">
                <a:latin typeface="Times New Roman"/>
                <a:cs typeface="Times New Roman"/>
              </a:rPr>
              <a:t>9</a:t>
            </a:r>
            <a:r>
              <a:rPr b="1" spc="-20" dirty="0">
                <a:latin typeface="Times New Roman"/>
                <a:cs typeface="Times New Roman"/>
              </a:rPr>
              <a:t> </a:t>
            </a:r>
            <a:r>
              <a:rPr dirty="0"/>
              <a:t>of</a:t>
            </a:r>
            <a:r>
              <a:rPr spc="-25" dirty="0"/>
              <a:t> </a:t>
            </a:r>
            <a:r>
              <a:rPr b="1" dirty="0">
                <a:latin typeface="Times New Roman"/>
                <a:cs typeface="Times New Roman"/>
              </a:rPr>
              <a:t>22</a:t>
            </a:r>
          </a:p>
        </p:txBody>
      </p:sp>
      <p:pic>
        <p:nvPicPr>
          <p:cNvPr id="10" name="Picture 9" descr="Table&#10;&#10;Description automatically generated">
            <a:extLst>
              <a:ext uri="{FF2B5EF4-FFF2-40B4-BE49-F238E27FC236}">
                <a16:creationId xmlns:a16="http://schemas.microsoft.com/office/drawing/2014/main" id="{5A7E9285-CD91-5D13-D572-76F96D724E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7450" y="2616358"/>
            <a:ext cx="5625172" cy="1856658"/>
          </a:xfrm>
          <a:prstGeom prst="rect">
            <a:avLst/>
          </a:prstGeom>
        </p:spPr>
      </p:pic>
      <p:pic>
        <p:nvPicPr>
          <p:cNvPr id="7" name="Picture 6" descr="Chart, bar chart&#10;&#10;Description automatically generated">
            <a:extLst>
              <a:ext uri="{FF2B5EF4-FFF2-40B4-BE49-F238E27FC236}">
                <a16:creationId xmlns:a16="http://schemas.microsoft.com/office/drawing/2014/main" id="{36F1A435-C7CD-E9C3-1B95-F2D0ED3B85F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614638" y="7708900"/>
            <a:ext cx="2556432" cy="19050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881631" y="3183529"/>
            <a:ext cx="4815205" cy="997068"/>
          </a:xfrm>
          <a:prstGeom prst="rect">
            <a:avLst/>
          </a:prstGeom>
        </p:spPr>
        <p:txBody>
          <a:bodyPr vert="horz" wrap="square" lIns="0" tIns="22225" rIns="0" bIns="0" rtlCol="0">
            <a:spAutoFit/>
          </a:bodyPr>
          <a:lstStyle/>
          <a:p>
            <a:pPr marL="184150" marR="5080" indent="-171450">
              <a:lnSpc>
                <a:spcPts val="1150"/>
              </a:lnSpc>
              <a:spcBef>
                <a:spcPts val="175"/>
              </a:spcBef>
              <a:buFont typeface="Arial" panose="020B0604020202020204" pitchFamily="34" charset="0"/>
              <a:buChar char="•"/>
            </a:pPr>
            <a:r>
              <a:rPr lang="en-US" sz="1000" dirty="0">
                <a:latin typeface="Arial MT"/>
                <a:cs typeface="Arial MT"/>
              </a:rPr>
              <a:t>Pie chart describes the composition of Incident Severity Feature. It describes the 35.4% of Minor damage cases and almost equal composition of Major Damage and Total Loss and only 9% of Trivial Damage. </a:t>
            </a:r>
          </a:p>
          <a:p>
            <a:pPr marL="184150" marR="5080" indent="-171450">
              <a:lnSpc>
                <a:spcPts val="1150"/>
              </a:lnSpc>
              <a:spcBef>
                <a:spcPts val="175"/>
              </a:spcBef>
              <a:buFont typeface="Arial" panose="020B0604020202020204" pitchFamily="34" charset="0"/>
              <a:buChar char="•"/>
            </a:pPr>
            <a:r>
              <a:rPr lang="en-US" sz="1000" dirty="0">
                <a:latin typeface="Arial MT"/>
                <a:cs typeface="Arial MT"/>
              </a:rPr>
              <a:t>From the below histogram we can say that ‘age’ Feature is almost Normally distributed. Majority of Insurance claims are of age 30 to 50.</a:t>
            </a:r>
          </a:p>
          <a:p>
            <a:pPr marL="184150" marR="5080" indent="-171450">
              <a:lnSpc>
                <a:spcPts val="1150"/>
              </a:lnSpc>
              <a:spcBef>
                <a:spcPts val="175"/>
              </a:spcBef>
              <a:buFont typeface="Arial" panose="020B0604020202020204" pitchFamily="34" charset="0"/>
              <a:buChar char="•"/>
            </a:pPr>
            <a:endParaRPr lang="en-US" sz="1000" dirty="0">
              <a:latin typeface="Arial MT"/>
              <a:cs typeface="Arial MT"/>
            </a:endParaRPr>
          </a:p>
        </p:txBody>
      </p:sp>
      <p:sp>
        <p:nvSpPr>
          <p:cNvPr id="3" name="object 3"/>
          <p:cNvSpPr txBox="1"/>
          <p:nvPr/>
        </p:nvSpPr>
        <p:spPr>
          <a:xfrm>
            <a:off x="1881631" y="8089900"/>
            <a:ext cx="4653280" cy="682238"/>
          </a:xfrm>
          <a:prstGeom prst="rect">
            <a:avLst/>
          </a:prstGeom>
        </p:spPr>
        <p:txBody>
          <a:bodyPr vert="horz" wrap="square" lIns="0" tIns="12700" rIns="0" bIns="0" rtlCol="0">
            <a:spAutoFit/>
          </a:bodyPr>
          <a:lstStyle/>
          <a:p>
            <a:pPr marL="12700">
              <a:lnSpc>
                <a:spcPct val="100000"/>
              </a:lnSpc>
              <a:spcBef>
                <a:spcPts val="100"/>
              </a:spcBef>
            </a:pPr>
            <a:r>
              <a:rPr sz="1200" b="1" dirty="0">
                <a:latin typeface="Arial"/>
                <a:cs typeface="Arial"/>
              </a:rPr>
              <a:t>Activity</a:t>
            </a:r>
            <a:r>
              <a:rPr sz="1200" b="1" spc="-15" dirty="0">
                <a:latin typeface="Arial"/>
                <a:cs typeface="Arial"/>
              </a:rPr>
              <a:t> </a:t>
            </a:r>
            <a:r>
              <a:rPr sz="1200" b="1" dirty="0">
                <a:latin typeface="Arial"/>
                <a:cs typeface="Arial"/>
              </a:rPr>
              <a:t>2.2:</a:t>
            </a:r>
            <a:r>
              <a:rPr sz="1200" b="1" spc="-15" dirty="0">
                <a:latin typeface="Arial"/>
                <a:cs typeface="Arial"/>
              </a:rPr>
              <a:t> </a:t>
            </a:r>
            <a:r>
              <a:rPr sz="1200" b="1" spc="-5" dirty="0">
                <a:latin typeface="Arial"/>
                <a:cs typeface="Arial"/>
              </a:rPr>
              <a:t>Bivariate</a:t>
            </a:r>
            <a:r>
              <a:rPr sz="1200" b="1" spc="-30" dirty="0">
                <a:latin typeface="Arial"/>
                <a:cs typeface="Arial"/>
              </a:rPr>
              <a:t> </a:t>
            </a:r>
            <a:r>
              <a:rPr sz="1200" b="1" dirty="0">
                <a:latin typeface="Arial"/>
                <a:cs typeface="Arial"/>
              </a:rPr>
              <a:t>analysis</a:t>
            </a:r>
            <a:endParaRPr sz="1200" dirty="0">
              <a:latin typeface="Arial"/>
              <a:cs typeface="Arial"/>
            </a:endParaRPr>
          </a:p>
          <a:p>
            <a:pPr>
              <a:lnSpc>
                <a:spcPct val="100000"/>
              </a:lnSpc>
            </a:pPr>
            <a:endParaRPr sz="1150" dirty="0">
              <a:latin typeface="Arial"/>
              <a:cs typeface="Arial"/>
            </a:endParaRPr>
          </a:p>
          <a:p>
            <a:pPr marL="12700" marR="5080">
              <a:lnSpc>
                <a:spcPts val="1150"/>
              </a:lnSpc>
            </a:pPr>
            <a:r>
              <a:rPr sz="1000" spc="-5" dirty="0">
                <a:latin typeface="Arial MT"/>
                <a:cs typeface="Arial MT"/>
              </a:rPr>
              <a:t>To</a:t>
            </a:r>
            <a:r>
              <a:rPr sz="1000" dirty="0">
                <a:latin typeface="Arial MT"/>
                <a:cs typeface="Arial MT"/>
              </a:rPr>
              <a:t> </a:t>
            </a:r>
            <a:r>
              <a:rPr sz="1000" spc="-5" dirty="0">
                <a:latin typeface="Arial MT"/>
                <a:cs typeface="Arial MT"/>
              </a:rPr>
              <a:t>find</a:t>
            </a:r>
            <a:r>
              <a:rPr sz="1000" dirty="0">
                <a:latin typeface="Arial MT"/>
                <a:cs typeface="Arial MT"/>
              </a:rPr>
              <a:t> </a:t>
            </a:r>
            <a:r>
              <a:rPr sz="1000" spc="-5" dirty="0">
                <a:latin typeface="Arial MT"/>
                <a:cs typeface="Arial MT"/>
              </a:rPr>
              <a:t>the</a:t>
            </a:r>
            <a:r>
              <a:rPr sz="1000" dirty="0">
                <a:latin typeface="Arial MT"/>
                <a:cs typeface="Arial MT"/>
              </a:rPr>
              <a:t> </a:t>
            </a:r>
            <a:r>
              <a:rPr sz="1000" spc="-5" dirty="0">
                <a:latin typeface="Arial MT"/>
                <a:cs typeface="Arial MT"/>
              </a:rPr>
              <a:t>relation</a:t>
            </a:r>
            <a:r>
              <a:rPr sz="1000" spc="15" dirty="0">
                <a:latin typeface="Arial MT"/>
                <a:cs typeface="Arial MT"/>
              </a:rPr>
              <a:t> </a:t>
            </a:r>
            <a:r>
              <a:rPr sz="1000" spc="-5" dirty="0">
                <a:latin typeface="Arial MT"/>
                <a:cs typeface="Arial MT"/>
              </a:rPr>
              <a:t>between</a:t>
            </a:r>
            <a:r>
              <a:rPr sz="1000" dirty="0">
                <a:latin typeface="Arial MT"/>
                <a:cs typeface="Arial MT"/>
              </a:rPr>
              <a:t> </a:t>
            </a:r>
            <a:r>
              <a:rPr sz="1000" spc="-5" dirty="0">
                <a:latin typeface="Arial MT"/>
                <a:cs typeface="Arial MT"/>
              </a:rPr>
              <a:t>two</a:t>
            </a:r>
            <a:r>
              <a:rPr sz="1000" spc="10" dirty="0">
                <a:latin typeface="Arial MT"/>
                <a:cs typeface="Arial MT"/>
              </a:rPr>
              <a:t> </a:t>
            </a:r>
            <a:r>
              <a:rPr sz="1000" spc="-5" dirty="0">
                <a:latin typeface="Arial MT"/>
                <a:cs typeface="Arial MT"/>
              </a:rPr>
              <a:t>features</a:t>
            </a:r>
            <a:r>
              <a:rPr sz="1000" spc="15" dirty="0">
                <a:latin typeface="Arial MT"/>
                <a:cs typeface="Arial MT"/>
              </a:rPr>
              <a:t> </a:t>
            </a:r>
            <a:r>
              <a:rPr sz="1000" dirty="0">
                <a:latin typeface="Arial MT"/>
                <a:cs typeface="Arial MT"/>
              </a:rPr>
              <a:t>we</a:t>
            </a:r>
            <a:r>
              <a:rPr sz="1000" spc="10" dirty="0">
                <a:latin typeface="Arial MT"/>
                <a:cs typeface="Arial MT"/>
              </a:rPr>
              <a:t> </a:t>
            </a:r>
            <a:r>
              <a:rPr sz="1000" spc="-5" dirty="0">
                <a:latin typeface="Arial MT"/>
                <a:cs typeface="Arial MT"/>
              </a:rPr>
              <a:t>use</a:t>
            </a:r>
            <a:r>
              <a:rPr sz="1000" dirty="0">
                <a:latin typeface="Arial MT"/>
                <a:cs typeface="Arial MT"/>
              </a:rPr>
              <a:t> </a:t>
            </a:r>
            <a:r>
              <a:rPr sz="1000" spc="-5" dirty="0">
                <a:latin typeface="Arial MT"/>
                <a:cs typeface="Arial MT"/>
              </a:rPr>
              <a:t>bivariate</a:t>
            </a:r>
            <a:r>
              <a:rPr sz="1000" spc="15" dirty="0">
                <a:latin typeface="Arial MT"/>
                <a:cs typeface="Arial MT"/>
              </a:rPr>
              <a:t> </a:t>
            </a:r>
            <a:r>
              <a:rPr sz="1000" spc="-5" dirty="0">
                <a:latin typeface="Arial MT"/>
                <a:cs typeface="Arial MT"/>
              </a:rPr>
              <a:t>analysis.</a:t>
            </a:r>
            <a:r>
              <a:rPr sz="1000" dirty="0">
                <a:latin typeface="Arial MT"/>
                <a:cs typeface="Arial MT"/>
              </a:rPr>
              <a:t> Here </a:t>
            </a:r>
            <a:r>
              <a:rPr sz="1000" spc="-5" dirty="0">
                <a:latin typeface="Arial MT"/>
                <a:cs typeface="Arial MT"/>
              </a:rPr>
              <a:t>we</a:t>
            </a:r>
            <a:r>
              <a:rPr sz="1000" spc="15" dirty="0">
                <a:latin typeface="Arial MT"/>
                <a:cs typeface="Arial MT"/>
              </a:rPr>
              <a:t> </a:t>
            </a:r>
            <a:r>
              <a:rPr lang="en-US" sz="1000" spc="-5" dirty="0">
                <a:latin typeface="Arial MT"/>
                <a:cs typeface="Arial MT"/>
              </a:rPr>
              <a:t>can used </a:t>
            </a:r>
            <a:r>
              <a:rPr lang="en-US" sz="1000" spc="-5" dirty="0" err="1">
                <a:latin typeface="Arial MT"/>
                <a:cs typeface="Arial MT"/>
              </a:rPr>
              <a:t>barplot</a:t>
            </a:r>
            <a:r>
              <a:rPr lang="en-US" sz="1000" spc="-5" dirty="0">
                <a:latin typeface="Arial MT"/>
                <a:cs typeface="Arial MT"/>
              </a:rPr>
              <a:t>. </a:t>
            </a:r>
            <a:endParaRPr sz="1000" dirty="0">
              <a:latin typeface="Arial MT"/>
              <a:cs typeface="Arial MT"/>
            </a:endParaRPr>
          </a:p>
        </p:txBody>
      </p:sp>
      <p:sp>
        <p:nvSpPr>
          <p:cNvPr id="8" name="object 8"/>
          <p:cNvSpPr txBox="1"/>
          <p:nvPr/>
        </p:nvSpPr>
        <p:spPr>
          <a:xfrm>
            <a:off x="902004" y="9886729"/>
            <a:ext cx="1454150" cy="194310"/>
          </a:xfrm>
          <a:prstGeom prst="rect">
            <a:avLst/>
          </a:prstGeom>
        </p:spPr>
        <p:txBody>
          <a:bodyPr vert="horz" wrap="square" lIns="0" tIns="0" rIns="0" bIns="0" rtlCol="0">
            <a:spAutoFit/>
          </a:bodyPr>
          <a:lstStyle/>
          <a:p>
            <a:pPr marL="12700">
              <a:lnSpc>
                <a:spcPts val="1410"/>
              </a:lnSpc>
            </a:pPr>
            <a:r>
              <a:rPr sz="1200" u="sng" spc="-5" dirty="0">
                <a:solidFill>
                  <a:srgbClr val="0462C1"/>
                </a:solidFill>
                <a:uFill>
                  <a:solidFill>
                    <a:srgbClr val="0462C1"/>
                  </a:solidFill>
                </a:uFill>
                <a:latin typeface="Times New Roman"/>
                <a:cs typeface="Times New Roman"/>
                <a:hlinkClick r:id="rId2"/>
              </a:rPr>
              <a:t>www.smartinternz.com</a:t>
            </a:r>
            <a:endParaRPr sz="1200">
              <a:latin typeface="Times New Roman"/>
              <a:cs typeface="Times New Roman"/>
            </a:endParaRPr>
          </a:p>
        </p:txBody>
      </p:sp>
      <p:sp>
        <p:nvSpPr>
          <p:cNvPr id="9" name="object 9"/>
          <p:cNvSpPr txBox="1">
            <a:spLocks noGrp="1"/>
          </p:cNvSpPr>
          <p:nvPr>
            <p:ph type="sldNum" sz="quarter" idx="7"/>
          </p:nvPr>
        </p:nvSpPr>
        <p:spPr>
          <a:prstGeom prst="rect">
            <a:avLst/>
          </a:prstGeom>
        </p:spPr>
        <p:txBody>
          <a:bodyPr vert="horz" wrap="square" lIns="0" tIns="0" rIns="0" bIns="0" rtlCol="0">
            <a:spAutoFit/>
          </a:bodyPr>
          <a:lstStyle/>
          <a:p>
            <a:pPr marL="12700">
              <a:lnSpc>
                <a:spcPts val="1410"/>
              </a:lnSpc>
            </a:pPr>
            <a:r>
              <a:rPr spc="-5" dirty="0"/>
              <a:t>Page</a:t>
            </a:r>
            <a:r>
              <a:rPr spc="-25" dirty="0"/>
              <a:t> </a:t>
            </a:r>
            <a:r>
              <a:rPr b="1" dirty="0">
                <a:latin typeface="Times New Roman"/>
                <a:cs typeface="Times New Roman"/>
              </a:rPr>
              <a:t>10</a:t>
            </a:r>
            <a:r>
              <a:rPr b="1" spc="-20" dirty="0">
                <a:latin typeface="Times New Roman"/>
                <a:cs typeface="Times New Roman"/>
              </a:rPr>
              <a:t> </a:t>
            </a:r>
            <a:r>
              <a:rPr dirty="0"/>
              <a:t>of</a:t>
            </a:r>
            <a:r>
              <a:rPr spc="-25" dirty="0"/>
              <a:t> </a:t>
            </a:r>
            <a:r>
              <a:rPr b="1" dirty="0">
                <a:latin typeface="Times New Roman"/>
                <a:cs typeface="Times New Roman"/>
              </a:rPr>
              <a:t>22</a:t>
            </a:r>
          </a:p>
        </p:txBody>
      </p:sp>
      <p:pic>
        <p:nvPicPr>
          <p:cNvPr id="5" name="Picture 4" descr="Chart, histogram&#10;&#10;Description automatically generated">
            <a:extLst>
              <a:ext uri="{FF2B5EF4-FFF2-40B4-BE49-F238E27FC236}">
                <a16:creationId xmlns:a16="http://schemas.microsoft.com/office/drawing/2014/main" id="{DA0F86C4-C230-3CCF-9EFF-A891B400CC1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56154" y="4461355"/>
            <a:ext cx="3190661" cy="3122112"/>
          </a:xfrm>
          <a:prstGeom prst="rect">
            <a:avLst/>
          </a:prstGeom>
        </p:spPr>
      </p:pic>
      <p:pic>
        <p:nvPicPr>
          <p:cNvPr id="6" name="Picture 5" descr="Chart, pie chart&#10;&#10;Description automatically generated">
            <a:extLst>
              <a:ext uri="{FF2B5EF4-FFF2-40B4-BE49-F238E27FC236}">
                <a16:creationId xmlns:a16="http://schemas.microsoft.com/office/drawing/2014/main" id="{D5CC4C5C-5864-5732-10E6-B2130902C45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215177" y="682535"/>
            <a:ext cx="3117140" cy="2177051"/>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2044954" y="903223"/>
            <a:ext cx="4790440" cy="972702"/>
          </a:xfrm>
          <a:prstGeom prst="rect">
            <a:avLst/>
          </a:prstGeom>
        </p:spPr>
        <p:txBody>
          <a:bodyPr vert="horz" wrap="square" lIns="0" tIns="23495" rIns="0" bIns="0" rtlCol="0">
            <a:spAutoFit/>
          </a:bodyPr>
          <a:lstStyle/>
          <a:p>
            <a:pPr marL="241300" marR="34925" indent="-228600">
              <a:lnSpc>
                <a:spcPts val="1140"/>
              </a:lnSpc>
              <a:spcBef>
                <a:spcPts val="185"/>
              </a:spcBef>
              <a:buFont typeface="Symbol"/>
              <a:buChar char=""/>
              <a:tabLst>
                <a:tab pos="240665" algn="l"/>
                <a:tab pos="241300" algn="l"/>
              </a:tabLst>
            </a:pPr>
            <a:r>
              <a:rPr lang="en-US" sz="1000" spc="-5" dirty="0" err="1">
                <a:latin typeface="Arial MT"/>
                <a:cs typeface="Arial MT"/>
              </a:rPr>
              <a:t>Barplot</a:t>
            </a:r>
            <a:r>
              <a:rPr lang="en-US" sz="1000" spc="-5" dirty="0">
                <a:latin typeface="Arial MT"/>
                <a:cs typeface="Arial MT"/>
              </a:rPr>
              <a:t> </a:t>
            </a:r>
            <a:r>
              <a:rPr sz="1000" spc="-5" dirty="0">
                <a:latin typeface="Arial MT"/>
                <a:cs typeface="Arial MT"/>
              </a:rPr>
              <a:t>is</a:t>
            </a:r>
            <a:r>
              <a:rPr sz="1000" spc="15" dirty="0">
                <a:latin typeface="Arial MT"/>
                <a:cs typeface="Arial MT"/>
              </a:rPr>
              <a:t> </a:t>
            </a:r>
            <a:r>
              <a:rPr sz="1000" spc="-5" dirty="0">
                <a:latin typeface="Arial MT"/>
                <a:cs typeface="Arial MT"/>
              </a:rPr>
              <a:t>used</a:t>
            </a:r>
            <a:r>
              <a:rPr sz="1000" dirty="0">
                <a:latin typeface="Arial MT"/>
                <a:cs typeface="Arial MT"/>
              </a:rPr>
              <a:t> </a:t>
            </a:r>
            <a:r>
              <a:rPr sz="1000" spc="-5" dirty="0">
                <a:latin typeface="Arial MT"/>
                <a:cs typeface="Arial MT"/>
              </a:rPr>
              <a:t>here.</a:t>
            </a:r>
            <a:r>
              <a:rPr sz="1000" spc="10" dirty="0">
                <a:latin typeface="Arial MT"/>
                <a:cs typeface="Arial MT"/>
              </a:rPr>
              <a:t> </a:t>
            </a:r>
            <a:r>
              <a:rPr sz="1000" spc="-5" dirty="0">
                <a:latin typeface="Arial MT"/>
                <a:cs typeface="Arial MT"/>
              </a:rPr>
              <a:t>As</a:t>
            </a:r>
            <a:r>
              <a:rPr sz="1000" spc="15" dirty="0">
                <a:latin typeface="Arial MT"/>
                <a:cs typeface="Arial MT"/>
              </a:rPr>
              <a:t> </a:t>
            </a:r>
            <a:r>
              <a:rPr sz="1000" spc="-5" dirty="0">
                <a:latin typeface="Arial MT"/>
                <a:cs typeface="Arial MT"/>
              </a:rPr>
              <a:t>a</a:t>
            </a:r>
            <a:r>
              <a:rPr sz="1000" spc="5" dirty="0">
                <a:latin typeface="Arial MT"/>
                <a:cs typeface="Arial MT"/>
              </a:rPr>
              <a:t> </a:t>
            </a:r>
            <a:r>
              <a:rPr sz="1000" spc="-5" dirty="0">
                <a:latin typeface="Arial MT"/>
                <a:cs typeface="Arial MT"/>
              </a:rPr>
              <a:t>1st</a:t>
            </a:r>
            <a:r>
              <a:rPr sz="1000" dirty="0">
                <a:latin typeface="Arial MT"/>
                <a:cs typeface="Arial MT"/>
              </a:rPr>
              <a:t> </a:t>
            </a:r>
            <a:r>
              <a:rPr sz="1000" spc="-5" dirty="0">
                <a:latin typeface="Arial MT"/>
                <a:cs typeface="Arial MT"/>
              </a:rPr>
              <a:t>parameter</a:t>
            </a:r>
            <a:r>
              <a:rPr sz="1000" dirty="0">
                <a:latin typeface="Arial MT"/>
                <a:cs typeface="Arial MT"/>
              </a:rPr>
              <a:t> </a:t>
            </a:r>
            <a:r>
              <a:rPr sz="1000" spc="-5" dirty="0">
                <a:latin typeface="Arial MT"/>
                <a:cs typeface="Arial MT"/>
              </a:rPr>
              <a:t>we</a:t>
            </a:r>
            <a:r>
              <a:rPr sz="1000" spc="15" dirty="0">
                <a:latin typeface="Arial MT"/>
                <a:cs typeface="Arial MT"/>
              </a:rPr>
              <a:t> </a:t>
            </a:r>
            <a:r>
              <a:rPr sz="1000" spc="-5" dirty="0">
                <a:latin typeface="Arial MT"/>
                <a:cs typeface="Arial MT"/>
              </a:rPr>
              <a:t>are</a:t>
            </a:r>
            <a:r>
              <a:rPr sz="1000" dirty="0">
                <a:latin typeface="Arial MT"/>
                <a:cs typeface="Arial MT"/>
              </a:rPr>
              <a:t> </a:t>
            </a:r>
            <a:r>
              <a:rPr sz="1000" spc="-5" dirty="0">
                <a:latin typeface="Arial MT"/>
                <a:cs typeface="Arial MT"/>
              </a:rPr>
              <a:t>passing</a:t>
            </a:r>
            <a:r>
              <a:rPr sz="1000" dirty="0">
                <a:latin typeface="Arial MT"/>
                <a:cs typeface="Arial MT"/>
              </a:rPr>
              <a:t> </a:t>
            </a:r>
            <a:r>
              <a:rPr lang="en-US" sz="1000" spc="-5" dirty="0" err="1">
                <a:latin typeface="Arial MT"/>
                <a:cs typeface="Arial MT"/>
              </a:rPr>
              <a:t>auto_year</a:t>
            </a:r>
            <a:r>
              <a:rPr sz="1000" spc="15" dirty="0">
                <a:latin typeface="Arial MT"/>
                <a:cs typeface="Arial MT"/>
              </a:rPr>
              <a:t> </a:t>
            </a:r>
            <a:r>
              <a:rPr sz="1000" spc="-5" dirty="0">
                <a:latin typeface="Arial MT"/>
                <a:cs typeface="Arial MT"/>
              </a:rPr>
              <a:t>and</a:t>
            </a:r>
            <a:r>
              <a:rPr sz="1000" spc="10" dirty="0">
                <a:latin typeface="Arial MT"/>
                <a:cs typeface="Arial MT"/>
              </a:rPr>
              <a:t> </a:t>
            </a:r>
            <a:r>
              <a:rPr sz="1000" spc="-5" dirty="0">
                <a:latin typeface="Arial MT"/>
                <a:cs typeface="Arial MT"/>
              </a:rPr>
              <a:t>as</a:t>
            </a:r>
            <a:r>
              <a:rPr sz="1000" spc="5" dirty="0">
                <a:latin typeface="Arial MT"/>
                <a:cs typeface="Arial MT"/>
              </a:rPr>
              <a:t> </a:t>
            </a:r>
            <a:r>
              <a:rPr sz="1000" spc="-5" dirty="0">
                <a:latin typeface="Arial MT"/>
                <a:cs typeface="Arial MT"/>
              </a:rPr>
              <a:t>a</a:t>
            </a:r>
            <a:r>
              <a:rPr sz="1000" dirty="0">
                <a:latin typeface="Arial MT"/>
                <a:cs typeface="Arial MT"/>
              </a:rPr>
              <a:t> </a:t>
            </a:r>
            <a:r>
              <a:rPr sz="1000" spc="-5" dirty="0">
                <a:latin typeface="Arial MT"/>
                <a:cs typeface="Arial MT"/>
              </a:rPr>
              <a:t>2nd </a:t>
            </a:r>
            <a:r>
              <a:rPr sz="1000" spc="-260" dirty="0">
                <a:latin typeface="Arial MT"/>
                <a:cs typeface="Arial MT"/>
              </a:rPr>
              <a:t> </a:t>
            </a:r>
            <a:r>
              <a:rPr sz="1000" spc="-5" dirty="0">
                <a:latin typeface="Arial MT"/>
                <a:cs typeface="Arial MT"/>
              </a:rPr>
              <a:t>parameter </a:t>
            </a:r>
            <a:r>
              <a:rPr sz="1000" dirty="0">
                <a:latin typeface="Arial MT"/>
                <a:cs typeface="Arial MT"/>
              </a:rPr>
              <a:t>we</a:t>
            </a:r>
            <a:r>
              <a:rPr sz="1000" spc="-5" dirty="0">
                <a:latin typeface="Arial MT"/>
                <a:cs typeface="Arial MT"/>
              </a:rPr>
              <a:t> are</a:t>
            </a:r>
            <a:r>
              <a:rPr sz="1000" spc="5" dirty="0">
                <a:latin typeface="Arial MT"/>
                <a:cs typeface="Arial MT"/>
              </a:rPr>
              <a:t> </a:t>
            </a:r>
            <a:r>
              <a:rPr sz="1000" spc="-5" dirty="0">
                <a:latin typeface="Arial MT"/>
                <a:cs typeface="Arial MT"/>
              </a:rPr>
              <a:t>passing</a:t>
            </a:r>
            <a:r>
              <a:rPr sz="1000" spc="5" dirty="0">
                <a:latin typeface="Arial MT"/>
                <a:cs typeface="Arial MT"/>
              </a:rPr>
              <a:t> </a:t>
            </a:r>
            <a:r>
              <a:rPr lang="en-US" sz="1000" spc="-5" dirty="0" err="1">
                <a:latin typeface="Arial MT"/>
                <a:cs typeface="Arial MT"/>
              </a:rPr>
              <a:t>total_claim_amount</a:t>
            </a:r>
            <a:r>
              <a:rPr sz="1000" spc="-5" dirty="0">
                <a:latin typeface="Arial MT"/>
                <a:cs typeface="Arial MT"/>
              </a:rPr>
              <a:t>.</a:t>
            </a:r>
            <a:endParaRPr sz="1000" dirty="0">
              <a:latin typeface="Arial MT"/>
              <a:cs typeface="Arial MT"/>
            </a:endParaRPr>
          </a:p>
          <a:p>
            <a:pPr marL="241300" marR="5080" indent="-228600">
              <a:lnSpc>
                <a:spcPts val="1150"/>
              </a:lnSpc>
              <a:spcBef>
                <a:spcPts val="185"/>
              </a:spcBef>
              <a:buFont typeface="Symbol"/>
              <a:buChar char=""/>
              <a:tabLst>
                <a:tab pos="240665" algn="l"/>
                <a:tab pos="241300" algn="l"/>
              </a:tabLst>
            </a:pPr>
            <a:r>
              <a:rPr sz="1000" spc="-5" dirty="0">
                <a:latin typeface="Arial MT"/>
                <a:cs typeface="Arial MT"/>
              </a:rPr>
              <a:t>From</a:t>
            </a:r>
            <a:r>
              <a:rPr sz="1000" dirty="0">
                <a:latin typeface="Arial MT"/>
                <a:cs typeface="Arial MT"/>
              </a:rPr>
              <a:t> </a:t>
            </a:r>
            <a:r>
              <a:rPr sz="1000" spc="-5" dirty="0">
                <a:latin typeface="Arial MT"/>
                <a:cs typeface="Arial MT"/>
              </a:rPr>
              <a:t>the</a:t>
            </a:r>
            <a:r>
              <a:rPr sz="1000" spc="15" dirty="0">
                <a:latin typeface="Arial MT"/>
                <a:cs typeface="Arial MT"/>
              </a:rPr>
              <a:t> </a:t>
            </a:r>
            <a:r>
              <a:rPr sz="1000" spc="-5" dirty="0">
                <a:latin typeface="Arial MT"/>
                <a:cs typeface="Arial MT"/>
              </a:rPr>
              <a:t>below</a:t>
            </a:r>
            <a:r>
              <a:rPr sz="1000" spc="10" dirty="0">
                <a:latin typeface="Arial MT"/>
                <a:cs typeface="Arial MT"/>
              </a:rPr>
              <a:t> </a:t>
            </a:r>
            <a:r>
              <a:rPr sz="1000" spc="-5" dirty="0">
                <a:latin typeface="Arial MT"/>
                <a:cs typeface="Arial MT"/>
              </a:rPr>
              <a:t>plot</a:t>
            </a:r>
            <a:r>
              <a:rPr sz="1000" spc="15" dirty="0">
                <a:latin typeface="Arial MT"/>
                <a:cs typeface="Arial MT"/>
              </a:rPr>
              <a:t> </a:t>
            </a:r>
            <a:r>
              <a:rPr sz="1000" spc="-5" dirty="0">
                <a:latin typeface="Arial MT"/>
                <a:cs typeface="Arial MT"/>
              </a:rPr>
              <a:t>you</a:t>
            </a:r>
            <a:r>
              <a:rPr sz="1000" spc="10" dirty="0">
                <a:latin typeface="Arial MT"/>
                <a:cs typeface="Arial MT"/>
              </a:rPr>
              <a:t> </a:t>
            </a:r>
            <a:r>
              <a:rPr sz="1000" spc="-5" dirty="0">
                <a:latin typeface="Arial MT"/>
                <a:cs typeface="Arial MT"/>
              </a:rPr>
              <a:t>can</a:t>
            </a:r>
            <a:r>
              <a:rPr sz="1000" spc="5" dirty="0">
                <a:latin typeface="Arial MT"/>
                <a:cs typeface="Arial MT"/>
              </a:rPr>
              <a:t> </a:t>
            </a:r>
            <a:r>
              <a:rPr sz="1000" spc="-5" dirty="0">
                <a:latin typeface="Arial MT"/>
                <a:cs typeface="Arial MT"/>
              </a:rPr>
              <a:t>understand</a:t>
            </a:r>
            <a:r>
              <a:rPr sz="1000" spc="5" dirty="0">
                <a:latin typeface="Arial MT"/>
                <a:cs typeface="Arial MT"/>
              </a:rPr>
              <a:t> </a:t>
            </a:r>
            <a:r>
              <a:rPr sz="1000" spc="-5" dirty="0">
                <a:latin typeface="Arial MT"/>
                <a:cs typeface="Arial MT"/>
              </a:rPr>
              <a:t>that</a:t>
            </a:r>
            <a:r>
              <a:rPr lang="en-US" sz="1000" spc="-5" dirty="0">
                <a:latin typeface="Arial MT"/>
                <a:cs typeface="Arial MT"/>
              </a:rPr>
              <a:t> distribution of </a:t>
            </a:r>
            <a:r>
              <a:rPr lang="en-US" sz="1000" spc="-5" dirty="0" err="1">
                <a:latin typeface="Arial MT"/>
                <a:cs typeface="Arial MT"/>
              </a:rPr>
              <a:t>total_claim_amount</a:t>
            </a:r>
            <a:r>
              <a:rPr lang="en-US" sz="1000" spc="-5" dirty="0">
                <a:latin typeface="Arial MT"/>
                <a:cs typeface="Arial MT"/>
              </a:rPr>
              <a:t>  on </a:t>
            </a:r>
            <a:r>
              <a:rPr lang="en-US" sz="1000" spc="-5" dirty="0" err="1">
                <a:latin typeface="Arial MT"/>
                <a:cs typeface="Arial MT"/>
              </a:rPr>
              <a:t>auto_year</a:t>
            </a:r>
            <a:r>
              <a:rPr lang="en-US" sz="1000" spc="-5" dirty="0">
                <a:latin typeface="Arial MT"/>
                <a:cs typeface="Arial MT"/>
              </a:rPr>
              <a:t>. </a:t>
            </a:r>
          </a:p>
          <a:p>
            <a:pPr marL="241300" marR="5080" indent="-228600">
              <a:lnSpc>
                <a:spcPts val="1150"/>
              </a:lnSpc>
              <a:spcBef>
                <a:spcPts val="185"/>
              </a:spcBef>
              <a:buFont typeface="Symbol"/>
              <a:buChar char=""/>
              <a:tabLst>
                <a:tab pos="240665" algn="l"/>
                <a:tab pos="241300" algn="l"/>
              </a:tabLst>
            </a:pPr>
            <a:r>
              <a:rPr lang="en-US" sz="1000" spc="-5" dirty="0">
                <a:latin typeface="Arial MT"/>
                <a:cs typeface="Arial MT"/>
              </a:rPr>
              <a:t>The Most of the claim amounts are of 50,000 to 60,000 from the years 1995 to 2015.</a:t>
            </a:r>
            <a:endParaRPr sz="1000" dirty="0">
              <a:latin typeface="Arial MT"/>
              <a:cs typeface="Arial MT"/>
            </a:endParaRPr>
          </a:p>
        </p:txBody>
      </p:sp>
      <p:sp>
        <p:nvSpPr>
          <p:cNvPr id="3" name="object 3"/>
          <p:cNvSpPr txBox="1"/>
          <p:nvPr/>
        </p:nvSpPr>
        <p:spPr>
          <a:xfrm>
            <a:off x="2044954" y="4762626"/>
            <a:ext cx="4781550" cy="314060"/>
          </a:xfrm>
          <a:prstGeom prst="rect">
            <a:avLst/>
          </a:prstGeom>
        </p:spPr>
        <p:txBody>
          <a:bodyPr vert="horz" wrap="square" lIns="0" tIns="18415" rIns="0" bIns="0" rtlCol="0">
            <a:spAutoFit/>
          </a:bodyPr>
          <a:lstStyle/>
          <a:p>
            <a:pPr marL="241300" marR="5080" indent="-228600">
              <a:lnSpc>
                <a:spcPct val="95800"/>
              </a:lnSpc>
              <a:spcBef>
                <a:spcPts val="145"/>
              </a:spcBef>
              <a:buFont typeface="Symbol"/>
              <a:buChar char=""/>
              <a:tabLst>
                <a:tab pos="240665" algn="l"/>
                <a:tab pos="241300" algn="l"/>
              </a:tabLst>
            </a:pPr>
            <a:r>
              <a:rPr lang="en-US" sz="1000" spc="-5" dirty="0">
                <a:latin typeface="Arial MT"/>
                <a:cs typeface="Arial MT"/>
              </a:rPr>
              <a:t>From the below </a:t>
            </a:r>
            <a:r>
              <a:rPr lang="en-US" sz="1000" spc="-5" dirty="0" err="1">
                <a:latin typeface="Arial MT"/>
                <a:cs typeface="Arial MT"/>
              </a:rPr>
              <a:t>barplot</a:t>
            </a:r>
            <a:r>
              <a:rPr lang="en-US" sz="1000" spc="-5" dirty="0">
                <a:latin typeface="Arial MT"/>
                <a:cs typeface="Arial MT"/>
              </a:rPr>
              <a:t> we can able to figure that Females are more Insured than Males across the different states.</a:t>
            </a:r>
            <a:endParaRPr sz="1000" dirty="0">
              <a:latin typeface="Arial MT"/>
              <a:cs typeface="Arial MT"/>
            </a:endParaRPr>
          </a:p>
        </p:txBody>
      </p:sp>
      <p:sp>
        <p:nvSpPr>
          <p:cNvPr id="4" name="object 4"/>
          <p:cNvSpPr txBox="1"/>
          <p:nvPr/>
        </p:nvSpPr>
        <p:spPr>
          <a:xfrm>
            <a:off x="1816354" y="8676893"/>
            <a:ext cx="4806950" cy="682238"/>
          </a:xfrm>
          <a:prstGeom prst="rect">
            <a:avLst/>
          </a:prstGeom>
        </p:spPr>
        <p:txBody>
          <a:bodyPr vert="horz" wrap="square" lIns="0" tIns="12700" rIns="0" bIns="0" rtlCol="0">
            <a:spAutoFit/>
          </a:bodyPr>
          <a:lstStyle/>
          <a:p>
            <a:pPr marL="12700">
              <a:lnSpc>
                <a:spcPct val="100000"/>
              </a:lnSpc>
              <a:spcBef>
                <a:spcPts val="100"/>
              </a:spcBef>
            </a:pPr>
            <a:r>
              <a:rPr sz="1200" b="1" dirty="0">
                <a:latin typeface="Arial"/>
                <a:cs typeface="Arial"/>
              </a:rPr>
              <a:t>Activity</a:t>
            </a:r>
            <a:r>
              <a:rPr sz="1200" b="1" spc="-10" dirty="0">
                <a:latin typeface="Arial"/>
                <a:cs typeface="Arial"/>
              </a:rPr>
              <a:t> </a:t>
            </a:r>
            <a:r>
              <a:rPr sz="1200" b="1" dirty="0">
                <a:latin typeface="Arial"/>
                <a:cs typeface="Arial"/>
              </a:rPr>
              <a:t>2.3:</a:t>
            </a:r>
            <a:r>
              <a:rPr sz="1200" b="1" spc="-10" dirty="0">
                <a:latin typeface="Arial"/>
                <a:cs typeface="Arial"/>
              </a:rPr>
              <a:t> </a:t>
            </a:r>
            <a:r>
              <a:rPr sz="1200" b="1" spc="-5" dirty="0">
                <a:latin typeface="Arial"/>
                <a:cs typeface="Arial"/>
              </a:rPr>
              <a:t>Multivariate</a:t>
            </a:r>
            <a:r>
              <a:rPr sz="1200" b="1" spc="-10" dirty="0">
                <a:latin typeface="Arial"/>
                <a:cs typeface="Arial"/>
              </a:rPr>
              <a:t> </a:t>
            </a:r>
            <a:r>
              <a:rPr sz="1200" b="1" spc="-5" dirty="0">
                <a:latin typeface="Arial"/>
                <a:cs typeface="Arial"/>
              </a:rPr>
              <a:t>analysis</a:t>
            </a:r>
            <a:endParaRPr sz="1200" dirty="0">
              <a:latin typeface="Arial"/>
              <a:cs typeface="Arial"/>
            </a:endParaRPr>
          </a:p>
          <a:p>
            <a:pPr>
              <a:lnSpc>
                <a:spcPct val="100000"/>
              </a:lnSpc>
            </a:pPr>
            <a:endParaRPr sz="1150" dirty="0">
              <a:latin typeface="Arial"/>
              <a:cs typeface="Arial"/>
            </a:endParaRPr>
          </a:p>
          <a:p>
            <a:pPr marL="12700" marR="5080">
              <a:lnSpc>
                <a:spcPts val="1150"/>
              </a:lnSpc>
            </a:pPr>
            <a:r>
              <a:rPr sz="1000" spc="-5" dirty="0">
                <a:latin typeface="Arial MT"/>
                <a:cs typeface="Arial MT"/>
              </a:rPr>
              <a:t>In</a:t>
            </a:r>
            <a:r>
              <a:rPr sz="1000" spc="5" dirty="0">
                <a:latin typeface="Arial MT"/>
                <a:cs typeface="Arial MT"/>
              </a:rPr>
              <a:t> </a:t>
            </a:r>
            <a:r>
              <a:rPr sz="1000" spc="-5" dirty="0">
                <a:latin typeface="Arial MT"/>
                <a:cs typeface="Arial MT"/>
              </a:rPr>
              <a:t>simple</a:t>
            </a:r>
            <a:r>
              <a:rPr sz="1000" spc="20" dirty="0">
                <a:latin typeface="Arial MT"/>
                <a:cs typeface="Arial MT"/>
              </a:rPr>
              <a:t> </a:t>
            </a:r>
            <a:r>
              <a:rPr sz="1000" spc="-5" dirty="0">
                <a:latin typeface="Arial MT"/>
                <a:cs typeface="Arial MT"/>
              </a:rPr>
              <a:t>words,</a:t>
            </a:r>
            <a:r>
              <a:rPr sz="1000" spc="15" dirty="0">
                <a:latin typeface="Arial MT"/>
                <a:cs typeface="Arial MT"/>
              </a:rPr>
              <a:t> </a:t>
            </a:r>
            <a:r>
              <a:rPr sz="1000" spc="-5" dirty="0">
                <a:latin typeface="Arial MT"/>
                <a:cs typeface="Arial MT"/>
              </a:rPr>
              <a:t>multivariate</a:t>
            </a:r>
            <a:r>
              <a:rPr sz="1000" spc="10" dirty="0">
                <a:latin typeface="Arial MT"/>
                <a:cs typeface="Arial MT"/>
              </a:rPr>
              <a:t> </a:t>
            </a:r>
            <a:r>
              <a:rPr sz="1000" spc="-5" dirty="0">
                <a:latin typeface="Arial MT"/>
                <a:cs typeface="Arial MT"/>
              </a:rPr>
              <a:t>analysis</a:t>
            </a:r>
            <a:r>
              <a:rPr sz="1000" spc="10" dirty="0">
                <a:latin typeface="Arial MT"/>
                <a:cs typeface="Arial MT"/>
              </a:rPr>
              <a:t> </a:t>
            </a:r>
            <a:r>
              <a:rPr sz="1000" spc="-10" dirty="0">
                <a:latin typeface="Arial MT"/>
                <a:cs typeface="Arial MT"/>
              </a:rPr>
              <a:t>is</a:t>
            </a:r>
            <a:r>
              <a:rPr sz="1000" spc="15" dirty="0">
                <a:latin typeface="Arial MT"/>
                <a:cs typeface="Arial MT"/>
              </a:rPr>
              <a:t> </a:t>
            </a:r>
            <a:r>
              <a:rPr sz="1000" dirty="0">
                <a:latin typeface="Arial MT"/>
                <a:cs typeface="Arial MT"/>
              </a:rPr>
              <a:t>to</a:t>
            </a:r>
            <a:r>
              <a:rPr sz="1000" spc="5" dirty="0">
                <a:latin typeface="Arial MT"/>
                <a:cs typeface="Arial MT"/>
              </a:rPr>
              <a:t> </a:t>
            </a:r>
            <a:r>
              <a:rPr sz="1000" spc="-5" dirty="0">
                <a:latin typeface="Arial MT"/>
                <a:cs typeface="Arial MT"/>
              </a:rPr>
              <a:t>find</a:t>
            </a:r>
            <a:r>
              <a:rPr sz="1000" spc="10" dirty="0">
                <a:latin typeface="Arial MT"/>
                <a:cs typeface="Arial MT"/>
              </a:rPr>
              <a:t> </a:t>
            </a:r>
            <a:r>
              <a:rPr sz="1000" spc="-5" dirty="0">
                <a:latin typeface="Arial MT"/>
                <a:cs typeface="Arial MT"/>
              </a:rPr>
              <a:t>the</a:t>
            </a:r>
            <a:r>
              <a:rPr sz="1000" spc="5" dirty="0">
                <a:latin typeface="Arial MT"/>
                <a:cs typeface="Arial MT"/>
              </a:rPr>
              <a:t> </a:t>
            </a:r>
            <a:r>
              <a:rPr sz="1000" spc="-5" dirty="0">
                <a:latin typeface="Arial MT"/>
                <a:cs typeface="Arial MT"/>
              </a:rPr>
              <a:t>relation</a:t>
            </a:r>
            <a:r>
              <a:rPr sz="1000" spc="20" dirty="0">
                <a:latin typeface="Arial MT"/>
                <a:cs typeface="Arial MT"/>
              </a:rPr>
              <a:t> </a:t>
            </a:r>
            <a:r>
              <a:rPr sz="1000" spc="-5" dirty="0">
                <a:latin typeface="Arial MT"/>
                <a:cs typeface="Arial MT"/>
              </a:rPr>
              <a:t>between</a:t>
            </a:r>
            <a:r>
              <a:rPr sz="1000" spc="5" dirty="0">
                <a:latin typeface="Arial MT"/>
                <a:cs typeface="Arial MT"/>
              </a:rPr>
              <a:t> </a:t>
            </a:r>
            <a:r>
              <a:rPr sz="1000" spc="-5" dirty="0">
                <a:latin typeface="Arial MT"/>
                <a:cs typeface="Arial MT"/>
              </a:rPr>
              <a:t>multiple</a:t>
            </a:r>
            <a:r>
              <a:rPr sz="1000" spc="10" dirty="0">
                <a:latin typeface="Arial MT"/>
                <a:cs typeface="Arial MT"/>
              </a:rPr>
              <a:t> </a:t>
            </a:r>
            <a:r>
              <a:rPr sz="1000" spc="-5" dirty="0">
                <a:latin typeface="Arial MT"/>
                <a:cs typeface="Arial MT"/>
              </a:rPr>
              <a:t>features. </a:t>
            </a:r>
            <a:r>
              <a:rPr sz="1000" spc="-265" dirty="0">
                <a:latin typeface="Arial MT"/>
                <a:cs typeface="Arial MT"/>
              </a:rPr>
              <a:t> </a:t>
            </a:r>
            <a:r>
              <a:rPr sz="1000" spc="-5" dirty="0">
                <a:latin typeface="Arial MT"/>
                <a:cs typeface="Arial MT"/>
              </a:rPr>
              <a:t>Here we</a:t>
            </a:r>
            <a:r>
              <a:rPr sz="1000" spc="5" dirty="0">
                <a:latin typeface="Arial MT"/>
                <a:cs typeface="Arial MT"/>
              </a:rPr>
              <a:t> </a:t>
            </a:r>
            <a:r>
              <a:rPr sz="1000" spc="-5" dirty="0">
                <a:latin typeface="Arial MT"/>
                <a:cs typeface="Arial MT"/>
              </a:rPr>
              <a:t>have</a:t>
            </a:r>
            <a:r>
              <a:rPr sz="1000" spc="5" dirty="0">
                <a:latin typeface="Arial MT"/>
                <a:cs typeface="Arial MT"/>
              </a:rPr>
              <a:t> </a:t>
            </a:r>
            <a:r>
              <a:rPr sz="1000" spc="-5" dirty="0">
                <a:latin typeface="Arial MT"/>
                <a:cs typeface="Arial MT"/>
              </a:rPr>
              <a:t>used </a:t>
            </a:r>
            <a:r>
              <a:rPr lang="en-US" sz="1000" spc="-5" dirty="0">
                <a:latin typeface="Arial MT"/>
                <a:cs typeface="Arial MT"/>
              </a:rPr>
              <a:t>heatmap</a:t>
            </a:r>
            <a:r>
              <a:rPr sz="1000" spc="5" dirty="0">
                <a:latin typeface="Arial MT"/>
                <a:cs typeface="Arial MT"/>
              </a:rPr>
              <a:t> </a:t>
            </a:r>
            <a:r>
              <a:rPr sz="1000" spc="-5" dirty="0">
                <a:latin typeface="Arial MT"/>
                <a:cs typeface="Arial MT"/>
              </a:rPr>
              <a:t>from seaborn package.</a:t>
            </a:r>
            <a:endParaRPr sz="1000" dirty="0">
              <a:latin typeface="Arial MT"/>
              <a:cs typeface="Arial MT"/>
            </a:endParaRPr>
          </a:p>
        </p:txBody>
      </p:sp>
      <p:sp>
        <p:nvSpPr>
          <p:cNvPr id="7" name="object 7"/>
          <p:cNvSpPr txBox="1"/>
          <p:nvPr/>
        </p:nvSpPr>
        <p:spPr>
          <a:xfrm>
            <a:off x="902004" y="9886729"/>
            <a:ext cx="1454150" cy="194310"/>
          </a:xfrm>
          <a:prstGeom prst="rect">
            <a:avLst/>
          </a:prstGeom>
        </p:spPr>
        <p:txBody>
          <a:bodyPr vert="horz" wrap="square" lIns="0" tIns="0" rIns="0" bIns="0" rtlCol="0">
            <a:spAutoFit/>
          </a:bodyPr>
          <a:lstStyle/>
          <a:p>
            <a:pPr marL="12700">
              <a:lnSpc>
                <a:spcPts val="1410"/>
              </a:lnSpc>
            </a:pPr>
            <a:r>
              <a:rPr sz="1200" u="sng" spc="-5" dirty="0">
                <a:solidFill>
                  <a:srgbClr val="0462C1"/>
                </a:solidFill>
                <a:uFill>
                  <a:solidFill>
                    <a:srgbClr val="0462C1"/>
                  </a:solidFill>
                </a:uFill>
                <a:latin typeface="Times New Roman"/>
                <a:cs typeface="Times New Roman"/>
                <a:hlinkClick r:id="rId2"/>
              </a:rPr>
              <a:t>www.smartinternz.com</a:t>
            </a:r>
            <a:endParaRPr sz="1200">
              <a:latin typeface="Times New Roman"/>
              <a:cs typeface="Times New Roman"/>
            </a:endParaRPr>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12700">
              <a:lnSpc>
                <a:spcPts val="1410"/>
              </a:lnSpc>
            </a:pPr>
            <a:r>
              <a:rPr spc="-5" dirty="0"/>
              <a:t>Page</a:t>
            </a:r>
            <a:r>
              <a:rPr spc="-25" dirty="0"/>
              <a:t> </a:t>
            </a:r>
            <a:r>
              <a:rPr b="1" dirty="0">
                <a:latin typeface="Times New Roman"/>
                <a:cs typeface="Times New Roman"/>
              </a:rPr>
              <a:t>11</a:t>
            </a:r>
            <a:r>
              <a:rPr b="1" spc="-20" dirty="0">
                <a:latin typeface="Times New Roman"/>
                <a:cs typeface="Times New Roman"/>
              </a:rPr>
              <a:t> </a:t>
            </a:r>
            <a:r>
              <a:rPr dirty="0"/>
              <a:t>of</a:t>
            </a:r>
            <a:r>
              <a:rPr spc="-25" dirty="0"/>
              <a:t> </a:t>
            </a:r>
            <a:r>
              <a:rPr b="1" dirty="0">
                <a:latin typeface="Times New Roman"/>
                <a:cs typeface="Times New Roman"/>
              </a:rPr>
              <a:t>22</a:t>
            </a:r>
          </a:p>
        </p:txBody>
      </p:sp>
      <p:pic>
        <p:nvPicPr>
          <p:cNvPr id="6" name="Picture 5">
            <a:extLst>
              <a:ext uri="{FF2B5EF4-FFF2-40B4-BE49-F238E27FC236}">
                <a16:creationId xmlns:a16="http://schemas.microsoft.com/office/drawing/2014/main" id="{2F433019-7B27-6DC9-701E-5A50D0EE0622}"/>
              </a:ext>
            </a:extLst>
          </p:cNvPr>
          <p:cNvPicPr>
            <a:picLocks noChangeAspect="1"/>
          </p:cNvPicPr>
          <p:nvPr/>
        </p:nvPicPr>
        <p:blipFill>
          <a:blip r:embed="rId3"/>
          <a:stretch>
            <a:fillRect/>
          </a:stretch>
        </p:blipFill>
        <p:spPr>
          <a:xfrm>
            <a:off x="1975104" y="2157833"/>
            <a:ext cx="4921250" cy="2072105"/>
          </a:xfrm>
          <a:prstGeom prst="rect">
            <a:avLst/>
          </a:prstGeom>
        </p:spPr>
      </p:pic>
      <p:pic>
        <p:nvPicPr>
          <p:cNvPr id="10" name="Picture 9">
            <a:extLst>
              <a:ext uri="{FF2B5EF4-FFF2-40B4-BE49-F238E27FC236}">
                <a16:creationId xmlns:a16="http://schemas.microsoft.com/office/drawing/2014/main" id="{EF3374E1-8BE7-CA9E-FC40-CF13C0F5777B}"/>
              </a:ext>
            </a:extLst>
          </p:cNvPr>
          <p:cNvPicPr>
            <a:picLocks noChangeAspect="1"/>
          </p:cNvPicPr>
          <p:nvPr/>
        </p:nvPicPr>
        <p:blipFill>
          <a:blip r:embed="rId4"/>
          <a:stretch>
            <a:fillRect/>
          </a:stretch>
        </p:blipFill>
        <p:spPr>
          <a:xfrm>
            <a:off x="2190933" y="5476132"/>
            <a:ext cx="4053465" cy="26111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2044954" y="903223"/>
            <a:ext cx="4667250" cy="1091196"/>
          </a:xfrm>
          <a:prstGeom prst="rect">
            <a:avLst/>
          </a:prstGeom>
        </p:spPr>
        <p:txBody>
          <a:bodyPr vert="horz" wrap="square" lIns="0" tIns="18415" rIns="0" bIns="0" rtlCol="0">
            <a:spAutoFit/>
          </a:bodyPr>
          <a:lstStyle/>
          <a:p>
            <a:pPr marL="241300" marR="5080" indent="-228600" algn="just">
              <a:lnSpc>
                <a:spcPct val="95600"/>
              </a:lnSpc>
              <a:spcBef>
                <a:spcPts val="145"/>
              </a:spcBef>
              <a:buFont typeface="Symbol"/>
              <a:buChar char=""/>
              <a:tabLst>
                <a:tab pos="241300" algn="l"/>
              </a:tabLst>
            </a:pPr>
            <a:r>
              <a:rPr sz="1000" spc="-5" dirty="0">
                <a:latin typeface="Arial MT"/>
                <a:cs typeface="Arial MT"/>
              </a:rPr>
              <a:t>From the below image, we came to a conclusion that</a:t>
            </a:r>
            <a:r>
              <a:rPr lang="en-US" sz="1000" spc="-5" dirty="0">
                <a:latin typeface="Arial MT"/>
                <a:cs typeface="Arial MT"/>
              </a:rPr>
              <a:t> there are some features which are highly correlated.</a:t>
            </a:r>
          </a:p>
          <a:p>
            <a:pPr marL="241300" marR="5080" indent="-228600" algn="just">
              <a:lnSpc>
                <a:spcPct val="95600"/>
              </a:lnSpc>
              <a:spcBef>
                <a:spcPts val="145"/>
              </a:spcBef>
              <a:buFont typeface="Symbol"/>
              <a:buChar char=""/>
              <a:tabLst>
                <a:tab pos="241300" algn="l"/>
              </a:tabLst>
            </a:pPr>
            <a:r>
              <a:rPr lang="en-US" sz="1000" spc="-5" dirty="0">
                <a:latin typeface="Arial MT"/>
                <a:cs typeface="Arial MT"/>
              </a:rPr>
              <a:t>The correlation between the </a:t>
            </a:r>
            <a:r>
              <a:rPr lang="en-US" sz="1000" spc="-5" dirty="0" err="1">
                <a:latin typeface="Arial MT"/>
                <a:cs typeface="Arial MT"/>
              </a:rPr>
              <a:t>months_as_customer</a:t>
            </a:r>
            <a:r>
              <a:rPr lang="en-US" sz="1000" spc="-5" dirty="0">
                <a:latin typeface="Arial MT"/>
                <a:cs typeface="Arial MT"/>
              </a:rPr>
              <a:t> and age is highly correlated with 0.92 value . </a:t>
            </a:r>
          </a:p>
          <a:p>
            <a:pPr marL="241300" marR="5080" indent="-228600" algn="just">
              <a:lnSpc>
                <a:spcPct val="95600"/>
              </a:lnSpc>
              <a:spcBef>
                <a:spcPts val="145"/>
              </a:spcBef>
              <a:buFont typeface="Symbol"/>
              <a:buChar char=""/>
              <a:tabLst>
                <a:tab pos="241300" algn="l"/>
              </a:tabLst>
            </a:pPr>
            <a:r>
              <a:rPr lang="en-US" sz="1000" spc="-5" dirty="0">
                <a:latin typeface="Arial MT"/>
                <a:cs typeface="Arial MT"/>
              </a:rPr>
              <a:t>The features like </a:t>
            </a:r>
            <a:r>
              <a:rPr lang="en-US" sz="1000" spc="-5" dirty="0" err="1">
                <a:latin typeface="Arial MT"/>
                <a:cs typeface="Arial MT"/>
              </a:rPr>
              <a:t>total_claim_amount,injury_claim</a:t>
            </a:r>
            <a:r>
              <a:rPr lang="en-US" sz="1000" spc="-5" dirty="0">
                <a:latin typeface="Arial MT"/>
                <a:cs typeface="Arial MT"/>
              </a:rPr>
              <a:t>, </a:t>
            </a:r>
            <a:r>
              <a:rPr lang="en-US" sz="1000" spc="-5" dirty="0" err="1">
                <a:latin typeface="Arial MT"/>
                <a:cs typeface="Arial MT"/>
              </a:rPr>
              <a:t>property_claim</a:t>
            </a:r>
            <a:r>
              <a:rPr lang="en-US" sz="1000" spc="-5" dirty="0">
                <a:latin typeface="Arial MT"/>
                <a:cs typeface="Arial MT"/>
              </a:rPr>
              <a:t>, </a:t>
            </a:r>
            <a:r>
              <a:rPr lang="en-US" sz="1000" spc="-5" dirty="0" err="1">
                <a:latin typeface="Arial MT"/>
                <a:cs typeface="Arial MT"/>
              </a:rPr>
              <a:t>vehicle_claim</a:t>
            </a:r>
            <a:r>
              <a:rPr lang="en-US" sz="1000" spc="-5" dirty="0">
                <a:latin typeface="Arial MT"/>
                <a:cs typeface="Arial MT"/>
              </a:rPr>
              <a:t> are also highly correlated.</a:t>
            </a:r>
          </a:p>
          <a:p>
            <a:pPr marL="241300" marR="5080" indent="-228600" algn="just">
              <a:lnSpc>
                <a:spcPct val="95600"/>
              </a:lnSpc>
              <a:spcBef>
                <a:spcPts val="145"/>
              </a:spcBef>
              <a:buFont typeface="Symbol"/>
              <a:buChar char=""/>
              <a:tabLst>
                <a:tab pos="241300" algn="l"/>
              </a:tabLst>
            </a:pPr>
            <a:r>
              <a:rPr lang="en-US" sz="1000" spc="-5" dirty="0">
                <a:latin typeface="Arial MT"/>
                <a:cs typeface="Arial MT"/>
              </a:rPr>
              <a:t>These Highly correlated features should be dropped.</a:t>
            </a:r>
            <a:endParaRPr sz="1000" dirty="0">
              <a:latin typeface="Arial MT"/>
              <a:cs typeface="Arial MT"/>
            </a:endParaRPr>
          </a:p>
        </p:txBody>
      </p:sp>
      <p:sp>
        <p:nvSpPr>
          <p:cNvPr id="3" name="object 3"/>
          <p:cNvSpPr txBox="1"/>
          <p:nvPr/>
        </p:nvSpPr>
        <p:spPr>
          <a:xfrm>
            <a:off x="856919" y="5499100"/>
            <a:ext cx="5875351" cy="1102225"/>
          </a:xfrm>
          <a:prstGeom prst="rect">
            <a:avLst/>
          </a:prstGeom>
        </p:spPr>
        <p:txBody>
          <a:bodyPr vert="horz" wrap="square" lIns="0" tIns="12065" rIns="0" bIns="0" rtlCol="0">
            <a:spAutoFit/>
          </a:bodyPr>
          <a:lstStyle/>
          <a:p>
            <a:pPr marL="12700">
              <a:lnSpc>
                <a:spcPct val="100000"/>
              </a:lnSpc>
              <a:spcBef>
                <a:spcPts val="95"/>
              </a:spcBef>
            </a:pPr>
            <a:r>
              <a:rPr lang="en-US" sz="1000" b="1" spc="-5" dirty="0">
                <a:latin typeface="Arial"/>
                <a:cs typeface="Arial"/>
              </a:rPr>
              <a:t>Encoding the Categorical Features:</a:t>
            </a:r>
          </a:p>
          <a:p>
            <a:pPr marL="12700">
              <a:lnSpc>
                <a:spcPct val="100000"/>
              </a:lnSpc>
              <a:spcBef>
                <a:spcPts val="95"/>
              </a:spcBef>
            </a:pPr>
            <a:endParaRPr lang="en-US" sz="1000" dirty="0">
              <a:latin typeface="Arial"/>
              <a:cs typeface="Arial"/>
            </a:endParaRPr>
          </a:p>
          <a:p>
            <a:pPr marL="171450" indent="-171450">
              <a:lnSpc>
                <a:spcPct val="100000"/>
              </a:lnSpc>
              <a:buFont typeface="Arial" panose="020B0604020202020204" pitchFamily="34" charset="0"/>
              <a:buChar char="•"/>
            </a:pPr>
            <a:r>
              <a:rPr lang="en-US" sz="1000" dirty="0">
                <a:latin typeface="Arial"/>
                <a:cs typeface="Arial"/>
              </a:rPr>
              <a:t>The categorical Features are can’t be passed directly to the Machine Learning Model. So we convert them into Numerical data based on their order. This Technique is called Encoding.</a:t>
            </a:r>
          </a:p>
          <a:p>
            <a:pPr marL="171450" indent="-171450">
              <a:lnSpc>
                <a:spcPct val="100000"/>
              </a:lnSpc>
              <a:buFont typeface="Arial" panose="020B0604020202020204" pitchFamily="34" charset="0"/>
              <a:buChar char="•"/>
            </a:pPr>
            <a:r>
              <a:rPr lang="en-US" sz="1000" dirty="0">
                <a:latin typeface="Arial"/>
                <a:cs typeface="Arial"/>
              </a:rPr>
              <a:t>Here we are importing Label Encoder from the </a:t>
            </a:r>
            <a:r>
              <a:rPr lang="en-US" sz="1000" dirty="0" err="1">
                <a:latin typeface="Arial"/>
                <a:cs typeface="Arial"/>
              </a:rPr>
              <a:t>Sklearn</a:t>
            </a:r>
            <a:r>
              <a:rPr lang="en-US" sz="1000" dirty="0">
                <a:latin typeface="Arial"/>
                <a:cs typeface="Arial"/>
              </a:rPr>
              <a:t> Library.</a:t>
            </a:r>
          </a:p>
          <a:p>
            <a:pPr marL="171450" indent="-171450">
              <a:lnSpc>
                <a:spcPct val="100000"/>
              </a:lnSpc>
              <a:buFont typeface="Arial" panose="020B0604020202020204" pitchFamily="34" charset="0"/>
              <a:buChar char="•"/>
            </a:pPr>
            <a:r>
              <a:rPr lang="en-US" sz="1000" dirty="0">
                <a:latin typeface="Arial"/>
                <a:cs typeface="Arial"/>
              </a:rPr>
              <a:t>Here we are applying </a:t>
            </a:r>
            <a:r>
              <a:rPr lang="en-US" sz="1000" dirty="0" err="1">
                <a:latin typeface="Arial"/>
                <a:cs typeface="Arial"/>
              </a:rPr>
              <a:t>fit_transform</a:t>
            </a:r>
            <a:r>
              <a:rPr lang="en-US" sz="1000" dirty="0">
                <a:latin typeface="Arial"/>
                <a:cs typeface="Arial"/>
              </a:rPr>
              <a:t> to transform the categorical features to numerical features.</a:t>
            </a:r>
          </a:p>
          <a:p>
            <a:pPr marL="171450" indent="-171450">
              <a:lnSpc>
                <a:spcPct val="100000"/>
              </a:lnSpc>
              <a:buFont typeface="Arial" panose="020B0604020202020204" pitchFamily="34" charset="0"/>
              <a:buChar char="•"/>
            </a:pPr>
            <a:endParaRPr sz="1000" dirty="0">
              <a:latin typeface="Arial"/>
              <a:cs typeface="Arial"/>
            </a:endParaRPr>
          </a:p>
        </p:txBody>
      </p:sp>
      <p:sp>
        <p:nvSpPr>
          <p:cNvPr id="6" name="object 6"/>
          <p:cNvSpPr txBox="1"/>
          <p:nvPr/>
        </p:nvSpPr>
        <p:spPr>
          <a:xfrm>
            <a:off x="902004" y="9886729"/>
            <a:ext cx="1454150" cy="194310"/>
          </a:xfrm>
          <a:prstGeom prst="rect">
            <a:avLst/>
          </a:prstGeom>
        </p:spPr>
        <p:txBody>
          <a:bodyPr vert="horz" wrap="square" lIns="0" tIns="0" rIns="0" bIns="0" rtlCol="0">
            <a:spAutoFit/>
          </a:bodyPr>
          <a:lstStyle/>
          <a:p>
            <a:pPr marL="12700">
              <a:lnSpc>
                <a:spcPts val="1410"/>
              </a:lnSpc>
            </a:pPr>
            <a:r>
              <a:rPr sz="1200" u="sng" spc="-5" dirty="0">
                <a:solidFill>
                  <a:srgbClr val="0462C1"/>
                </a:solidFill>
                <a:uFill>
                  <a:solidFill>
                    <a:srgbClr val="0462C1"/>
                  </a:solidFill>
                </a:uFill>
                <a:latin typeface="Times New Roman"/>
                <a:cs typeface="Times New Roman"/>
                <a:hlinkClick r:id="rId2"/>
              </a:rPr>
              <a:t>www.smartinternz.com</a:t>
            </a:r>
            <a:endParaRPr sz="1200">
              <a:latin typeface="Times New Roman"/>
              <a:cs typeface="Times New Roman"/>
            </a:endParaRPr>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12700">
              <a:lnSpc>
                <a:spcPts val="1410"/>
              </a:lnSpc>
            </a:pPr>
            <a:r>
              <a:rPr spc="-5" dirty="0"/>
              <a:t>Page</a:t>
            </a:r>
            <a:r>
              <a:rPr spc="-25" dirty="0"/>
              <a:t> </a:t>
            </a:r>
            <a:r>
              <a:rPr b="1" dirty="0">
                <a:latin typeface="Times New Roman"/>
                <a:cs typeface="Times New Roman"/>
              </a:rPr>
              <a:t>12</a:t>
            </a:r>
            <a:r>
              <a:rPr b="1" spc="-20" dirty="0">
                <a:latin typeface="Times New Roman"/>
                <a:cs typeface="Times New Roman"/>
              </a:rPr>
              <a:t> </a:t>
            </a:r>
            <a:r>
              <a:rPr dirty="0"/>
              <a:t>of</a:t>
            </a:r>
            <a:r>
              <a:rPr spc="-25" dirty="0"/>
              <a:t> </a:t>
            </a:r>
            <a:r>
              <a:rPr b="1" dirty="0">
                <a:latin typeface="Times New Roman"/>
                <a:cs typeface="Times New Roman"/>
              </a:rPr>
              <a:t>22</a:t>
            </a:r>
          </a:p>
        </p:txBody>
      </p:sp>
      <p:pic>
        <p:nvPicPr>
          <p:cNvPr id="5" name="Picture 4">
            <a:extLst>
              <a:ext uri="{FF2B5EF4-FFF2-40B4-BE49-F238E27FC236}">
                <a16:creationId xmlns:a16="http://schemas.microsoft.com/office/drawing/2014/main" id="{F9440E7B-4814-8FA9-C764-92D78AEC01A9}"/>
              </a:ext>
            </a:extLst>
          </p:cNvPr>
          <p:cNvPicPr>
            <a:picLocks noChangeAspect="1"/>
          </p:cNvPicPr>
          <p:nvPr/>
        </p:nvPicPr>
        <p:blipFill>
          <a:blip r:embed="rId3"/>
          <a:stretch>
            <a:fillRect/>
          </a:stretch>
        </p:blipFill>
        <p:spPr>
          <a:xfrm>
            <a:off x="1568450" y="2283847"/>
            <a:ext cx="5061204" cy="2404847"/>
          </a:xfrm>
          <a:prstGeom prst="rect">
            <a:avLst/>
          </a:prstGeom>
        </p:spPr>
      </p:pic>
      <p:pic>
        <p:nvPicPr>
          <p:cNvPr id="11" name="Picture 10">
            <a:extLst>
              <a:ext uri="{FF2B5EF4-FFF2-40B4-BE49-F238E27FC236}">
                <a16:creationId xmlns:a16="http://schemas.microsoft.com/office/drawing/2014/main" id="{F635405D-CFB7-158B-2BFB-432C151D2950}"/>
              </a:ext>
            </a:extLst>
          </p:cNvPr>
          <p:cNvPicPr>
            <a:picLocks noChangeAspect="1"/>
          </p:cNvPicPr>
          <p:nvPr/>
        </p:nvPicPr>
        <p:blipFill>
          <a:blip r:embed="rId4"/>
          <a:stretch>
            <a:fillRect/>
          </a:stretch>
        </p:blipFill>
        <p:spPr>
          <a:xfrm>
            <a:off x="1248321" y="7037834"/>
            <a:ext cx="5410669" cy="1371719"/>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C4BBE8A-9EE2-21A5-912E-C0A22C84E640}"/>
              </a:ext>
            </a:extLst>
          </p:cNvPr>
          <p:cNvSpPr txBox="1"/>
          <p:nvPr/>
        </p:nvSpPr>
        <p:spPr>
          <a:xfrm>
            <a:off x="921004" y="850900"/>
            <a:ext cx="6096000" cy="1243417"/>
          </a:xfrm>
          <a:prstGeom prst="rect">
            <a:avLst/>
          </a:prstGeom>
          <a:noFill/>
        </p:spPr>
        <p:txBody>
          <a:bodyPr wrap="square">
            <a:spAutoFit/>
          </a:bodyPr>
          <a:lstStyle/>
          <a:p>
            <a:pPr marL="12700">
              <a:lnSpc>
                <a:spcPct val="100000"/>
              </a:lnSpc>
              <a:spcBef>
                <a:spcPts val="95"/>
              </a:spcBef>
            </a:pPr>
            <a:r>
              <a:rPr lang="en-US" sz="1100" b="1" spc="-5" dirty="0">
                <a:latin typeface="Arial"/>
                <a:cs typeface="Arial"/>
              </a:rPr>
              <a:t>Splitting data</a:t>
            </a:r>
            <a:r>
              <a:rPr lang="en-US" sz="1100" b="1" spc="-10" dirty="0">
                <a:latin typeface="Arial"/>
                <a:cs typeface="Arial"/>
              </a:rPr>
              <a:t> </a:t>
            </a:r>
            <a:r>
              <a:rPr lang="en-US" sz="1100" b="1" spc="-5" dirty="0">
                <a:latin typeface="Arial"/>
                <a:cs typeface="Arial"/>
              </a:rPr>
              <a:t>into train </a:t>
            </a:r>
            <a:r>
              <a:rPr lang="en-US" sz="1100" b="1" dirty="0">
                <a:latin typeface="Arial"/>
                <a:cs typeface="Arial"/>
              </a:rPr>
              <a:t>and</a:t>
            </a:r>
            <a:r>
              <a:rPr lang="en-US" sz="1100" b="1" spc="-5" dirty="0">
                <a:latin typeface="Arial"/>
                <a:cs typeface="Arial"/>
              </a:rPr>
              <a:t> test</a:t>
            </a:r>
            <a:endParaRPr lang="en-US" sz="1100" dirty="0">
              <a:latin typeface="Arial"/>
              <a:cs typeface="Arial"/>
            </a:endParaRPr>
          </a:p>
          <a:p>
            <a:pPr>
              <a:lnSpc>
                <a:spcPct val="100000"/>
              </a:lnSpc>
            </a:pPr>
            <a:endParaRPr lang="en-US" sz="1000" dirty="0">
              <a:latin typeface="Arial"/>
              <a:cs typeface="Arial"/>
            </a:endParaRPr>
          </a:p>
          <a:p>
            <a:pPr marL="12700" marR="55244">
              <a:lnSpc>
                <a:spcPts val="1150"/>
              </a:lnSpc>
            </a:pPr>
            <a:r>
              <a:rPr lang="en-US" sz="1000" spc="-10" dirty="0">
                <a:latin typeface="Arial MT"/>
                <a:cs typeface="Arial MT"/>
              </a:rPr>
              <a:t>Now</a:t>
            </a:r>
            <a:r>
              <a:rPr lang="en-US" sz="1000" dirty="0">
                <a:latin typeface="Arial MT"/>
                <a:cs typeface="Arial MT"/>
              </a:rPr>
              <a:t> </a:t>
            </a:r>
            <a:r>
              <a:rPr lang="en-US" sz="1000" spc="-10" dirty="0">
                <a:latin typeface="Arial MT"/>
                <a:cs typeface="Arial MT"/>
              </a:rPr>
              <a:t>let’s</a:t>
            </a:r>
            <a:r>
              <a:rPr lang="en-US" sz="1000" spc="5" dirty="0">
                <a:latin typeface="Arial MT"/>
                <a:cs typeface="Arial MT"/>
              </a:rPr>
              <a:t> </a:t>
            </a:r>
            <a:r>
              <a:rPr lang="en-US" sz="1000" spc="-5" dirty="0">
                <a:latin typeface="Arial MT"/>
                <a:cs typeface="Arial MT"/>
              </a:rPr>
              <a:t>split</a:t>
            </a:r>
            <a:r>
              <a:rPr lang="en-US" sz="1000" spc="10" dirty="0">
                <a:latin typeface="Arial MT"/>
                <a:cs typeface="Arial MT"/>
              </a:rPr>
              <a:t> </a:t>
            </a:r>
            <a:r>
              <a:rPr lang="en-US" sz="1000" spc="-5" dirty="0">
                <a:latin typeface="Arial MT"/>
                <a:cs typeface="Arial MT"/>
              </a:rPr>
              <a:t>the</a:t>
            </a:r>
            <a:r>
              <a:rPr lang="en-US" sz="1000" spc="10" dirty="0">
                <a:latin typeface="Arial MT"/>
                <a:cs typeface="Arial MT"/>
              </a:rPr>
              <a:t> </a:t>
            </a:r>
            <a:r>
              <a:rPr lang="en-US" sz="1000" spc="-5" dirty="0">
                <a:latin typeface="Arial MT"/>
                <a:cs typeface="Arial MT"/>
              </a:rPr>
              <a:t>Dataset into train</a:t>
            </a:r>
            <a:r>
              <a:rPr lang="en-US" sz="1000" spc="15" dirty="0">
                <a:latin typeface="Arial MT"/>
                <a:cs typeface="Arial MT"/>
              </a:rPr>
              <a:t> </a:t>
            </a:r>
            <a:r>
              <a:rPr lang="en-US" sz="1000" spc="-10" dirty="0">
                <a:latin typeface="Arial MT"/>
                <a:cs typeface="Arial MT"/>
              </a:rPr>
              <a:t>and</a:t>
            </a:r>
            <a:r>
              <a:rPr lang="en-US" sz="1000" spc="10" dirty="0">
                <a:latin typeface="Arial MT"/>
                <a:cs typeface="Arial MT"/>
              </a:rPr>
              <a:t> </a:t>
            </a:r>
            <a:r>
              <a:rPr lang="en-US" sz="1000" spc="-5" dirty="0">
                <a:latin typeface="Arial MT"/>
                <a:cs typeface="Arial MT"/>
              </a:rPr>
              <a:t>test</a:t>
            </a:r>
            <a:r>
              <a:rPr lang="en-US" sz="1000" dirty="0">
                <a:latin typeface="Arial MT"/>
                <a:cs typeface="Arial MT"/>
              </a:rPr>
              <a:t> </a:t>
            </a:r>
            <a:r>
              <a:rPr lang="en-US" sz="1000" spc="-5" dirty="0">
                <a:latin typeface="Arial MT"/>
                <a:cs typeface="Arial MT"/>
              </a:rPr>
              <a:t>sets.</a:t>
            </a:r>
            <a:r>
              <a:rPr lang="en-US" sz="1000" dirty="0">
                <a:latin typeface="Arial MT"/>
                <a:cs typeface="Arial MT"/>
              </a:rPr>
              <a:t> </a:t>
            </a:r>
            <a:r>
              <a:rPr lang="en-US" sz="1000" spc="-5" dirty="0">
                <a:latin typeface="Arial MT"/>
                <a:cs typeface="Arial MT"/>
              </a:rPr>
              <a:t>First</a:t>
            </a:r>
            <a:r>
              <a:rPr lang="en-US" sz="1000" dirty="0">
                <a:latin typeface="Arial MT"/>
                <a:cs typeface="Arial MT"/>
              </a:rPr>
              <a:t> </a:t>
            </a:r>
            <a:r>
              <a:rPr lang="en-US" sz="1000" spc="-10" dirty="0">
                <a:latin typeface="Arial MT"/>
                <a:cs typeface="Arial MT"/>
              </a:rPr>
              <a:t>split</a:t>
            </a:r>
            <a:r>
              <a:rPr lang="en-US" sz="1000" spc="10" dirty="0">
                <a:latin typeface="Arial MT"/>
                <a:cs typeface="Arial MT"/>
              </a:rPr>
              <a:t> </a:t>
            </a:r>
            <a:r>
              <a:rPr lang="en-US" sz="1000" spc="-5" dirty="0">
                <a:latin typeface="Arial MT"/>
                <a:cs typeface="Arial MT"/>
              </a:rPr>
              <a:t>the</a:t>
            </a:r>
            <a:r>
              <a:rPr lang="en-US" sz="1000" spc="15" dirty="0">
                <a:latin typeface="Arial MT"/>
                <a:cs typeface="Arial MT"/>
              </a:rPr>
              <a:t> </a:t>
            </a:r>
            <a:r>
              <a:rPr lang="en-US" sz="1000" spc="-5" dirty="0">
                <a:latin typeface="Arial MT"/>
                <a:cs typeface="Arial MT"/>
              </a:rPr>
              <a:t>dataset</a:t>
            </a:r>
            <a:r>
              <a:rPr lang="en-US" sz="1000" spc="10" dirty="0">
                <a:latin typeface="Arial MT"/>
                <a:cs typeface="Arial MT"/>
              </a:rPr>
              <a:t> </a:t>
            </a:r>
            <a:r>
              <a:rPr lang="en-US" sz="1000" spc="-10" dirty="0">
                <a:latin typeface="Arial MT"/>
                <a:cs typeface="Arial MT"/>
              </a:rPr>
              <a:t>into</a:t>
            </a:r>
            <a:r>
              <a:rPr lang="en-US" sz="1000" spc="10" dirty="0">
                <a:latin typeface="Arial MT"/>
                <a:cs typeface="Arial MT"/>
              </a:rPr>
              <a:t> </a:t>
            </a:r>
            <a:r>
              <a:rPr lang="en-US" sz="1000" spc="-5" dirty="0">
                <a:latin typeface="Arial MT"/>
                <a:cs typeface="Arial MT"/>
              </a:rPr>
              <a:t>x</a:t>
            </a:r>
            <a:r>
              <a:rPr lang="en-US" sz="1000" spc="5" dirty="0">
                <a:latin typeface="Arial MT"/>
                <a:cs typeface="Arial MT"/>
              </a:rPr>
              <a:t> </a:t>
            </a:r>
            <a:r>
              <a:rPr lang="en-US" sz="1000" spc="-10" dirty="0">
                <a:latin typeface="Arial MT"/>
                <a:cs typeface="Arial MT"/>
              </a:rPr>
              <a:t>and</a:t>
            </a:r>
            <a:r>
              <a:rPr lang="en-US" sz="1000" spc="20" dirty="0">
                <a:latin typeface="Arial MT"/>
                <a:cs typeface="Arial MT"/>
              </a:rPr>
              <a:t> </a:t>
            </a:r>
            <a:r>
              <a:rPr lang="en-US" sz="1000" spc="-5" dirty="0">
                <a:latin typeface="Arial MT"/>
                <a:cs typeface="Arial MT"/>
              </a:rPr>
              <a:t>y</a:t>
            </a:r>
            <a:r>
              <a:rPr lang="en-US" sz="1000" spc="5" dirty="0">
                <a:latin typeface="Arial MT"/>
                <a:cs typeface="Arial MT"/>
              </a:rPr>
              <a:t> </a:t>
            </a:r>
            <a:r>
              <a:rPr lang="en-US" sz="1000" spc="-10" dirty="0">
                <a:latin typeface="Arial MT"/>
                <a:cs typeface="Arial MT"/>
              </a:rPr>
              <a:t>and </a:t>
            </a:r>
            <a:r>
              <a:rPr lang="en-US" sz="1000" spc="-5" dirty="0">
                <a:latin typeface="Arial MT"/>
                <a:cs typeface="Arial MT"/>
              </a:rPr>
              <a:t> then</a:t>
            </a:r>
            <a:r>
              <a:rPr lang="en-US" sz="1000" spc="-10" dirty="0">
                <a:latin typeface="Arial MT"/>
                <a:cs typeface="Arial MT"/>
              </a:rPr>
              <a:t> </a:t>
            </a:r>
            <a:r>
              <a:rPr lang="en-US" sz="1000" spc="-5" dirty="0">
                <a:latin typeface="Arial MT"/>
                <a:cs typeface="Arial MT"/>
              </a:rPr>
              <a:t>split the</a:t>
            </a:r>
            <a:r>
              <a:rPr lang="en-US" sz="1000" dirty="0">
                <a:latin typeface="Arial MT"/>
                <a:cs typeface="Arial MT"/>
              </a:rPr>
              <a:t> </a:t>
            </a:r>
            <a:r>
              <a:rPr lang="en-US" sz="1000" spc="-5" dirty="0">
                <a:latin typeface="Arial MT"/>
                <a:cs typeface="Arial MT"/>
              </a:rPr>
              <a:t>data set</a:t>
            </a:r>
            <a:endParaRPr lang="en-US" sz="1000" dirty="0">
              <a:latin typeface="Arial MT"/>
              <a:cs typeface="Arial MT"/>
            </a:endParaRPr>
          </a:p>
          <a:p>
            <a:pPr marL="12700" marR="5080">
              <a:lnSpc>
                <a:spcPct val="95700"/>
              </a:lnSpc>
              <a:spcBef>
                <a:spcPts val="575"/>
              </a:spcBef>
            </a:pPr>
            <a:r>
              <a:rPr lang="en-US" sz="1000" spc="-5" dirty="0">
                <a:latin typeface="Arial MT"/>
                <a:cs typeface="Arial MT"/>
              </a:rPr>
              <a:t>Here</a:t>
            </a:r>
            <a:r>
              <a:rPr lang="en-US" sz="1000" dirty="0">
                <a:latin typeface="Arial MT"/>
                <a:cs typeface="Arial MT"/>
              </a:rPr>
              <a:t> </a:t>
            </a:r>
            <a:r>
              <a:rPr lang="en-US" sz="1000" spc="-5" dirty="0">
                <a:latin typeface="Arial MT"/>
                <a:cs typeface="Arial MT"/>
              </a:rPr>
              <a:t>x</a:t>
            </a:r>
            <a:r>
              <a:rPr lang="en-US" sz="1000" spc="5" dirty="0">
                <a:latin typeface="Arial MT"/>
                <a:cs typeface="Arial MT"/>
              </a:rPr>
              <a:t> </a:t>
            </a:r>
            <a:r>
              <a:rPr lang="en-US" sz="1000" spc="-5" dirty="0">
                <a:latin typeface="Arial MT"/>
                <a:cs typeface="Arial MT"/>
              </a:rPr>
              <a:t>and</a:t>
            </a:r>
            <a:r>
              <a:rPr lang="en-US" sz="1000" dirty="0">
                <a:latin typeface="Arial MT"/>
                <a:cs typeface="Arial MT"/>
              </a:rPr>
              <a:t> </a:t>
            </a:r>
            <a:r>
              <a:rPr lang="en-US" sz="1000" spc="-5" dirty="0">
                <a:latin typeface="Arial MT"/>
                <a:cs typeface="Arial MT"/>
              </a:rPr>
              <a:t>y</a:t>
            </a:r>
            <a:r>
              <a:rPr lang="en-US" sz="1000" spc="10" dirty="0">
                <a:latin typeface="Arial MT"/>
                <a:cs typeface="Arial MT"/>
              </a:rPr>
              <a:t> </a:t>
            </a:r>
            <a:r>
              <a:rPr lang="en-US" sz="1000" spc="-5" dirty="0">
                <a:latin typeface="Arial MT"/>
                <a:cs typeface="Arial MT"/>
              </a:rPr>
              <a:t>variables</a:t>
            </a:r>
            <a:r>
              <a:rPr lang="en-US" sz="1000" spc="15" dirty="0">
                <a:latin typeface="Arial MT"/>
                <a:cs typeface="Arial MT"/>
              </a:rPr>
              <a:t> </a:t>
            </a:r>
            <a:r>
              <a:rPr lang="en-US" sz="1000" spc="-5" dirty="0">
                <a:latin typeface="Arial MT"/>
                <a:cs typeface="Arial MT"/>
              </a:rPr>
              <a:t>are</a:t>
            </a:r>
            <a:r>
              <a:rPr lang="en-US" sz="1000" spc="15" dirty="0">
                <a:latin typeface="Arial MT"/>
                <a:cs typeface="Arial MT"/>
              </a:rPr>
              <a:t> </a:t>
            </a:r>
            <a:r>
              <a:rPr lang="en-US" sz="1000" spc="-5" dirty="0">
                <a:latin typeface="Arial MT"/>
                <a:cs typeface="Arial MT"/>
              </a:rPr>
              <a:t>created.</a:t>
            </a:r>
            <a:r>
              <a:rPr lang="en-US" sz="1000" spc="5" dirty="0">
                <a:latin typeface="Arial MT"/>
                <a:cs typeface="Arial MT"/>
              </a:rPr>
              <a:t> </a:t>
            </a:r>
            <a:r>
              <a:rPr lang="en-US" sz="1000" spc="-5" dirty="0">
                <a:latin typeface="Arial MT"/>
                <a:cs typeface="Arial MT"/>
              </a:rPr>
              <a:t>On</a:t>
            </a:r>
            <a:r>
              <a:rPr lang="en-US" sz="1000" spc="10" dirty="0">
                <a:latin typeface="Arial MT"/>
                <a:cs typeface="Arial MT"/>
              </a:rPr>
              <a:t> </a:t>
            </a:r>
            <a:r>
              <a:rPr lang="en-US" sz="1000" spc="-5" dirty="0">
                <a:latin typeface="Arial MT"/>
                <a:cs typeface="Arial MT"/>
              </a:rPr>
              <a:t>x</a:t>
            </a:r>
            <a:r>
              <a:rPr lang="en-US" sz="1000" spc="5" dirty="0">
                <a:latin typeface="Arial MT"/>
                <a:cs typeface="Arial MT"/>
              </a:rPr>
              <a:t> </a:t>
            </a:r>
            <a:r>
              <a:rPr lang="en-US" sz="1000" spc="-5" dirty="0">
                <a:latin typeface="Arial MT"/>
                <a:cs typeface="Arial MT"/>
              </a:rPr>
              <a:t>variable,</a:t>
            </a:r>
            <a:r>
              <a:rPr lang="en-US" sz="1000" spc="15" dirty="0">
                <a:latin typeface="Arial MT"/>
                <a:cs typeface="Arial MT"/>
              </a:rPr>
              <a:t> </a:t>
            </a:r>
            <a:r>
              <a:rPr lang="en-US" sz="1000" spc="-5" dirty="0" err="1">
                <a:latin typeface="Arial MT"/>
                <a:cs typeface="Arial MT"/>
              </a:rPr>
              <a:t>df</a:t>
            </a:r>
            <a:r>
              <a:rPr lang="en-US" sz="1000" spc="10" dirty="0">
                <a:latin typeface="Arial MT"/>
                <a:cs typeface="Arial MT"/>
              </a:rPr>
              <a:t> </a:t>
            </a:r>
            <a:r>
              <a:rPr lang="en-US" sz="1000" spc="-5" dirty="0">
                <a:latin typeface="Arial MT"/>
                <a:cs typeface="Arial MT"/>
              </a:rPr>
              <a:t>is</a:t>
            </a:r>
            <a:r>
              <a:rPr lang="en-US" sz="1000" spc="5" dirty="0">
                <a:latin typeface="Arial MT"/>
                <a:cs typeface="Arial MT"/>
              </a:rPr>
              <a:t> </a:t>
            </a:r>
            <a:r>
              <a:rPr lang="en-US" sz="1000" spc="-5" dirty="0">
                <a:latin typeface="Arial MT"/>
                <a:cs typeface="Arial MT"/>
              </a:rPr>
              <a:t>passed</a:t>
            </a:r>
            <a:r>
              <a:rPr lang="en-US" sz="1000" spc="5" dirty="0">
                <a:latin typeface="Arial MT"/>
                <a:cs typeface="Arial MT"/>
              </a:rPr>
              <a:t> </a:t>
            </a:r>
            <a:r>
              <a:rPr lang="en-US" sz="1000" spc="-5" dirty="0">
                <a:latin typeface="Arial MT"/>
                <a:cs typeface="Arial MT"/>
              </a:rPr>
              <a:t>with</a:t>
            </a:r>
            <a:r>
              <a:rPr lang="en-US" sz="1000" spc="10" dirty="0">
                <a:latin typeface="Arial MT"/>
                <a:cs typeface="Arial MT"/>
              </a:rPr>
              <a:t> </a:t>
            </a:r>
            <a:r>
              <a:rPr lang="en-US" sz="1000" spc="-5" dirty="0">
                <a:latin typeface="Arial MT"/>
                <a:cs typeface="Arial MT"/>
              </a:rPr>
              <a:t>dropping</a:t>
            </a:r>
            <a:r>
              <a:rPr lang="en-US" sz="1000" dirty="0">
                <a:latin typeface="Arial MT"/>
                <a:cs typeface="Arial MT"/>
              </a:rPr>
              <a:t> </a:t>
            </a:r>
            <a:r>
              <a:rPr lang="en-US" sz="1000" spc="-5" dirty="0">
                <a:latin typeface="Arial MT"/>
                <a:cs typeface="Arial MT"/>
              </a:rPr>
              <a:t>the</a:t>
            </a:r>
            <a:r>
              <a:rPr lang="en-US" sz="1000" dirty="0">
                <a:latin typeface="Arial MT"/>
                <a:cs typeface="Arial MT"/>
              </a:rPr>
              <a:t> </a:t>
            </a:r>
            <a:r>
              <a:rPr lang="en-US" sz="1000" spc="-5" dirty="0">
                <a:latin typeface="Arial MT"/>
                <a:cs typeface="Arial MT"/>
              </a:rPr>
              <a:t>target </a:t>
            </a:r>
            <a:r>
              <a:rPr lang="en-US" sz="1000" dirty="0">
                <a:latin typeface="Arial MT"/>
                <a:cs typeface="Arial MT"/>
              </a:rPr>
              <a:t> </a:t>
            </a:r>
            <a:r>
              <a:rPr lang="en-US" sz="1000" spc="-5" dirty="0">
                <a:latin typeface="Arial MT"/>
                <a:cs typeface="Arial MT"/>
              </a:rPr>
              <a:t>variable.</a:t>
            </a:r>
            <a:r>
              <a:rPr lang="en-US" sz="1000" spc="10" dirty="0">
                <a:latin typeface="Arial MT"/>
                <a:cs typeface="Arial MT"/>
              </a:rPr>
              <a:t> </a:t>
            </a:r>
            <a:r>
              <a:rPr lang="en-US" sz="1000" spc="-5" dirty="0">
                <a:latin typeface="Arial MT"/>
                <a:cs typeface="Arial MT"/>
              </a:rPr>
              <a:t>And</a:t>
            </a:r>
            <a:r>
              <a:rPr lang="en-US" sz="1000" spc="15" dirty="0">
                <a:latin typeface="Arial MT"/>
                <a:cs typeface="Arial MT"/>
              </a:rPr>
              <a:t> </a:t>
            </a:r>
            <a:r>
              <a:rPr lang="en-US" sz="1000" spc="-5" dirty="0">
                <a:latin typeface="Arial MT"/>
                <a:cs typeface="Arial MT"/>
              </a:rPr>
              <a:t>on</a:t>
            </a:r>
            <a:r>
              <a:rPr lang="en-US" sz="1000" spc="5" dirty="0">
                <a:latin typeface="Arial MT"/>
                <a:cs typeface="Arial MT"/>
              </a:rPr>
              <a:t> </a:t>
            </a:r>
            <a:r>
              <a:rPr lang="en-US" sz="1000" spc="-5" dirty="0">
                <a:latin typeface="Arial MT"/>
                <a:cs typeface="Arial MT"/>
              </a:rPr>
              <a:t>y</a:t>
            </a:r>
            <a:r>
              <a:rPr lang="en-US" sz="1000" spc="5" dirty="0">
                <a:latin typeface="Arial MT"/>
                <a:cs typeface="Arial MT"/>
              </a:rPr>
              <a:t> </a:t>
            </a:r>
            <a:r>
              <a:rPr lang="en-US" sz="1000" spc="-5" dirty="0">
                <a:latin typeface="Arial MT"/>
                <a:cs typeface="Arial MT"/>
              </a:rPr>
              <a:t>target</a:t>
            </a:r>
            <a:r>
              <a:rPr lang="en-US" sz="1000" spc="15" dirty="0">
                <a:latin typeface="Arial MT"/>
                <a:cs typeface="Arial MT"/>
              </a:rPr>
              <a:t> </a:t>
            </a:r>
            <a:r>
              <a:rPr lang="en-US" sz="1000" spc="-5" dirty="0">
                <a:latin typeface="Arial MT"/>
                <a:cs typeface="Arial MT"/>
              </a:rPr>
              <a:t>variable</a:t>
            </a:r>
            <a:r>
              <a:rPr lang="en-US" sz="1000" spc="15" dirty="0">
                <a:latin typeface="Arial MT"/>
                <a:cs typeface="Arial MT"/>
              </a:rPr>
              <a:t> </a:t>
            </a:r>
            <a:r>
              <a:rPr lang="en-US" sz="1000" spc="-5" dirty="0">
                <a:latin typeface="Arial MT"/>
                <a:cs typeface="Arial MT"/>
              </a:rPr>
              <a:t>is</a:t>
            </a:r>
            <a:r>
              <a:rPr lang="en-US" sz="1000" spc="5" dirty="0">
                <a:latin typeface="Arial MT"/>
                <a:cs typeface="Arial MT"/>
              </a:rPr>
              <a:t> </a:t>
            </a:r>
            <a:r>
              <a:rPr lang="en-US" sz="1000" spc="-5" dirty="0">
                <a:latin typeface="Arial MT"/>
                <a:cs typeface="Arial MT"/>
              </a:rPr>
              <a:t>passed.</a:t>
            </a:r>
            <a:r>
              <a:rPr lang="en-US" sz="1000" spc="5" dirty="0">
                <a:latin typeface="Arial MT"/>
                <a:cs typeface="Arial MT"/>
              </a:rPr>
              <a:t> </a:t>
            </a:r>
            <a:r>
              <a:rPr lang="en-US" sz="1000" dirty="0">
                <a:latin typeface="Arial MT"/>
                <a:cs typeface="Arial MT"/>
              </a:rPr>
              <a:t>For</a:t>
            </a:r>
            <a:r>
              <a:rPr lang="en-US" sz="1000" spc="5" dirty="0">
                <a:latin typeface="Arial MT"/>
                <a:cs typeface="Arial MT"/>
              </a:rPr>
              <a:t> </a:t>
            </a:r>
            <a:r>
              <a:rPr lang="en-US" sz="1000" spc="-5" dirty="0">
                <a:latin typeface="Arial MT"/>
                <a:cs typeface="Arial MT"/>
              </a:rPr>
              <a:t>splitting</a:t>
            </a:r>
            <a:r>
              <a:rPr lang="en-US" sz="1000" dirty="0">
                <a:latin typeface="Arial MT"/>
                <a:cs typeface="Arial MT"/>
              </a:rPr>
              <a:t> </a:t>
            </a:r>
            <a:r>
              <a:rPr lang="en-US" sz="1000" spc="-5" dirty="0">
                <a:latin typeface="Arial MT"/>
                <a:cs typeface="Arial MT"/>
              </a:rPr>
              <a:t>training</a:t>
            </a:r>
            <a:r>
              <a:rPr lang="en-US" sz="1000" spc="5" dirty="0">
                <a:latin typeface="Arial MT"/>
                <a:cs typeface="Arial MT"/>
              </a:rPr>
              <a:t> </a:t>
            </a:r>
            <a:r>
              <a:rPr lang="en-US" sz="1000" spc="-5" dirty="0">
                <a:latin typeface="Arial MT"/>
                <a:cs typeface="Arial MT"/>
              </a:rPr>
              <a:t>and</a:t>
            </a:r>
            <a:r>
              <a:rPr lang="en-US" sz="1000" spc="5" dirty="0">
                <a:latin typeface="Arial MT"/>
                <a:cs typeface="Arial MT"/>
              </a:rPr>
              <a:t> </a:t>
            </a:r>
            <a:r>
              <a:rPr lang="en-US" sz="1000" spc="-5" dirty="0">
                <a:latin typeface="Arial MT"/>
                <a:cs typeface="Arial MT"/>
              </a:rPr>
              <a:t>testing</a:t>
            </a:r>
            <a:r>
              <a:rPr lang="en-US" sz="1000" dirty="0">
                <a:latin typeface="Arial MT"/>
                <a:cs typeface="Arial MT"/>
              </a:rPr>
              <a:t> </a:t>
            </a:r>
            <a:r>
              <a:rPr lang="en-US" sz="1000" spc="-5" dirty="0">
                <a:latin typeface="Arial MT"/>
                <a:cs typeface="Arial MT"/>
              </a:rPr>
              <a:t>data</a:t>
            </a:r>
            <a:r>
              <a:rPr lang="en-US" sz="1000" spc="15" dirty="0">
                <a:latin typeface="Arial MT"/>
                <a:cs typeface="Arial MT"/>
              </a:rPr>
              <a:t> </a:t>
            </a:r>
            <a:r>
              <a:rPr lang="en-US" sz="1000" spc="-5" dirty="0">
                <a:latin typeface="Arial MT"/>
                <a:cs typeface="Arial MT"/>
              </a:rPr>
              <a:t>we</a:t>
            </a:r>
            <a:r>
              <a:rPr lang="en-US" sz="1000" spc="5" dirty="0">
                <a:latin typeface="Arial MT"/>
                <a:cs typeface="Arial MT"/>
              </a:rPr>
              <a:t> </a:t>
            </a:r>
            <a:r>
              <a:rPr lang="en-US" sz="1000" spc="-5" dirty="0">
                <a:latin typeface="Arial MT"/>
                <a:cs typeface="Arial MT"/>
              </a:rPr>
              <a:t>are </a:t>
            </a:r>
            <a:r>
              <a:rPr lang="en-US" sz="1000" spc="-265" dirty="0">
                <a:latin typeface="Arial MT"/>
                <a:cs typeface="Arial MT"/>
              </a:rPr>
              <a:t> </a:t>
            </a:r>
            <a:r>
              <a:rPr lang="en-US" sz="1000" spc="-5" dirty="0">
                <a:latin typeface="Arial MT"/>
                <a:cs typeface="Arial MT"/>
              </a:rPr>
              <a:t>using</a:t>
            </a:r>
            <a:r>
              <a:rPr lang="en-US" sz="1000" spc="10" dirty="0">
                <a:latin typeface="Arial MT"/>
                <a:cs typeface="Arial MT"/>
              </a:rPr>
              <a:t> </a:t>
            </a:r>
            <a:r>
              <a:rPr lang="en-US" sz="1000" spc="-5" dirty="0" err="1">
                <a:latin typeface="Arial MT"/>
                <a:cs typeface="Arial MT"/>
              </a:rPr>
              <a:t>train_test_split</a:t>
            </a:r>
            <a:r>
              <a:rPr lang="en-US" sz="1000" spc="-5" dirty="0">
                <a:latin typeface="Arial MT"/>
                <a:cs typeface="Arial MT"/>
              </a:rPr>
              <a:t>()</a:t>
            </a:r>
            <a:r>
              <a:rPr lang="en-US" sz="1000" spc="5" dirty="0">
                <a:latin typeface="Arial MT"/>
                <a:cs typeface="Arial MT"/>
              </a:rPr>
              <a:t> </a:t>
            </a:r>
            <a:r>
              <a:rPr lang="en-US" sz="1000" spc="-5" dirty="0">
                <a:latin typeface="Arial MT"/>
                <a:cs typeface="Arial MT"/>
              </a:rPr>
              <a:t>function</a:t>
            </a:r>
            <a:r>
              <a:rPr lang="en-US" sz="1000" spc="10" dirty="0">
                <a:latin typeface="Arial MT"/>
                <a:cs typeface="Arial MT"/>
              </a:rPr>
              <a:t> </a:t>
            </a:r>
            <a:r>
              <a:rPr lang="en-US" sz="1000" spc="-5" dirty="0">
                <a:latin typeface="Arial MT"/>
                <a:cs typeface="Arial MT"/>
              </a:rPr>
              <a:t>from</a:t>
            </a:r>
            <a:r>
              <a:rPr lang="en-US" sz="1000" dirty="0">
                <a:latin typeface="Arial MT"/>
                <a:cs typeface="Arial MT"/>
              </a:rPr>
              <a:t> </a:t>
            </a:r>
            <a:r>
              <a:rPr lang="en-US" sz="1000" spc="-5" dirty="0" err="1">
                <a:latin typeface="Arial MT"/>
                <a:cs typeface="Arial MT"/>
              </a:rPr>
              <a:t>sklearn</a:t>
            </a:r>
            <a:r>
              <a:rPr lang="en-US" sz="1000" spc="-5" dirty="0">
                <a:latin typeface="Arial MT"/>
                <a:cs typeface="Arial MT"/>
              </a:rPr>
              <a:t>.</a:t>
            </a:r>
            <a:r>
              <a:rPr lang="en-US" sz="1000" spc="10" dirty="0">
                <a:latin typeface="Arial MT"/>
                <a:cs typeface="Arial MT"/>
              </a:rPr>
              <a:t> </a:t>
            </a:r>
            <a:r>
              <a:rPr lang="en-US" sz="1000" spc="-5" dirty="0">
                <a:latin typeface="Arial MT"/>
                <a:cs typeface="Arial MT"/>
              </a:rPr>
              <a:t>As</a:t>
            </a:r>
            <a:r>
              <a:rPr lang="en-US" sz="1000" spc="5" dirty="0">
                <a:latin typeface="Arial MT"/>
                <a:cs typeface="Arial MT"/>
              </a:rPr>
              <a:t> </a:t>
            </a:r>
            <a:r>
              <a:rPr lang="en-US" sz="1000" spc="-5" dirty="0">
                <a:latin typeface="Arial MT"/>
                <a:cs typeface="Arial MT"/>
              </a:rPr>
              <a:t>parameters,</a:t>
            </a:r>
            <a:r>
              <a:rPr lang="en-US" sz="1000" dirty="0">
                <a:latin typeface="Arial MT"/>
                <a:cs typeface="Arial MT"/>
              </a:rPr>
              <a:t> </a:t>
            </a:r>
            <a:r>
              <a:rPr lang="en-US" sz="1000" spc="-5" dirty="0">
                <a:latin typeface="Arial MT"/>
                <a:cs typeface="Arial MT"/>
              </a:rPr>
              <a:t>we</a:t>
            </a:r>
            <a:r>
              <a:rPr lang="en-US" sz="1000" spc="50" dirty="0">
                <a:latin typeface="Arial MT"/>
                <a:cs typeface="Arial MT"/>
              </a:rPr>
              <a:t> </a:t>
            </a:r>
            <a:r>
              <a:rPr lang="en-US" sz="1000" spc="-5" dirty="0">
                <a:latin typeface="Arial MT"/>
                <a:cs typeface="Arial MT"/>
              </a:rPr>
              <a:t>are</a:t>
            </a:r>
            <a:r>
              <a:rPr lang="en-US" sz="1000" dirty="0">
                <a:latin typeface="Arial MT"/>
                <a:cs typeface="Arial MT"/>
              </a:rPr>
              <a:t> </a:t>
            </a:r>
            <a:r>
              <a:rPr lang="en-US" sz="1000" spc="-5" dirty="0">
                <a:latin typeface="Arial MT"/>
                <a:cs typeface="Arial MT"/>
              </a:rPr>
              <a:t>passing</a:t>
            </a:r>
            <a:r>
              <a:rPr lang="en-US" sz="1000" dirty="0">
                <a:latin typeface="Arial MT"/>
                <a:cs typeface="Arial MT"/>
              </a:rPr>
              <a:t> </a:t>
            </a:r>
            <a:r>
              <a:rPr lang="en-US" sz="1000" spc="-5" dirty="0">
                <a:latin typeface="Arial MT"/>
                <a:cs typeface="Arial MT"/>
              </a:rPr>
              <a:t>x,</a:t>
            </a:r>
            <a:r>
              <a:rPr lang="en-US" sz="1000" dirty="0">
                <a:latin typeface="Arial MT"/>
                <a:cs typeface="Arial MT"/>
              </a:rPr>
              <a:t> </a:t>
            </a:r>
            <a:r>
              <a:rPr lang="en-US" sz="1000" spc="-5" dirty="0">
                <a:latin typeface="Arial MT"/>
                <a:cs typeface="Arial MT"/>
              </a:rPr>
              <a:t>y, </a:t>
            </a:r>
            <a:r>
              <a:rPr lang="en-US" sz="1000" dirty="0">
                <a:latin typeface="Arial MT"/>
                <a:cs typeface="Arial MT"/>
              </a:rPr>
              <a:t> </a:t>
            </a:r>
            <a:r>
              <a:rPr lang="en-US" sz="1000" spc="-5" dirty="0" err="1">
                <a:latin typeface="Arial MT"/>
                <a:cs typeface="Arial MT"/>
              </a:rPr>
              <a:t>test_size</a:t>
            </a:r>
            <a:r>
              <a:rPr lang="en-US" sz="1000" spc="-5" dirty="0">
                <a:latin typeface="Arial MT"/>
                <a:cs typeface="Arial MT"/>
              </a:rPr>
              <a:t>,</a:t>
            </a:r>
            <a:r>
              <a:rPr lang="en-US" sz="1000" spc="-10" dirty="0">
                <a:latin typeface="Arial MT"/>
                <a:cs typeface="Arial MT"/>
              </a:rPr>
              <a:t> </a:t>
            </a:r>
            <a:r>
              <a:rPr lang="en-US" sz="1000" spc="-5" dirty="0" err="1">
                <a:latin typeface="Arial MT"/>
                <a:cs typeface="Arial MT"/>
              </a:rPr>
              <a:t>random_state</a:t>
            </a:r>
            <a:r>
              <a:rPr lang="en-US" sz="1000" spc="-5" dirty="0">
                <a:latin typeface="Arial MT"/>
                <a:cs typeface="Arial MT"/>
              </a:rPr>
              <a:t>.</a:t>
            </a:r>
            <a:endParaRPr lang="en-US" sz="1000" dirty="0">
              <a:latin typeface="Arial MT"/>
              <a:cs typeface="Arial MT"/>
            </a:endParaRPr>
          </a:p>
        </p:txBody>
      </p:sp>
      <p:pic>
        <p:nvPicPr>
          <p:cNvPr id="4" name="Picture 3" descr="Graphical user interface, text&#10;&#10;Description automatically generated">
            <a:extLst>
              <a:ext uri="{FF2B5EF4-FFF2-40B4-BE49-F238E27FC236}">
                <a16:creationId xmlns:a16="http://schemas.microsoft.com/office/drawing/2014/main" id="{DFE4D270-22DA-D779-1516-E8CC570FDA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5050" y="2310808"/>
            <a:ext cx="5715000" cy="1209322"/>
          </a:xfrm>
          <a:prstGeom prst="rect">
            <a:avLst/>
          </a:prstGeom>
        </p:spPr>
      </p:pic>
      <p:sp>
        <p:nvSpPr>
          <p:cNvPr id="6" name="TextBox 5">
            <a:extLst>
              <a:ext uri="{FF2B5EF4-FFF2-40B4-BE49-F238E27FC236}">
                <a16:creationId xmlns:a16="http://schemas.microsoft.com/office/drawing/2014/main" id="{20E36F78-A892-F68C-0B1C-636C6A71A6A7}"/>
              </a:ext>
            </a:extLst>
          </p:cNvPr>
          <p:cNvSpPr txBox="1"/>
          <p:nvPr/>
        </p:nvSpPr>
        <p:spPr>
          <a:xfrm>
            <a:off x="921003" y="3736622"/>
            <a:ext cx="6096001" cy="1197764"/>
          </a:xfrm>
          <a:prstGeom prst="rect">
            <a:avLst/>
          </a:prstGeom>
          <a:noFill/>
        </p:spPr>
        <p:txBody>
          <a:bodyPr wrap="square">
            <a:spAutoFit/>
          </a:bodyPr>
          <a:lstStyle/>
          <a:p>
            <a:pPr marL="12700">
              <a:lnSpc>
                <a:spcPct val="100000"/>
              </a:lnSpc>
              <a:spcBef>
                <a:spcPts val="95"/>
              </a:spcBef>
            </a:pPr>
            <a:r>
              <a:rPr lang="en-US" sz="1050" b="1" spc="-5" dirty="0">
                <a:latin typeface="Arial"/>
                <a:cs typeface="Arial"/>
              </a:rPr>
              <a:t>Handling Imbalanced dataset</a:t>
            </a:r>
          </a:p>
          <a:p>
            <a:pPr marL="12700">
              <a:lnSpc>
                <a:spcPct val="100000"/>
              </a:lnSpc>
              <a:spcBef>
                <a:spcPts val="95"/>
              </a:spcBef>
            </a:pPr>
            <a:endParaRPr lang="en-US" sz="1050" dirty="0">
              <a:latin typeface="Arial"/>
              <a:cs typeface="Arial"/>
            </a:endParaRPr>
          </a:p>
          <a:p>
            <a:pPr marL="184150" marR="55244" indent="-171450">
              <a:lnSpc>
                <a:spcPts val="1150"/>
              </a:lnSpc>
              <a:buFont typeface="Arial" panose="020B0604020202020204" pitchFamily="34" charset="0"/>
              <a:buChar char="•"/>
            </a:pPr>
            <a:r>
              <a:rPr lang="en-US" sz="1000" b="0" i="0" dirty="0">
                <a:effectLst/>
                <a:latin typeface="Arial MT"/>
              </a:rPr>
              <a:t>Imbalanced data is a common problem in machine learning and data analysis, where the number of observations in one class is significantly higher or lower than the other class. Handling imbalanced data is important to ensure that the model is not biased towards the majority class and can accurately predict the minority class. </a:t>
            </a:r>
          </a:p>
          <a:p>
            <a:pPr marL="184150" marR="55244" indent="-171450">
              <a:lnSpc>
                <a:spcPts val="1150"/>
              </a:lnSpc>
              <a:buFont typeface="Arial" panose="020B0604020202020204" pitchFamily="34" charset="0"/>
              <a:buChar char="•"/>
            </a:pPr>
            <a:r>
              <a:rPr lang="en-US" sz="1000" dirty="0">
                <a:latin typeface="Arial MT"/>
                <a:cs typeface="Arial MT"/>
              </a:rPr>
              <a:t>Here we are using SMOTE Technique.</a:t>
            </a:r>
          </a:p>
        </p:txBody>
      </p:sp>
      <p:pic>
        <p:nvPicPr>
          <p:cNvPr id="10" name="Picture 9">
            <a:extLst>
              <a:ext uri="{FF2B5EF4-FFF2-40B4-BE49-F238E27FC236}">
                <a16:creationId xmlns:a16="http://schemas.microsoft.com/office/drawing/2014/main" id="{13A20CA8-C0A6-764E-BFBA-E6885F0A5DAE}"/>
              </a:ext>
            </a:extLst>
          </p:cNvPr>
          <p:cNvPicPr>
            <a:picLocks noChangeAspect="1"/>
          </p:cNvPicPr>
          <p:nvPr/>
        </p:nvPicPr>
        <p:blipFill>
          <a:blip r:embed="rId3"/>
          <a:stretch>
            <a:fillRect/>
          </a:stretch>
        </p:blipFill>
        <p:spPr>
          <a:xfrm>
            <a:off x="1035050" y="5194300"/>
            <a:ext cx="5078946" cy="653022"/>
          </a:xfrm>
          <a:prstGeom prst="rect">
            <a:avLst/>
          </a:prstGeom>
        </p:spPr>
      </p:pic>
      <p:pic>
        <p:nvPicPr>
          <p:cNvPr id="12" name="Picture 11">
            <a:extLst>
              <a:ext uri="{FF2B5EF4-FFF2-40B4-BE49-F238E27FC236}">
                <a16:creationId xmlns:a16="http://schemas.microsoft.com/office/drawing/2014/main" id="{EB521B4C-4948-C060-645D-EB750F4094FC}"/>
              </a:ext>
            </a:extLst>
          </p:cNvPr>
          <p:cNvPicPr>
            <a:picLocks noChangeAspect="1"/>
          </p:cNvPicPr>
          <p:nvPr/>
        </p:nvPicPr>
        <p:blipFill>
          <a:blip r:embed="rId4"/>
          <a:stretch>
            <a:fillRect/>
          </a:stretch>
        </p:blipFill>
        <p:spPr>
          <a:xfrm>
            <a:off x="1644650" y="7983059"/>
            <a:ext cx="4115157" cy="1859441"/>
          </a:xfrm>
          <a:prstGeom prst="rect">
            <a:avLst/>
          </a:prstGeom>
        </p:spPr>
      </p:pic>
      <p:sp>
        <p:nvSpPr>
          <p:cNvPr id="14" name="TextBox 13">
            <a:extLst>
              <a:ext uri="{FF2B5EF4-FFF2-40B4-BE49-F238E27FC236}">
                <a16:creationId xmlns:a16="http://schemas.microsoft.com/office/drawing/2014/main" id="{C265F45F-2483-4AED-6531-A877D14C0699}"/>
              </a:ext>
            </a:extLst>
          </p:cNvPr>
          <p:cNvSpPr txBox="1"/>
          <p:nvPr/>
        </p:nvSpPr>
        <p:spPr>
          <a:xfrm>
            <a:off x="1035050" y="6413500"/>
            <a:ext cx="5791200" cy="1497846"/>
          </a:xfrm>
          <a:prstGeom prst="rect">
            <a:avLst/>
          </a:prstGeom>
          <a:noFill/>
        </p:spPr>
        <p:txBody>
          <a:bodyPr wrap="square">
            <a:spAutoFit/>
          </a:bodyPr>
          <a:lstStyle/>
          <a:p>
            <a:pPr marL="12700">
              <a:lnSpc>
                <a:spcPct val="100000"/>
              </a:lnSpc>
              <a:spcBef>
                <a:spcPts val="95"/>
              </a:spcBef>
            </a:pPr>
            <a:r>
              <a:rPr lang="en-US" sz="1050" b="1" spc="-5" dirty="0">
                <a:latin typeface="Arial"/>
                <a:cs typeface="Arial"/>
              </a:rPr>
              <a:t>Scaling</a:t>
            </a:r>
          </a:p>
          <a:p>
            <a:pPr marL="12700">
              <a:lnSpc>
                <a:spcPct val="100000"/>
              </a:lnSpc>
              <a:spcBef>
                <a:spcPts val="95"/>
              </a:spcBef>
            </a:pPr>
            <a:endParaRPr lang="en-US" sz="1000" dirty="0">
              <a:latin typeface="Arial"/>
              <a:cs typeface="Arial"/>
            </a:endParaRPr>
          </a:p>
          <a:p>
            <a:pPr marL="184150" marR="55244" indent="-171450">
              <a:lnSpc>
                <a:spcPts val="1150"/>
              </a:lnSpc>
              <a:buFont typeface="Arial" panose="020B0604020202020204" pitchFamily="34" charset="0"/>
              <a:buChar char="•"/>
            </a:pPr>
            <a:r>
              <a:rPr lang="en-US" sz="1000" b="0" i="0" dirty="0">
                <a:effectLst/>
                <a:latin typeface="Arial MT"/>
              </a:rPr>
              <a:t>Scaling is a technique used to transform the values of a dataset to a similar scale to improve the performance of machine learning algorithms. Scaling is important because many machine learning algorithms are sensitive to the scale of the input features. </a:t>
            </a:r>
          </a:p>
          <a:p>
            <a:pPr marL="184150" marR="55244" indent="-171450">
              <a:lnSpc>
                <a:spcPts val="1150"/>
              </a:lnSpc>
              <a:buFont typeface="Arial" panose="020B0604020202020204" pitchFamily="34" charset="0"/>
              <a:buChar char="•"/>
            </a:pPr>
            <a:r>
              <a:rPr lang="en-US" sz="1000" dirty="0">
                <a:latin typeface="Arial MT"/>
              </a:rPr>
              <a:t>Here we are using Standard Scaler.</a:t>
            </a:r>
          </a:p>
          <a:p>
            <a:pPr marL="184150" marR="55244" indent="-171450">
              <a:lnSpc>
                <a:spcPts val="1150"/>
              </a:lnSpc>
              <a:buFont typeface="Arial" panose="020B0604020202020204" pitchFamily="34" charset="0"/>
              <a:buChar char="•"/>
            </a:pPr>
            <a:r>
              <a:rPr lang="en-US" sz="1000" b="0" i="0" dirty="0">
                <a:effectLst/>
                <a:latin typeface="Arial MT"/>
              </a:rPr>
              <a:t>This scales the data to have a mean of 0 and a standard deviation of 1. The formula is given by:</a:t>
            </a:r>
          </a:p>
          <a:p>
            <a:pPr algn="l"/>
            <a:r>
              <a:rPr lang="en-US" sz="1000" dirty="0">
                <a:latin typeface="Arial MT"/>
              </a:rPr>
              <a:t>        </a:t>
            </a:r>
            <a:r>
              <a:rPr lang="en-US" sz="1000" b="0" i="0" dirty="0" err="1">
                <a:effectLst/>
                <a:latin typeface="Arial MT"/>
              </a:rPr>
              <a:t>X_scaled</a:t>
            </a:r>
            <a:r>
              <a:rPr lang="en-US" sz="1000" b="0" i="0" dirty="0">
                <a:effectLst/>
                <a:latin typeface="Arial MT"/>
              </a:rPr>
              <a:t> = (X - </a:t>
            </a:r>
            <a:r>
              <a:rPr lang="en-US" sz="1000" b="0" i="0" dirty="0" err="1">
                <a:effectLst/>
                <a:latin typeface="Arial MT"/>
              </a:rPr>
              <a:t>X_mean</a:t>
            </a:r>
            <a:r>
              <a:rPr lang="en-US" sz="1000" b="0" i="0" dirty="0">
                <a:effectLst/>
                <a:latin typeface="Arial MT"/>
              </a:rPr>
              <a:t>) / </a:t>
            </a:r>
            <a:r>
              <a:rPr lang="en-US" sz="1000" b="0" i="0" dirty="0" err="1">
                <a:effectLst/>
                <a:latin typeface="Arial MT"/>
              </a:rPr>
              <a:t>X_std</a:t>
            </a:r>
            <a:endParaRPr lang="en-US" sz="1000" b="0" i="0" dirty="0">
              <a:effectLst/>
              <a:latin typeface="Arial MT"/>
            </a:endParaRPr>
          </a:p>
          <a:p>
            <a:pPr marL="12700" marR="55244">
              <a:lnSpc>
                <a:spcPts val="1150"/>
              </a:lnSpc>
            </a:pPr>
            <a:endParaRPr lang="en-US" sz="1000" dirty="0">
              <a:latin typeface="Arial MT"/>
            </a:endParaRPr>
          </a:p>
        </p:txBody>
      </p:sp>
    </p:spTree>
    <p:extLst>
      <p:ext uri="{BB962C8B-B14F-4D97-AF65-F5344CB8AC3E}">
        <p14:creationId xmlns:p14="http://schemas.microsoft.com/office/powerpoint/2010/main" val="25173891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02004" y="889761"/>
            <a:ext cx="6006465" cy="2632965"/>
          </a:xfrm>
          <a:prstGeom prst="rect">
            <a:avLst/>
          </a:prstGeom>
        </p:spPr>
        <p:txBody>
          <a:bodyPr vert="horz" wrap="square" lIns="0" tIns="12700" rIns="0" bIns="0" rtlCol="0">
            <a:spAutoFit/>
          </a:bodyPr>
          <a:lstStyle/>
          <a:p>
            <a:pPr marL="12700">
              <a:lnSpc>
                <a:spcPct val="100000"/>
              </a:lnSpc>
              <a:spcBef>
                <a:spcPts val="100"/>
              </a:spcBef>
            </a:pPr>
            <a:r>
              <a:rPr sz="1400" b="1" u="heavy" spc="-5" dirty="0">
                <a:uFill>
                  <a:solidFill>
                    <a:srgbClr val="000000"/>
                  </a:solidFill>
                </a:uFill>
                <a:latin typeface="Arial"/>
                <a:cs typeface="Arial"/>
              </a:rPr>
              <a:t>Milestone</a:t>
            </a:r>
            <a:r>
              <a:rPr sz="1400" b="1" u="heavy" spc="-25" dirty="0">
                <a:uFill>
                  <a:solidFill>
                    <a:srgbClr val="000000"/>
                  </a:solidFill>
                </a:uFill>
                <a:latin typeface="Arial"/>
                <a:cs typeface="Arial"/>
              </a:rPr>
              <a:t> </a:t>
            </a:r>
            <a:r>
              <a:rPr sz="1400" b="1" u="heavy" dirty="0">
                <a:uFill>
                  <a:solidFill>
                    <a:srgbClr val="000000"/>
                  </a:solidFill>
                </a:uFill>
                <a:latin typeface="Arial"/>
                <a:cs typeface="Arial"/>
              </a:rPr>
              <a:t>4:</a:t>
            </a:r>
            <a:r>
              <a:rPr sz="1400" b="1" u="heavy" spc="-25" dirty="0">
                <a:uFill>
                  <a:solidFill>
                    <a:srgbClr val="000000"/>
                  </a:solidFill>
                </a:uFill>
                <a:latin typeface="Arial"/>
                <a:cs typeface="Arial"/>
              </a:rPr>
              <a:t> </a:t>
            </a:r>
            <a:r>
              <a:rPr sz="1400" b="1" u="heavy" spc="-5" dirty="0">
                <a:uFill>
                  <a:solidFill>
                    <a:srgbClr val="000000"/>
                  </a:solidFill>
                </a:uFill>
                <a:latin typeface="Arial"/>
                <a:cs typeface="Arial"/>
              </a:rPr>
              <a:t>Model</a:t>
            </a:r>
            <a:r>
              <a:rPr sz="1400" b="1" u="heavy" spc="-15" dirty="0">
                <a:uFill>
                  <a:solidFill>
                    <a:srgbClr val="000000"/>
                  </a:solidFill>
                </a:uFill>
                <a:latin typeface="Arial"/>
                <a:cs typeface="Arial"/>
              </a:rPr>
              <a:t> </a:t>
            </a:r>
            <a:r>
              <a:rPr sz="1400" b="1" u="heavy" spc="-5" dirty="0">
                <a:uFill>
                  <a:solidFill>
                    <a:srgbClr val="000000"/>
                  </a:solidFill>
                </a:uFill>
                <a:latin typeface="Arial"/>
                <a:cs typeface="Arial"/>
              </a:rPr>
              <a:t>Building</a:t>
            </a:r>
            <a:endParaRPr sz="1400" dirty="0">
              <a:latin typeface="Arial"/>
              <a:cs typeface="Arial"/>
            </a:endParaRPr>
          </a:p>
          <a:p>
            <a:pPr>
              <a:lnSpc>
                <a:spcPct val="100000"/>
              </a:lnSpc>
            </a:pPr>
            <a:endParaRPr sz="1700" dirty="0">
              <a:latin typeface="Arial"/>
              <a:cs typeface="Arial"/>
            </a:endParaRPr>
          </a:p>
          <a:p>
            <a:pPr marL="469265">
              <a:lnSpc>
                <a:spcPct val="100000"/>
              </a:lnSpc>
            </a:pPr>
            <a:r>
              <a:rPr sz="1200" b="1" dirty="0">
                <a:latin typeface="Arial"/>
                <a:cs typeface="Arial"/>
              </a:rPr>
              <a:t>Activity</a:t>
            </a:r>
            <a:r>
              <a:rPr sz="1200" b="1" spc="-5" dirty="0">
                <a:latin typeface="Arial"/>
                <a:cs typeface="Arial"/>
              </a:rPr>
              <a:t> </a:t>
            </a:r>
            <a:r>
              <a:rPr sz="1200" b="1" dirty="0">
                <a:latin typeface="Arial"/>
                <a:cs typeface="Arial"/>
              </a:rPr>
              <a:t>1:</a:t>
            </a:r>
            <a:r>
              <a:rPr sz="1200" b="1" spc="-20" dirty="0">
                <a:latin typeface="Arial"/>
                <a:cs typeface="Arial"/>
              </a:rPr>
              <a:t> </a:t>
            </a:r>
            <a:r>
              <a:rPr sz="1200" b="1" spc="-5" dirty="0">
                <a:latin typeface="Arial"/>
                <a:cs typeface="Arial"/>
              </a:rPr>
              <a:t>Training the</a:t>
            </a:r>
            <a:r>
              <a:rPr sz="1200" b="1" dirty="0">
                <a:latin typeface="Arial"/>
                <a:cs typeface="Arial"/>
              </a:rPr>
              <a:t> model</a:t>
            </a:r>
            <a:r>
              <a:rPr sz="1200" b="1" spc="-15" dirty="0">
                <a:latin typeface="Arial"/>
                <a:cs typeface="Arial"/>
              </a:rPr>
              <a:t> </a:t>
            </a:r>
            <a:r>
              <a:rPr sz="1200" b="1" dirty="0">
                <a:latin typeface="Arial"/>
                <a:cs typeface="Arial"/>
              </a:rPr>
              <a:t>in</a:t>
            </a:r>
            <a:r>
              <a:rPr sz="1200" b="1" spc="-5" dirty="0">
                <a:latin typeface="Arial"/>
                <a:cs typeface="Arial"/>
              </a:rPr>
              <a:t> </a:t>
            </a:r>
            <a:r>
              <a:rPr sz="1200" b="1" dirty="0">
                <a:latin typeface="Arial"/>
                <a:cs typeface="Arial"/>
              </a:rPr>
              <a:t>multiple</a:t>
            </a:r>
            <a:r>
              <a:rPr sz="1200" b="1" spc="-5" dirty="0">
                <a:latin typeface="Arial"/>
                <a:cs typeface="Arial"/>
              </a:rPr>
              <a:t> algorithms</a:t>
            </a:r>
            <a:endParaRPr sz="1200" dirty="0">
              <a:latin typeface="Arial"/>
              <a:cs typeface="Arial"/>
            </a:endParaRPr>
          </a:p>
          <a:p>
            <a:pPr marL="926465" marR="5080" algn="just">
              <a:lnSpc>
                <a:spcPct val="143500"/>
              </a:lnSpc>
              <a:spcBef>
                <a:spcPts val="120"/>
              </a:spcBef>
            </a:pPr>
            <a:r>
              <a:rPr sz="1000" spc="-10" dirty="0">
                <a:latin typeface="Arial MT"/>
                <a:cs typeface="Arial MT"/>
              </a:rPr>
              <a:t>Now </a:t>
            </a:r>
            <a:r>
              <a:rPr sz="1000" spc="-5" dirty="0">
                <a:latin typeface="Arial MT"/>
                <a:cs typeface="Arial MT"/>
              </a:rPr>
              <a:t>our data </a:t>
            </a:r>
            <a:r>
              <a:rPr sz="1000" spc="-10" dirty="0">
                <a:latin typeface="Arial MT"/>
                <a:cs typeface="Arial MT"/>
              </a:rPr>
              <a:t>is </a:t>
            </a:r>
            <a:r>
              <a:rPr sz="1000" spc="-5" dirty="0">
                <a:latin typeface="Arial MT"/>
                <a:cs typeface="Arial MT"/>
              </a:rPr>
              <a:t>cleaned and it’s time </a:t>
            </a:r>
            <a:r>
              <a:rPr sz="1000" dirty="0">
                <a:latin typeface="Arial MT"/>
                <a:cs typeface="Arial MT"/>
              </a:rPr>
              <a:t>to </a:t>
            </a:r>
            <a:r>
              <a:rPr sz="1000" spc="-5" dirty="0">
                <a:latin typeface="Arial MT"/>
                <a:cs typeface="Arial MT"/>
              </a:rPr>
              <a:t>build the model. We can train </a:t>
            </a:r>
            <a:r>
              <a:rPr sz="1000" spc="-10" dirty="0">
                <a:latin typeface="Arial MT"/>
                <a:cs typeface="Arial MT"/>
              </a:rPr>
              <a:t>our </a:t>
            </a:r>
            <a:r>
              <a:rPr sz="1000" spc="-5" dirty="0">
                <a:latin typeface="Arial MT"/>
                <a:cs typeface="Arial MT"/>
              </a:rPr>
              <a:t>data on </a:t>
            </a:r>
            <a:r>
              <a:rPr sz="1000" spc="-10" dirty="0">
                <a:latin typeface="Arial MT"/>
                <a:cs typeface="Arial MT"/>
              </a:rPr>
              <a:t>different </a:t>
            </a:r>
            <a:r>
              <a:rPr sz="1000" spc="-5" dirty="0">
                <a:latin typeface="Arial MT"/>
                <a:cs typeface="Arial MT"/>
              </a:rPr>
              <a:t> algorithms. For this project we are applying </a:t>
            </a:r>
            <a:r>
              <a:rPr sz="1000" dirty="0">
                <a:latin typeface="Arial MT"/>
                <a:cs typeface="Arial MT"/>
              </a:rPr>
              <a:t>three </a:t>
            </a:r>
            <a:r>
              <a:rPr sz="1000" spc="-5" dirty="0">
                <a:latin typeface="Arial MT"/>
                <a:cs typeface="Arial MT"/>
              </a:rPr>
              <a:t>classification algorithms. </a:t>
            </a:r>
            <a:r>
              <a:rPr sz="1000" dirty="0">
                <a:latin typeface="Arial MT"/>
                <a:cs typeface="Arial MT"/>
              </a:rPr>
              <a:t>The best </a:t>
            </a:r>
            <a:r>
              <a:rPr sz="1000" spc="-5" dirty="0">
                <a:latin typeface="Arial MT"/>
                <a:cs typeface="Arial MT"/>
              </a:rPr>
              <a:t>model </a:t>
            </a:r>
            <a:r>
              <a:rPr sz="1000" dirty="0">
                <a:latin typeface="Arial MT"/>
                <a:cs typeface="Arial MT"/>
              </a:rPr>
              <a:t> </a:t>
            </a:r>
            <a:r>
              <a:rPr sz="1000" spc="-5" dirty="0">
                <a:latin typeface="Arial MT"/>
                <a:cs typeface="Arial MT"/>
              </a:rPr>
              <a:t>is saved based </a:t>
            </a:r>
            <a:r>
              <a:rPr sz="1000" dirty="0">
                <a:latin typeface="Arial MT"/>
                <a:cs typeface="Arial MT"/>
              </a:rPr>
              <a:t>on</a:t>
            </a:r>
            <a:r>
              <a:rPr sz="1000" spc="-5" dirty="0">
                <a:latin typeface="Arial MT"/>
                <a:cs typeface="Arial MT"/>
              </a:rPr>
              <a:t> its</a:t>
            </a:r>
            <a:r>
              <a:rPr sz="1000" dirty="0">
                <a:latin typeface="Arial MT"/>
                <a:cs typeface="Arial MT"/>
              </a:rPr>
              <a:t> </a:t>
            </a:r>
            <a:r>
              <a:rPr sz="1000" spc="-5" dirty="0">
                <a:latin typeface="Arial MT"/>
                <a:cs typeface="Arial MT"/>
              </a:rPr>
              <a:t>performance.</a:t>
            </a:r>
            <a:endParaRPr sz="1000" dirty="0">
              <a:latin typeface="Arial MT"/>
              <a:cs typeface="Arial MT"/>
            </a:endParaRPr>
          </a:p>
          <a:p>
            <a:pPr>
              <a:lnSpc>
                <a:spcPct val="100000"/>
              </a:lnSpc>
              <a:spcBef>
                <a:spcPts val="30"/>
              </a:spcBef>
            </a:pPr>
            <a:endParaRPr sz="950" dirty="0">
              <a:latin typeface="Arial MT"/>
              <a:cs typeface="Arial MT"/>
            </a:endParaRPr>
          </a:p>
          <a:p>
            <a:pPr marL="926465" algn="just">
              <a:lnSpc>
                <a:spcPct val="100000"/>
              </a:lnSpc>
            </a:pPr>
            <a:r>
              <a:rPr sz="1200" b="1" dirty="0">
                <a:latin typeface="Arial"/>
                <a:cs typeface="Arial"/>
              </a:rPr>
              <a:t>Activity</a:t>
            </a:r>
            <a:r>
              <a:rPr sz="1200" b="1" spc="-10" dirty="0">
                <a:latin typeface="Arial"/>
                <a:cs typeface="Arial"/>
              </a:rPr>
              <a:t> </a:t>
            </a:r>
            <a:r>
              <a:rPr sz="1200" b="1" dirty="0">
                <a:latin typeface="Arial"/>
                <a:cs typeface="Arial"/>
              </a:rPr>
              <a:t>1.1:</a:t>
            </a:r>
            <a:r>
              <a:rPr sz="1200" b="1" spc="-10" dirty="0">
                <a:latin typeface="Arial"/>
                <a:cs typeface="Arial"/>
              </a:rPr>
              <a:t> </a:t>
            </a:r>
            <a:r>
              <a:rPr sz="1200" b="1" spc="-5" dirty="0">
                <a:latin typeface="Arial"/>
                <a:cs typeface="Arial"/>
              </a:rPr>
              <a:t>Decision</a:t>
            </a:r>
            <a:r>
              <a:rPr sz="1200" b="1" spc="-25" dirty="0">
                <a:latin typeface="Arial"/>
                <a:cs typeface="Arial"/>
              </a:rPr>
              <a:t> </a:t>
            </a:r>
            <a:r>
              <a:rPr sz="1200" b="1" spc="-5" dirty="0">
                <a:latin typeface="Arial"/>
                <a:cs typeface="Arial"/>
              </a:rPr>
              <a:t>tree</a:t>
            </a:r>
            <a:r>
              <a:rPr sz="1200" b="1" spc="-10" dirty="0">
                <a:latin typeface="Arial"/>
                <a:cs typeface="Arial"/>
              </a:rPr>
              <a:t> </a:t>
            </a:r>
            <a:r>
              <a:rPr sz="1200" b="1" dirty="0">
                <a:latin typeface="Arial"/>
                <a:cs typeface="Arial"/>
              </a:rPr>
              <a:t>model</a:t>
            </a:r>
            <a:endParaRPr sz="1200" dirty="0">
              <a:latin typeface="Arial"/>
              <a:cs typeface="Arial"/>
            </a:endParaRPr>
          </a:p>
          <a:p>
            <a:pPr marL="926465" marR="47625">
              <a:lnSpc>
                <a:spcPct val="143800"/>
              </a:lnSpc>
              <a:spcBef>
                <a:spcPts val="705"/>
              </a:spcBef>
            </a:pPr>
            <a:r>
              <a:rPr lang="en-US" sz="1000" spc="-5" dirty="0">
                <a:latin typeface="Arial MT"/>
                <a:cs typeface="Arial MT"/>
              </a:rPr>
              <a:t>First D</a:t>
            </a:r>
            <a:r>
              <a:rPr sz="1000" spc="-5" dirty="0">
                <a:latin typeface="Arial MT"/>
                <a:cs typeface="Arial MT"/>
              </a:rPr>
              <a:t>ecision</a:t>
            </a:r>
            <a:r>
              <a:rPr lang="en-US" sz="1000" spc="-5" dirty="0">
                <a:latin typeface="Arial MT"/>
                <a:cs typeface="Arial MT"/>
              </a:rPr>
              <a:t> </a:t>
            </a:r>
            <a:r>
              <a:rPr sz="1000" spc="-5" dirty="0">
                <a:latin typeface="Arial MT"/>
                <a:cs typeface="Arial MT"/>
              </a:rPr>
              <a:t>Tree</a:t>
            </a:r>
            <a:r>
              <a:rPr sz="1000" dirty="0">
                <a:latin typeface="Arial MT"/>
                <a:cs typeface="Arial MT"/>
              </a:rPr>
              <a:t> </a:t>
            </a:r>
            <a:r>
              <a:rPr sz="1000" spc="-10" dirty="0">
                <a:latin typeface="Arial MT"/>
                <a:cs typeface="Arial MT"/>
              </a:rPr>
              <a:t>is</a:t>
            </a:r>
            <a:r>
              <a:rPr sz="1000" spc="10" dirty="0">
                <a:latin typeface="Arial MT"/>
                <a:cs typeface="Arial MT"/>
              </a:rPr>
              <a:t> </a:t>
            </a:r>
            <a:r>
              <a:rPr lang="en-US" sz="1000" spc="-5" dirty="0">
                <a:latin typeface="Arial MT"/>
                <a:cs typeface="Arial MT"/>
              </a:rPr>
              <a:t>imported from </a:t>
            </a:r>
            <a:r>
              <a:rPr lang="en-US" sz="1000" spc="-5" dirty="0" err="1">
                <a:latin typeface="Arial MT"/>
                <a:cs typeface="Arial MT"/>
              </a:rPr>
              <a:t>sklearn</a:t>
            </a:r>
            <a:r>
              <a:rPr lang="en-US" sz="1000" spc="-5" dirty="0">
                <a:latin typeface="Arial MT"/>
                <a:cs typeface="Arial MT"/>
              </a:rPr>
              <a:t> Library then </a:t>
            </a:r>
            <a:r>
              <a:rPr sz="1000" spc="10" dirty="0">
                <a:latin typeface="Arial MT"/>
                <a:cs typeface="Arial MT"/>
              </a:rPr>
              <a:t> </a:t>
            </a:r>
            <a:r>
              <a:rPr sz="1000" spc="-5" dirty="0">
                <a:latin typeface="Arial MT"/>
                <a:cs typeface="Arial MT"/>
              </a:rPr>
              <a:t>DecisionTreeClassifier</a:t>
            </a:r>
            <a:r>
              <a:rPr sz="1000" spc="10" dirty="0">
                <a:latin typeface="Arial MT"/>
                <a:cs typeface="Arial MT"/>
              </a:rPr>
              <a:t> </a:t>
            </a:r>
            <a:r>
              <a:rPr sz="1000" dirty="0">
                <a:latin typeface="Arial MT"/>
                <a:cs typeface="Arial MT"/>
              </a:rPr>
              <a:t>algorithm</a:t>
            </a:r>
            <a:r>
              <a:rPr sz="1000" spc="20" dirty="0">
                <a:latin typeface="Arial MT"/>
                <a:cs typeface="Arial MT"/>
              </a:rPr>
              <a:t> </a:t>
            </a:r>
            <a:r>
              <a:rPr sz="1000" spc="-5" dirty="0">
                <a:latin typeface="Arial MT"/>
                <a:cs typeface="Arial MT"/>
              </a:rPr>
              <a:t>is</a:t>
            </a:r>
            <a:r>
              <a:rPr sz="1000" spc="15" dirty="0">
                <a:latin typeface="Arial MT"/>
                <a:cs typeface="Arial MT"/>
              </a:rPr>
              <a:t> </a:t>
            </a:r>
            <a:r>
              <a:rPr sz="1000" spc="-5" dirty="0">
                <a:latin typeface="Arial MT"/>
                <a:cs typeface="Arial MT"/>
              </a:rPr>
              <a:t>initialised</a:t>
            </a:r>
            <a:r>
              <a:rPr sz="1000" spc="20" dirty="0">
                <a:latin typeface="Arial MT"/>
                <a:cs typeface="Arial MT"/>
              </a:rPr>
              <a:t> </a:t>
            </a:r>
            <a:r>
              <a:rPr sz="1000" spc="-5" dirty="0">
                <a:latin typeface="Arial MT"/>
                <a:cs typeface="Arial MT"/>
              </a:rPr>
              <a:t>and</a:t>
            </a:r>
            <a:r>
              <a:rPr sz="1000" spc="30" dirty="0">
                <a:latin typeface="Arial MT"/>
                <a:cs typeface="Arial MT"/>
              </a:rPr>
              <a:t> </a:t>
            </a:r>
            <a:r>
              <a:rPr sz="1000" spc="-5" dirty="0">
                <a:latin typeface="Arial MT"/>
                <a:cs typeface="Arial MT"/>
              </a:rPr>
              <a:t>training </a:t>
            </a:r>
            <a:r>
              <a:rPr sz="1000" spc="-260" dirty="0">
                <a:latin typeface="Arial MT"/>
                <a:cs typeface="Arial MT"/>
              </a:rPr>
              <a:t> </a:t>
            </a:r>
            <a:r>
              <a:rPr sz="1000" spc="-5" dirty="0">
                <a:latin typeface="Arial MT"/>
                <a:cs typeface="Arial MT"/>
              </a:rPr>
              <a:t>data</a:t>
            </a:r>
            <a:r>
              <a:rPr sz="1000" spc="5" dirty="0">
                <a:latin typeface="Arial MT"/>
                <a:cs typeface="Arial MT"/>
              </a:rPr>
              <a:t> </a:t>
            </a:r>
            <a:r>
              <a:rPr sz="1000" spc="-5" dirty="0">
                <a:latin typeface="Arial MT"/>
                <a:cs typeface="Arial MT"/>
              </a:rPr>
              <a:t>is</a:t>
            </a:r>
            <a:r>
              <a:rPr sz="1000" spc="5" dirty="0">
                <a:latin typeface="Arial MT"/>
                <a:cs typeface="Arial MT"/>
              </a:rPr>
              <a:t> </a:t>
            </a:r>
            <a:r>
              <a:rPr sz="1000" spc="-5" dirty="0">
                <a:latin typeface="Arial MT"/>
                <a:cs typeface="Arial MT"/>
              </a:rPr>
              <a:t>passed</a:t>
            </a:r>
            <a:r>
              <a:rPr sz="1000" spc="10" dirty="0">
                <a:latin typeface="Arial MT"/>
                <a:cs typeface="Arial MT"/>
              </a:rPr>
              <a:t> </a:t>
            </a:r>
            <a:r>
              <a:rPr sz="1000" spc="-5" dirty="0">
                <a:latin typeface="Arial MT"/>
                <a:cs typeface="Arial MT"/>
              </a:rPr>
              <a:t>to</a:t>
            </a:r>
            <a:r>
              <a:rPr sz="1000" dirty="0">
                <a:latin typeface="Arial MT"/>
                <a:cs typeface="Arial MT"/>
              </a:rPr>
              <a:t> </a:t>
            </a:r>
            <a:r>
              <a:rPr sz="1000" spc="-5" dirty="0">
                <a:latin typeface="Arial MT"/>
                <a:cs typeface="Arial MT"/>
              </a:rPr>
              <a:t>the</a:t>
            </a:r>
            <a:r>
              <a:rPr sz="1000" spc="10" dirty="0">
                <a:latin typeface="Arial MT"/>
                <a:cs typeface="Arial MT"/>
              </a:rPr>
              <a:t> </a:t>
            </a:r>
            <a:r>
              <a:rPr sz="1000" spc="-5" dirty="0">
                <a:latin typeface="Arial MT"/>
                <a:cs typeface="Arial MT"/>
              </a:rPr>
              <a:t>model</a:t>
            </a:r>
            <a:r>
              <a:rPr sz="1000" spc="5" dirty="0">
                <a:latin typeface="Arial MT"/>
                <a:cs typeface="Arial MT"/>
              </a:rPr>
              <a:t> </a:t>
            </a:r>
            <a:r>
              <a:rPr sz="1000" spc="-5" dirty="0">
                <a:latin typeface="Arial MT"/>
                <a:cs typeface="Arial MT"/>
              </a:rPr>
              <a:t>with</a:t>
            </a:r>
            <a:r>
              <a:rPr sz="1000" spc="10" dirty="0">
                <a:latin typeface="Arial MT"/>
                <a:cs typeface="Arial MT"/>
              </a:rPr>
              <a:t> </a:t>
            </a:r>
            <a:r>
              <a:rPr sz="1000" spc="-5" dirty="0">
                <a:latin typeface="Arial MT"/>
                <a:cs typeface="Arial MT"/>
              </a:rPr>
              <a:t>the</a:t>
            </a:r>
            <a:r>
              <a:rPr sz="1000" spc="10" dirty="0">
                <a:latin typeface="Arial MT"/>
                <a:cs typeface="Arial MT"/>
              </a:rPr>
              <a:t> </a:t>
            </a:r>
            <a:r>
              <a:rPr sz="1000" spc="-5" dirty="0">
                <a:latin typeface="Arial MT"/>
                <a:cs typeface="Arial MT"/>
              </a:rPr>
              <a:t>.fit()</a:t>
            </a:r>
            <a:r>
              <a:rPr sz="1000" spc="5" dirty="0">
                <a:latin typeface="Arial MT"/>
                <a:cs typeface="Arial MT"/>
              </a:rPr>
              <a:t> </a:t>
            </a:r>
            <a:r>
              <a:rPr sz="1000" spc="-5" dirty="0">
                <a:latin typeface="Arial MT"/>
                <a:cs typeface="Arial MT"/>
              </a:rPr>
              <a:t>function.</a:t>
            </a:r>
            <a:r>
              <a:rPr sz="1000" dirty="0">
                <a:latin typeface="Arial MT"/>
                <a:cs typeface="Arial MT"/>
              </a:rPr>
              <a:t> Test </a:t>
            </a:r>
            <a:r>
              <a:rPr sz="1000" spc="-5" dirty="0">
                <a:latin typeface="Arial MT"/>
                <a:cs typeface="Arial MT"/>
              </a:rPr>
              <a:t>data</a:t>
            </a:r>
            <a:r>
              <a:rPr sz="1000" spc="10" dirty="0">
                <a:latin typeface="Arial MT"/>
                <a:cs typeface="Arial MT"/>
              </a:rPr>
              <a:t> </a:t>
            </a:r>
            <a:r>
              <a:rPr sz="1000" spc="-10" dirty="0">
                <a:latin typeface="Arial MT"/>
                <a:cs typeface="Arial MT"/>
              </a:rPr>
              <a:t>is</a:t>
            </a:r>
            <a:r>
              <a:rPr sz="1000" spc="5" dirty="0">
                <a:latin typeface="Arial MT"/>
                <a:cs typeface="Arial MT"/>
              </a:rPr>
              <a:t> </a:t>
            </a:r>
            <a:r>
              <a:rPr sz="1000" spc="-5" dirty="0">
                <a:latin typeface="Arial MT"/>
                <a:cs typeface="Arial MT"/>
              </a:rPr>
              <a:t>predicted with</a:t>
            </a:r>
            <a:r>
              <a:rPr sz="1000" dirty="0">
                <a:latin typeface="Arial MT"/>
                <a:cs typeface="Arial MT"/>
              </a:rPr>
              <a:t> .predict() </a:t>
            </a:r>
            <a:r>
              <a:rPr sz="1000" spc="5" dirty="0">
                <a:latin typeface="Arial MT"/>
                <a:cs typeface="Arial MT"/>
              </a:rPr>
              <a:t> </a:t>
            </a:r>
            <a:r>
              <a:rPr sz="1000" spc="-5" dirty="0">
                <a:latin typeface="Arial MT"/>
                <a:cs typeface="Arial MT"/>
              </a:rPr>
              <a:t>function</a:t>
            </a:r>
            <a:r>
              <a:rPr sz="1000" dirty="0">
                <a:latin typeface="Arial MT"/>
                <a:cs typeface="Arial MT"/>
              </a:rPr>
              <a:t> </a:t>
            </a:r>
            <a:r>
              <a:rPr sz="1000" spc="-5" dirty="0">
                <a:latin typeface="Arial MT"/>
                <a:cs typeface="Arial MT"/>
              </a:rPr>
              <a:t>and</a:t>
            </a:r>
            <a:r>
              <a:rPr sz="1000" dirty="0">
                <a:latin typeface="Arial MT"/>
                <a:cs typeface="Arial MT"/>
              </a:rPr>
              <a:t> </a:t>
            </a:r>
            <a:r>
              <a:rPr sz="1000" spc="-5" dirty="0">
                <a:latin typeface="Arial MT"/>
                <a:cs typeface="Arial MT"/>
              </a:rPr>
              <a:t>saved</a:t>
            </a:r>
            <a:r>
              <a:rPr sz="1000" spc="5" dirty="0">
                <a:latin typeface="Arial MT"/>
                <a:cs typeface="Arial MT"/>
              </a:rPr>
              <a:t> </a:t>
            </a:r>
            <a:r>
              <a:rPr sz="1000" spc="-5" dirty="0">
                <a:latin typeface="Arial MT"/>
                <a:cs typeface="Arial MT"/>
              </a:rPr>
              <a:t>in</a:t>
            </a:r>
            <a:r>
              <a:rPr sz="1000" dirty="0">
                <a:latin typeface="Arial MT"/>
                <a:cs typeface="Arial MT"/>
              </a:rPr>
              <a:t> </a:t>
            </a:r>
            <a:r>
              <a:rPr sz="1000" spc="-5" dirty="0">
                <a:latin typeface="Arial MT"/>
                <a:cs typeface="Arial MT"/>
              </a:rPr>
              <a:t>a</a:t>
            </a:r>
            <a:r>
              <a:rPr sz="1000" spc="15" dirty="0">
                <a:latin typeface="Arial MT"/>
                <a:cs typeface="Arial MT"/>
              </a:rPr>
              <a:t> </a:t>
            </a:r>
            <a:r>
              <a:rPr sz="1000" spc="-5" dirty="0">
                <a:latin typeface="Arial MT"/>
                <a:cs typeface="Arial MT"/>
              </a:rPr>
              <a:t>new</a:t>
            </a:r>
            <a:r>
              <a:rPr sz="1000" dirty="0">
                <a:latin typeface="Arial MT"/>
                <a:cs typeface="Arial MT"/>
              </a:rPr>
              <a:t> </a:t>
            </a:r>
            <a:r>
              <a:rPr sz="1000" spc="-5" dirty="0">
                <a:latin typeface="Arial MT"/>
                <a:cs typeface="Arial MT"/>
              </a:rPr>
              <a:t>variable.</a:t>
            </a:r>
            <a:r>
              <a:rPr lang="en-US" sz="1000" spc="-5" dirty="0">
                <a:latin typeface="Arial MT"/>
                <a:cs typeface="Arial MT"/>
              </a:rPr>
              <a:t> We can find the Train and Test accuracy by </a:t>
            </a:r>
            <a:r>
              <a:rPr lang="en-US" sz="1000" spc="-5" dirty="0" err="1">
                <a:latin typeface="Arial MT"/>
                <a:cs typeface="Arial MT"/>
              </a:rPr>
              <a:t>X_train</a:t>
            </a:r>
            <a:r>
              <a:rPr lang="en-US" sz="1000" spc="-5" dirty="0">
                <a:latin typeface="Arial MT"/>
                <a:cs typeface="Arial MT"/>
              </a:rPr>
              <a:t> and </a:t>
            </a:r>
            <a:r>
              <a:rPr lang="en-US" sz="1000" spc="-5" dirty="0" err="1">
                <a:latin typeface="Arial MT"/>
                <a:cs typeface="Arial MT"/>
              </a:rPr>
              <a:t>X_test</a:t>
            </a:r>
            <a:r>
              <a:rPr lang="en-US" sz="1000" spc="-5" dirty="0">
                <a:latin typeface="Arial MT"/>
                <a:cs typeface="Arial MT"/>
              </a:rPr>
              <a:t>. </a:t>
            </a:r>
            <a:endParaRPr sz="1000" dirty="0">
              <a:latin typeface="Arial MT"/>
              <a:cs typeface="Arial MT"/>
            </a:endParaRPr>
          </a:p>
        </p:txBody>
      </p:sp>
      <p:sp>
        <p:nvSpPr>
          <p:cNvPr id="3" name="object 3"/>
          <p:cNvSpPr txBox="1"/>
          <p:nvPr/>
        </p:nvSpPr>
        <p:spPr>
          <a:xfrm>
            <a:off x="1817039" y="5548759"/>
            <a:ext cx="5105400" cy="1147430"/>
          </a:xfrm>
          <a:prstGeom prst="rect">
            <a:avLst/>
          </a:prstGeom>
        </p:spPr>
        <p:txBody>
          <a:bodyPr vert="horz" wrap="square" lIns="0" tIns="12700" rIns="0" bIns="0" rtlCol="0">
            <a:spAutoFit/>
          </a:bodyPr>
          <a:lstStyle/>
          <a:p>
            <a:pPr marL="12700">
              <a:lnSpc>
                <a:spcPct val="100000"/>
              </a:lnSpc>
              <a:spcBef>
                <a:spcPts val="100"/>
              </a:spcBef>
            </a:pPr>
            <a:r>
              <a:rPr sz="1200" b="1" dirty="0">
                <a:latin typeface="Arial"/>
                <a:cs typeface="Arial"/>
              </a:rPr>
              <a:t>Activity </a:t>
            </a:r>
            <a:r>
              <a:rPr sz="1200" b="1" spc="-5" dirty="0">
                <a:latin typeface="Arial"/>
                <a:cs typeface="Arial"/>
              </a:rPr>
              <a:t>1.2: Random</a:t>
            </a:r>
            <a:r>
              <a:rPr sz="1200" b="1" spc="-25" dirty="0">
                <a:latin typeface="Arial"/>
                <a:cs typeface="Arial"/>
              </a:rPr>
              <a:t> </a:t>
            </a:r>
            <a:r>
              <a:rPr sz="1200" b="1" spc="-5" dirty="0">
                <a:latin typeface="Arial"/>
                <a:cs typeface="Arial"/>
              </a:rPr>
              <a:t>forest </a:t>
            </a:r>
            <a:r>
              <a:rPr sz="1200" b="1" dirty="0">
                <a:latin typeface="Arial"/>
                <a:cs typeface="Arial"/>
              </a:rPr>
              <a:t>model</a:t>
            </a:r>
            <a:endParaRPr sz="1200" dirty="0">
              <a:latin typeface="Arial"/>
              <a:cs typeface="Arial"/>
            </a:endParaRPr>
          </a:p>
          <a:p>
            <a:pPr marL="12700" marR="5080">
              <a:lnSpc>
                <a:spcPct val="143700"/>
              </a:lnSpc>
              <a:spcBef>
                <a:spcPts val="705"/>
              </a:spcBef>
            </a:pPr>
            <a:r>
              <a:rPr lang="en-US" sz="1000" spc="-5" dirty="0">
                <a:latin typeface="Arial MT"/>
                <a:cs typeface="Arial MT"/>
              </a:rPr>
              <a:t>First Random Forest Model</a:t>
            </a:r>
            <a:r>
              <a:rPr lang="en-US" sz="1000" dirty="0">
                <a:latin typeface="Arial MT"/>
                <a:cs typeface="Arial MT"/>
              </a:rPr>
              <a:t> </a:t>
            </a:r>
            <a:r>
              <a:rPr lang="en-US" sz="1000" spc="-10" dirty="0">
                <a:latin typeface="Arial MT"/>
                <a:cs typeface="Arial MT"/>
              </a:rPr>
              <a:t>is</a:t>
            </a:r>
            <a:r>
              <a:rPr lang="en-US" sz="1000" spc="10" dirty="0">
                <a:latin typeface="Arial MT"/>
                <a:cs typeface="Arial MT"/>
              </a:rPr>
              <a:t> </a:t>
            </a:r>
            <a:r>
              <a:rPr lang="en-US" sz="1000" spc="-5" dirty="0">
                <a:latin typeface="Arial MT"/>
                <a:cs typeface="Arial MT"/>
              </a:rPr>
              <a:t>imported from </a:t>
            </a:r>
            <a:r>
              <a:rPr lang="en-US" sz="1000" spc="-5" dirty="0" err="1">
                <a:latin typeface="Arial MT"/>
                <a:cs typeface="Arial MT"/>
              </a:rPr>
              <a:t>sklearn</a:t>
            </a:r>
            <a:r>
              <a:rPr lang="en-US" sz="1000" spc="-5" dirty="0">
                <a:latin typeface="Arial MT"/>
                <a:cs typeface="Arial MT"/>
              </a:rPr>
              <a:t> Library then </a:t>
            </a:r>
            <a:r>
              <a:rPr sz="1000" spc="-5" dirty="0" err="1">
                <a:latin typeface="Arial MT"/>
                <a:cs typeface="Arial MT"/>
              </a:rPr>
              <a:t>RandomForestClassifier</a:t>
            </a:r>
            <a:r>
              <a:rPr sz="1000" spc="50" dirty="0">
                <a:latin typeface="Arial MT"/>
                <a:cs typeface="Arial MT"/>
              </a:rPr>
              <a:t> </a:t>
            </a:r>
            <a:r>
              <a:rPr sz="1000" spc="-5" dirty="0">
                <a:latin typeface="Arial MT"/>
                <a:cs typeface="Arial MT"/>
              </a:rPr>
              <a:t>algorithm</a:t>
            </a:r>
            <a:r>
              <a:rPr sz="1000" spc="55" dirty="0">
                <a:latin typeface="Arial MT"/>
                <a:cs typeface="Arial MT"/>
              </a:rPr>
              <a:t> </a:t>
            </a:r>
            <a:r>
              <a:rPr sz="1000" spc="-5" dirty="0">
                <a:latin typeface="Arial MT"/>
                <a:cs typeface="Arial MT"/>
              </a:rPr>
              <a:t>is</a:t>
            </a:r>
            <a:r>
              <a:rPr sz="1000" spc="55" dirty="0">
                <a:latin typeface="Arial MT"/>
                <a:cs typeface="Arial MT"/>
              </a:rPr>
              <a:t> </a:t>
            </a:r>
            <a:r>
              <a:rPr sz="1000" spc="-5" dirty="0">
                <a:latin typeface="Arial MT"/>
                <a:cs typeface="Arial MT"/>
              </a:rPr>
              <a:t>initialised</a:t>
            </a:r>
            <a:r>
              <a:rPr sz="1000" spc="55" dirty="0">
                <a:latin typeface="Arial MT"/>
                <a:cs typeface="Arial MT"/>
              </a:rPr>
              <a:t> </a:t>
            </a:r>
            <a:r>
              <a:rPr sz="1000" spc="-5" dirty="0">
                <a:latin typeface="Arial MT"/>
                <a:cs typeface="Arial MT"/>
              </a:rPr>
              <a:t>and </a:t>
            </a:r>
            <a:r>
              <a:rPr sz="1000" dirty="0">
                <a:latin typeface="Arial MT"/>
                <a:cs typeface="Arial MT"/>
              </a:rPr>
              <a:t> </a:t>
            </a:r>
            <a:r>
              <a:rPr sz="1000" spc="-5" dirty="0">
                <a:latin typeface="Arial MT"/>
                <a:cs typeface="Arial MT"/>
              </a:rPr>
              <a:t>training</a:t>
            </a:r>
            <a:r>
              <a:rPr sz="1000" spc="15" dirty="0">
                <a:latin typeface="Arial MT"/>
                <a:cs typeface="Arial MT"/>
              </a:rPr>
              <a:t> </a:t>
            </a:r>
            <a:r>
              <a:rPr sz="1000" spc="-5" dirty="0">
                <a:latin typeface="Arial MT"/>
                <a:cs typeface="Arial MT"/>
              </a:rPr>
              <a:t>data</a:t>
            </a:r>
            <a:r>
              <a:rPr sz="1000" spc="5" dirty="0">
                <a:latin typeface="Arial MT"/>
                <a:cs typeface="Arial MT"/>
              </a:rPr>
              <a:t> </a:t>
            </a:r>
            <a:r>
              <a:rPr sz="1000" spc="-10" dirty="0">
                <a:latin typeface="Arial MT"/>
                <a:cs typeface="Arial MT"/>
              </a:rPr>
              <a:t>is</a:t>
            </a:r>
            <a:r>
              <a:rPr sz="1000" spc="20" dirty="0">
                <a:latin typeface="Arial MT"/>
                <a:cs typeface="Arial MT"/>
              </a:rPr>
              <a:t> </a:t>
            </a:r>
            <a:r>
              <a:rPr sz="1000" spc="-5" dirty="0">
                <a:latin typeface="Arial MT"/>
                <a:cs typeface="Arial MT"/>
              </a:rPr>
              <a:t>passed</a:t>
            </a:r>
            <a:r>
              <a:rPr sz="1000" spc="5" dirty="0">
                <a:latin typeface="Arial MT"/>
                <a:cs typeface="Arial MT"/>
              </a:rPr>
              <a:t> </a:t>
            </a:r>
            <a:r>
              <a:rPr sz="1000" dirty="0">
                <a:latin typeface="Arial MT"/>
                <a:cs typeface="Arial MT"/>
              </a:rPr>
              <a:t>to</a:t>
            </a:r>
            <a:r>
              <a:rPr sz="1000" spc="10" dirty="0">
                <a:latin typeface="Arial MT"/>
                <a:cs typeface="Arial MT"/>
              </a:rPr>
              <a:t> </a:t>
            </a:r>
            <a:r>
              <a:rPr sz="1000" spc="-5" dirty="0">
                <a:latin typeface="Arial MT"/>
                <a:cs typeface="Arial MT"/>
              </a:rPr>
              <a:t>the</a:t>
            </a:r>
            <a:r>
              <a:rPr sz="1000" spc="5" dirty="0">
                <a:latin typeface="Arial MT"/>
                <a:cs typeface="Arial MT"/>
              </a:rPr>
              <a:t> </a:t>
            </a:r>
            <a:r>
              <a:rPr sz="1000" spc="-5" dirty="0">
                <a:latin typeface="Arial MT"/>
                <a:cs typeface="Arial MT"/>
              </a:rPr>
              <a:t>model</a:t>
            </a:r>
            <a:r>
              <a:rPr sz="1000" spc="15" dirty="0">
                <a:latin typeface="Arial MT"/>
                <a:cs typeface="Arial MT"/>
              </a:rPr>
              <a:t> </a:t>
            </a:r>
            <a:r>
              <a:rPr sz="1000" spc="-5" dirty="0">
                <a:latin typeface="Arial MT"/>
                <a:cs typeface="Arial MT"/>
              </a:rPr>
              <a:t>with</a:t>
            </a:r>
            <a:r>
              <a:rPr sz="1000" spc="5" dirty="0">
                <a:latin typeface="Arial MT"/>
                <a:cs typeface="Arial MT"/>
              </a:rPr>
              <a:t> </a:t>
            </a:r>
            <a:r>
              <a:rPr sz="1000" spc="-5" dirty="0">
                <a:latin typeface="Arial MT"/>
                <a:cs typeface="Arial MT"/>
              </a:rPr>
              <a:t>.fit()</a:t>
            </a:r>
            <a:r>
              <a:rPr sz="1000" spc="10" dirty="0">
                <a:latin typeface="Arial MT"/>
                <a:cs typeface="Arial MT"/>
              </a:rPr>
              <a:t> </a:t>
            </a:r>
            <a:r>
              <a:rPr sz="1000" spc="-5" dirty="0">
                <a:latin typeface="Arial MT"/>
                <a:cs typeface="Arial MT"/>
              </a:rPr>
              <a:t>function.</a:t>
            </a:r>
            <a:r>
              <a:rPr sz="1000" spc="20" dirty="0">
                <a:latin typeface="Arial MT"/>
                <a:cs typeface="Arial MT"/>
              </a:rPr>
              <a:t> </a:t>
            </a:r>
            <a:r>
              <a:rPr sz="1000" spc="-5" dirty="0">
                <a:latin typeface="Arial MT"/>
                <a:cs typeface="Arial MT"/>
              </a:rPr>
              <a:t>Test</a:t>
            </a:r>
            <a:r>
              <a:rPr sz="1000" spc="40" dirty="0">
                <a:latin typeface="Arial MT"/>
                <a:cs typeface="Arial MT"/>
              </a:rPr>
              <a:t> </a:t>
            </a:r>
            <a:r>
              <a:rPr sz="1000" spc="-5" dirty="0">
                <a:latin typeface="Arial MT"/>
                <a:cs typeface="Arial MT"/>
              </a:rPr>
              <a:t>data</a:t>
            </a:r>
            <a:r>
              <a:rPr sz="1000" spc="15" dirty="0">
                <a:latin typeface="Arial MT"/>
                <a:cs typeface="Arial MT"/>
              </a:rPr>
              <a:t> </a:t>
            </a:r>
            <a:r>
              <a:rPr sz="1000" spc="-10" dirty="0">
                <a:latin typeface="Arial MT"/>
                <a:cs typeface="Arial MT"/>
              </a:rPr>
              <a:t>is</a:t>
            </a:r>
            <a:r>
              <a:rPr sz="1000" spc="15" dirty="0">
                <a:latin typeface="Arial MT"/>
                <a:cs typeface="Arial MT"/>
              </a:rPr>
              <a:t> </a:t>
            </a:r>
            <a:r>
              <a:rPr sz="1000" spc="-5" dirty="0">
                <a:latin typeface="Arial MT"/>
                <a:cs typeface="Arial MT"/>
              </a:rPr>
              <a:t>predicted</a:t>
            </a:r>
            <a:r>
              <a:rPr sz="1000" spc="5" dirty="0">
                <a:latin typeface="Arial MT"/>
                <a:cs typeface="Arial MT"/>
              </a:rPr>
              <a:t> </a:t>
            </a:r>
            <a:r>
              <a:rPr sz="1000" spc="-5" dirty="0">
                <a:latin typeface="Arial MT"/>
                <a:cs typeface="Arial MT"/>
              </a:rPr>
              <a:t>with</a:t>
            </a:r>
            <a:r>
              <a:rPr sz="1000" spc="5" dirty="0">
                <a:latin typeface="Arial MT"/>
                <a:cs typeface="Arial MT"/>
              </a:rPr>
              <a:t> </a:t>
            </a:r>
            <a:r>
              <a:rPr sz="1000" spc="-5" dirty="0">
                <a:latin typeface="Arial MT"/>
                <a:cs typeface="Arial MT"/>
              </a:rPr>
              <a:t>.predict() </a:t>
            </a:r>
            <a:r>
              <a:rPr sz="1000" spc="-265" dirty="0">
                <a:latin typeface="Arial MT"/>
                <a:cs typeface="Arial MT"/>
              </a:rPr>
              <a:t> </a:t>
            </a:r>
            <a:r>
              <a:rPr sz="1000" spc="-5" dirty="0">
                <a:latin typeface="Arial MT"/>
                <a:cs typeface="Arial MT"/>
              </a:rPr>
              <a:t>function</a:t>
            </a:r>
            <a:r>
              <a:rPr sz="1000" dirty="0">
                <a:latin typeface="Arial MT"/>
                <a:cs typeface="Arial MT"/>
              </a:rPr>
              <a:t> </a:t>
            </a:r>
            <a:r>
              <a:rPr sz="1000" spc="-5" dirty="0">
                <a:latin typeface="Arial MT"/>
                <a:cs typeface="Arial MT"/>
              </a:rPr>
              <a:t>and</a:t>
            </a:r>
            <a:r>
              <a:rPr sz="1000" dirty="0">
                <a:latin typeface="Arial MT"/>
                <a:cs typeface="Arial MT"/>
              </a:rPr>
              <a:t> </a:t>
            </a:r>
            <a:r>
              <a:rPr sz="1000" spc="-5" dirty="0">
                <a:latin typeface="Arial MT"/>
                <a:cs typeface="Arial MT"/>
              </a:rPr>
              <a:t>saved</a:t>
            </a:r>
            <a:r>
              <a:rPr sz="1000" spc="5" dirty="0">
                <a:latin typeface="Arial MT"/>
                <a:cs typeface="Arial MT"/>
              </a:rPr>
              <a:t> </a:t>
            </a:r>
            <a:r>
              <a:rPr sz="1000" spc="-5" dirty="0">
                <a:latin typeface="Arial MT"/>
                <a:cs typeface="Arial MT"/>
              </a:rPr>
              <a:t>in</a:t>
            </a:r>
            <a:r>
              <a:rPr sz="1000" dirty="0">
                <a:latin typeface="Arial MT"/>
                <a:cs typeface="Arial MT"/>
              </a:rPr>
              <a:t> </a:t>
            </a:r>
            <a:r>
              <a:rPr sz="1000" spc="-5" dirty="0">
                <a:latin typeface="Arial MT"/>
                <a:cs typeface="Arial MT"/>
              </a:rPr>
              <a:t>a</a:t>
            </a:r>
            <a:r>
              <a:rPr sz="1000" spc="10" dirty="0">
                <a:latin typeface="Arial MT"/>
                <a:cs typeface="Arial MT"/>
              </a:rPr>
              <a:t> </a:t>
            </a:r>
            <a:r>
              <a:rPr sz="1000" spc="-5" dirty="0">
                <a:latin typeface="Arial MT"/>
                <a:cs typeface="Arial MT"/>
              </a:rPr>
              <a:t>new</a:t>
            </a:r>
            <a:r>
              <a:rPr sz="1000" spc="5" dirty="0">
                <a:latin typeface="Arial MT"/>
                <a:cs typeface="Arial MT"/>
              </a:rPr>
              <a:t> </a:t>
            </a:r>
            <a:r>
              <a:rPr sz="1000" spc="-5" dirty="0">
                <a:latin typeface="Arial MT"/>
                <a:cs typeface="Arial MT"/>
              </a:rPr>
              <a:t>variable.</a:t>
            </a:r>
            <a:r>
              <a:rPr sz="1000" spc="10" dirty="0">
                <a:latin typeface="Arial MT"/>
                <a:cs typeface="Arial MT"/>
              </a:rPr>
              <a:t> </a:t>
            </a:r>
            <a:r>
              <a:rPr lang="en-US" sz="1000" spc="-5" dirty="0">
                <a:latin typeface="Arial MT"/>
                <a:cs typeface="Arial MT"/>
              </a:rPr>
              <a:t>We can find the Train and Test accuracy by </a:t>
            </a:r>
            <a:r>
              <a:rPr lang="en-US" sz="1000" spc="-5" dirty="0" err="1">
                <a:latin typeface="Arial MT"/>
                <a:cs typeface="Arial MT"/>
              </a:rPr>
              <a:t>X_train</a:t>
            </a:r>
            <a:r>
              <a:rPr lang="en-US" sz="1000" spc="-5" dirty="0">
                <a:latin typeface="Arial MT"/>
                <a:cs typeface="Arial MT"/>
              </a:rPr>
              <a:t> and </a:t>
            </a:r>
            <a:r>
              <a:rPr lang="en-US" sz="1000" spc="-5" dirty="0" err="1">
                <a:latin typeface="Arial MT"/>
                <a:cs typeface="Arial MT"/>
              </a:rPr>
              <a:t>X_test</a:t>
            </a:r>
            <a:r>
              <a:rPr lang="en-US" sz="1000" spc="-5" dirty="0">
                <a:latin typeface="Arial MT"/>
                <a:cs typeface="Arial MT"/>
              </a:rPr>
              <a:t>. </a:t>
            </a:r>
            <a:endParaRPr sz="1000" dirty="0">
              <a:latin typeface="Arial MT"/>
              <a:cs typeface="Arial MT"/>
            </a:endParaRPr>
          </a:p>
        </p:txBody>
      </p:sp>
      <p:sp>
        <p:nvSpPr>
          <p:cNvPr id="6" name="object 6"/>
          <p:cNvSpPr txBox="1"/>
          <p:nvPr/>
        </p:nvSpPr>
        <p:spPr>
          <a:xfrm>
            <a:off x="902004" y="9886729"/>
            <a:ext cx="1454150" cy="194310"/>
          </a:xfrm>
          <a:prstGeom prst="rect">
            <a:avLst/>
          </a:prstGeom>
        </p:spPr>
        <p:txBody>
          <a:bodyPr vert="horz" wrap="square" lIns="0" tIns="0" rIns="0" bIns="0" rtlCol="0">
            <a:spAutoFit/>
          </a:bodyPr>
          <a:lstStyle/>
          <a:p>
            <a:pPr marL="12700">
              <a:lnSpc>
                <a:spcPts val="1410"/>
              </a:lnSpc>
            </a:pPr>
            <a:r>
              <a:rPr sz="1200" u="sng" spc="-5" dirty="0">
                <a:solidFill>
                  <a:srgbClr val="0462C1"/>
                </a:solidFill>
                <a:uFill>
                  <a:solidFill>
                    <a:srgbClr val="0462C1"/>
                  </a:solidFill>
                </a:uFill>
                <a:latin typeface="Times New Roman"/>
                <a:cs typeface="Times New Roman"/>
                <a:hlinkClick r:id="rId2"/>
              </a:rPr>
              <a:t>www.smartinternz.com</a:t>
            </a:r>
            <a:endParaRPr sz="1200">
              <a:latin typeface="Times New Roman"/>
              <a:cs typeface="Times New Roman"/>
            </a:endParaRPr>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12700">
              <a:lnSpc>
                <a:spcPts val="1410"/>
              </a:lnSpc>
            </a:pPr>
            <a:r>
              <a:rPr spc="-5" dirty="0"/>
              <a:t>Page</a:t>
            </a:r>
            <a:r>
              <a:rPr spc="-25" dirty="0"/>
              <a:t> </a:t>
            </a:r>
            <a:r>
              <a:rPr b="1" dirty="0">
                <a:latin typeface="Times New Roman"/>
                <a:cs typeface="Times New Roman"/>
              </a:rPr>
              <a:t>13</a:t>
            </a:r>
            <a:r>
              <a:rPr b="1" spc="-20" dirty="0">
                <a:latin typeface="Times New Roman"/>
                <a:cs typeface="Times New Roman"/>
              </a:rPr>
              <a:t> </a:t>
            </a:r>
            <a:r>
              <a:rPr dirty="0"/>
              <a:t>of</a:t>
            </a:r>
            <a:r>
              <a:rPr spc="-25" dirty="0"/>
              <a:t> </a:t>
            </a:r>
            <a:r>
              <a:rPr b="1" dirty="0">
                <a:latin typeface="Times New Roman"/>
                <a:cs typeface="Times New Roman"/>
              </a:rPr>
              <a:t>22</a:t>
            </a:r>
          </a:p>
        </p:txBody>
      </p:sp>
      <p:pic>
        <p:nvPicPr>
          <p:cNvPr id="9" name="Picture 8" descr="Text&#10;&#10;Description automatically generated">
            <a:extLst>
              <a:ext uri="{FF2B5EF4-FFF2-40B4-BE49-F238E27FC236}">
                <a16:creationId xmlns:a16="http://schemas.microsoft.com/office/drawing/2014/main" id="{2C01E66E-7897-124B-D3AC-7346F1F5F26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97050" y="3921312"/>
            <a:ext cx="4629127" cy="1272988"/>
          </a:xfrm>
          <a:prstGeom prst="rect">
            <a:avLst/>
          </a:prstGeom>
        </p:spPr>
      </p:pic>
      <p:pic>
        <p:nvPicPr>
          <p:cNvPr id="11" name="Picture 10">
            <a:extLst>
              <a:ext uri="{FF2B5EF4-FFF2-40B4-BE49-F238E27FC236}">
                <a16:creationId xmlns:a16="http://schemas.microsoft.com/office/drawing/2014/main" id="{D920A7BB-2263-6A0D-7E01-E3D1D1EBC61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16050" y="6951294"/>
            <a:ext cx="5620689" cy="114743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816354" y="892555"/>
            <a:ext cx="5104130" cy="1176020"/>
          </a:xfrm>
          <a:prstGeom prst="rect">
            <a:avLst/>
          </a:prstGeom>
        </p:spPr>
        <p:txBody>
          <a:bodyPr vert="horz" wrap="square" lIns="0" tIns="12700" rIns="0" bIns="0" rtlCol="0">
            <a:spAutoFit/>
          </a:bodyPr>
          <a:lstStyle/>
          <a:p>
            <a:pPr marL="12700">
              <a:lnSpc>
                <a:spcPct val="100000"/>
              </a:lnSpc>
              <a:spcBef>
                <a:spcPts val="100"/>
              </a:spcBef>
            </a:pPr>
            <a:r>
              <a:rPr sz="1200" b="1" dirty="0">
                <a:latin typeface="Arial"/>
                <a:cs typeface="Arial"/>
              </a:rPr>
              <a:t>Activity</a:t>
            </a:r>
            <a:r>
              <a:rPr sz="1200" b="1" spc="-25" dirty="0">
                <a:latin typeface="Arial"/>
                <a:cs typeface="Arial"/>
              </a:rPr>
              <a:t> </a:t>
            </a:r>
            <a:r>
              <a:rPr sz="1200" b="1" dirty="0">
                <a:latin typeface="Arial"/>
                <a:cs typeface="Arial"/>
              </a:rPr>
              <a:t>1.3:</a:t>
            </a:r>
            <a:r>
              <a:rPr sz="1200" b="1" spc="-20" dirty="0">
                <a:latin typeface="Arial"/>
                <a:cs typeface="Arial"/>
              </a:rPr>
              <a:t> </a:t>
            </a:r>
            <a:r>
              <a:rPr lang="en-US" sz="1200" b="1" spc="-20" dirty="0">
                <a:latin typeface="Arial"/>
                <a:cs typeface="Arial"/>
              </a:rPr>
              <a:t>KNN </a:t>
            </a:r>
            <a:r>
              <a:rPr sz="1200" b="1" dirty="0">
                <a:latin typeface="Arial"/>
                <a:cs typeface="Arial"/>
              </a:rPr>
              <a:t>model</a:t>
            </a:r>
            <a:endParaRPr sz="1200" dirty="0">
              <a:latin typeface="Arial"/>
              <a:cs typeface="Arial"/>
            </a:endParaRPr>
          </a:p>
          <a:p>
            <a:pPr marL="12700" marR="5080">
              <a:lnSpc>
                <a:spcPct val="144000"/>
              </a:lnSpc>
              <a:spcBef>
                <a:spcPts val="705"/>
              </a:spcBef>
            </a:pPr>
            <a:r>
              <a:rPr lang="en-US" sz="1000" spc="-5" dirty="0">
                <a:latin typeface="Arial MT"/>
                <a:cs typeface="Arial MT"/>
              </a:rPr>
              <a:t>KNN Model</a:t>
            </a:r>
            <a:r>
              <a:rPr lang="en-US" sz="1000" dirty="0">
                <a:latin typeface="Arial MT"/>
                <a:cs typeface="Arial MT"/>
              </a:rPr>
              <a:t> </a:t>
            </a:r>
            <a:r>
              <a:rPr lang="en-US" sz="1000" spc="-10" dirty="0">
                <a:latin typeface="Arial MT"/>
                <a:cs typeface="Arial MT"/>
              </a:rPr>
              <a:t>is</a:t>
            </a:r>
            <a:r>
              <a:rPr lang="en-US" sz="1000" spc="10" dirty="0">
                <a:latin typeface="Arial MT"/>
                <a:cs typeface="Arial MT"/>
              </a:rPr>
              <a:t> </a:t>
            </a:r>
            <a:r>
              <a:rPr lang="en-US" sz="1000" spc="-5" dirty="0">
                <a:latin typeface="Arial MT"/>
                <a:cs typeface="Arial MT"/>
              </a:rPr>
              <a:t>imported from </a:t>
            </a:r>
            <a:r>
              <a:rPr lang="en-US" sz="1000" spc="-5" dirty="0" err="1">
                <a:latin typeface="Arial MT"/>
                <a:cs typeface="Arial MT"/>
              </a:rPr>
              <a:t>sklearn</a:t>
            </a:r>
            <a:r>
              <a:rPr lang="en-US" sz="1000" spc="-5" dirty="0">
                <a:latin typeface="Arial MT"/>
                <a:cs typeface="Arial MT"/>
              </a:rPr>
              <a:t> Library then </a:t>
            </a:r>
            <a:r>
              <a:rPr sz="1000" spc="-5" dirty="0" err="1">
                <a:latin typeface="Arial MT"/>
                <a:cs typeface="Arial MT"/>
              </a:rPr>
              <a:t>KNeighborsClassifier</a:t>
            </a:r>
            <a:r>
              <a:rPr sz="1000" spc="10" dirty="0">
                <a:latin typeface="Arial MT"/>
                <a:cs typeface="Arial MT"/>
              </a:rPr>
              <a:t> </a:t>
            </a:r>
            <a:r>
              <a:rPr sz="1000" spc="-5" dirty="0">
                <a:latin typeface="Arial MT"/>
                <a:cs typeface="Arial MT"/>
              </a:rPr>
              <a:t>algorithm</a:t>
            </a:r>
            <a:r>
              <a:rPr sz="1000" spc="15" dirty="0">
                <a:latin typeface="Arial MT"/>
                <a:cs typeface="Arial MT"/>
              </a:rPr>
              <a:t> </a:t>
            </a:r>
            <a:r>
              <a:rPr sz="1000" spc="-10" dirty="0">
                <a:latin typeface="Arial MT"/>
                <a:cs typeface="Arial MT"/>
              </a:rPr>
              <a:t>is</a:t>
            </a:r>
            <a:r>
              <a:rPr sz="1000" spc="25" dirty="0">
                <a:latin typeface="Arial MT"/>
                <a:cs typeface="Arial MT"/>
              </a:rPr>
              <a:t> </a:t>
            </a:r>
            <a:r>
              <a:rPr sz="1000" spc="-5" dirty="0">
                <a:latin typeface="Arial MT"/>
                <a:cs typeface="Arial MT"/>
              </a:rPr>
              <a:t>initialised</a:t>
            </a:r>
            <a:r>
              <a:rPr sz="1000" spc="20" dirty="0">
                <a:latin typeface="Arial MT"/>
                <a:cs typeface="Arial MT"/>
              </a:rPr>
              <a:t> </a:t>
            </a:r>
            <a:r>
              <a:rPr sz="1000" spc="-5" dirty="0">
                <a:latin typeface="Arial MT"/>
                <a:cs typeface="Arial MT"/>
              </a:rPr>
              <a:t>and</a:t>
            </a:r>
            <a:r>
              <a:rPr sz="1000" spc="25" dirty="0">
                <a:latin typeface="Arial MT"/>
                <a:cs typeface="Arial MT"/>
              </a:rPr>
              <a:t> </a:t>
            </a:r>
            <a:r>
              <a:rPr sz="1000" spc="-5" dirty="0">
                <a:latin typeface="Arial MT"/>
                <a:cs typeface="Arial MT"/>
              </a:rPr>
              <a:t>training</a:t>
            </a:r>
            <a:r>
              <a:rPr sz="1000" spc="10" dirty="0">
                <a:latin typeface="Arial MT"/>
                <a:cs typeface="Arial MT"/>
              </a:rPr>
              <a:t> </a:t>
            </a:r>
            <a:r>
              <a:rPr sz="1000" spc="-5" dirty="0">
                <a:latin typeface="Arial MT"/>
                <a:cs typeface="Arial MT"/>
              </a:rPr>
              <a:t>data</a:t>
            </a:r>
            <a:r>
              <a:rPr sz="1000" spc="20" dirty="0">
                <a:latin typeface="Arial MT"/>
                <a:cs typeface="Arial MT"/>
              </a:rPr>
              <a:t> </a:t>
            </a:r>
            <a:r>
              <a:rPr sz="1000" dirty="0">
                <a:latin typeface="Arial MT"/>
                <a:cs typeface="Arial MT"/>
              </a:rPr>
              <a:t>is</a:t>
            </a:r>
            <a:r>
              <a:rPr sz="1000" spc="15" dirty="0">
                <a:latin typeface="Arial MT"/>
                <a:cs typeface="Arial MT"/>
              </a:rPr>
              <a:t> </a:t>
            </a:r>
            <a:r>
              <a:rPr sz="1000" spc="-5" dirty="0">
                <a:latin typeface="Arial MT"/>
                <a:cs typeface="Arial MT"/>
              </a:rPr>
              <a:t>passed </a:t>
            </a:r>
            <a:r>
              <a:rPr sz="1000" spc="-260" dirty="0">
                <a:latin typeface="Arial MT"/>
                <a:cs typeface="Arial MT"/>
              </a:rPr>
              <a:t> </a:t>
            </a:r>
            <a:r>
              <a:rPr sz="1000" spc="-5" dirty="0">
                <a:latin typeface="Arial MT"/>
                <a:cs typeface="Arial MT"/>
              </a:rPr>
              <a:t>to</a:t>
            </a:r>
            <a:r>
              <a:rPr sz="1000" dirty="0">
                <a:latin typeface="Arial MT"/>
                <a:cs typeface="Arial MT"/>
              </a:rPr>
              <a:t> </a:t>
            </a:r>
            <a:r>
              <a:rPr sz="1000" spc="-5" dirty="0">
                <a:latin typeface="Arial MT"/>
                <a:cs typeface="Arial MT"/>
              </a:rPr>
              <a:t>the</a:t>
            </a:r>
            <a:r>
              <a:rPr sz="1000" spc="5" dirty="0">
                <a:latin typeface="Arial MT"/>
                <a:cs typeface="Arial MT"/>
              </a:rPr>
              <a:t> </a:t>
            </a:r>
            <a:r>
              <a:rPr sz="1000" spc="-5" dirty="0">
                <a:latin typeface="Arial MT"/>
                <a:cs typeface="Arial MT"/>
              </a:rPr>
              <a:t>model</a:t>
            </a:r>
            <a:r>
              <a:rPr sz="1000" dirty="0">
                <a:latin typeface="Arial MT"/>
                <a:cs typeface="Arial MT"/>
              </a:rPr>
              <a:t> </a:t>
            </a:r>
            <a:r>
              <a:rPr sz="1000" spc="-5" dirty="0">
                <a:latin typeface="Arial MT"/>
                <a:cs typeface="Arial MT"/>
              </a:rPr>
              <a:t>with</a:t>
            </a:r>
            <a:r>
              <a:rPr sz="1000" spc="5" dirty="0">
                <a:latin typeface="Arial MT"/>
                <a:cs typeface="Arial MT"/>
              </a:rPr>
              <a:t> </a:t>
            </a:r>
            <a:r>
              <a:rPr sz="1000" spc="-5" dirty="0">
                <a:latin typeface="Arial MT"/>
                <a:cs typeface="Arial MT"/>
              </a:rPr>
              <a:t>.fit()</a:t>
            </a:r>
            <a:r>
              <a:rPr sz="1000" spc="5" dirty="0">
                <a:latin typeface="Arial MT"/>
                <a:cs typeface="Arial MT"/>
              </a:rPr>
              <a:t> </a:t>
            </a:r>
            <a:r>
              <a:rPr sz="1000" spc="-5" dirty="0">
                <a:latin typeface="Arial MT"/>
                <a:cs typeface="Arial MT"/>
              </a:rPr>
              <a:t>function.</a:t>
            </a:r>
            <a:r>
              <a:rPr sz="1000" spc="5" dirty="0">
                <a:latin typeface="Arial MT"/>
                <a:cs typeface="Arial MT"/>
              </a:rPr>
              <a:t> </a:t>
            </a:r>
            <a:r>
              <a:rPr sz="1000" spc="-5" dirty="0">
                <a:latin typeface="Arial MT"/>
                <a:cs typeface="Arial MT"/>
              </a:rPr>
              <a:t>Test</a:t>
            </a:r>
            <a:r>
              <a:rPr sz="1000" spc="15" dirty="0">
                <a:latin typeface="Arial MT"/>
                <a:cs typeface="Arial MT"/>
              </a:rPr>
              <a:t> </a:t>
            </a:r>
            <a:r>
              <a:rPr sz="1000" spc="-5" dirty="0">
                <a:latin typeface="Arial MT"/>
                <a:cs typeface="Arial MT"/>
              </a:rPr>
              <a:t>data</a:t>
            </a:r>
            <a:r>
              <a:rPr sz="1000" spc="15" dirty="0">
                <a:latin typeface="Arial MT"/>
                <a:cs typeface="Arial MT"/>
              </a:rPr>
              <a:t> </a:t>
            </a:r>
            <a:r>
              <a:rPr sz="1000" spc="-10" dirty="0">
                <a:latin typeface="Arial MT"/>
                <a:cs typeface="Arial MT"/>
              </a:rPr>
              <a:t>is</a:t>
            </a:r>
            <a:r>
              <a:rPr sz="1000" spc="5" dirty="0">
                <a:latin typeface="Arial MT"/>
                <a:cs typeface="Arial MT"/>
              </a:rPr>
              <a:t> </a:t>
            </a:r>
            <a:r>
              <a:rPr sz="1000" spc="-5" dirty="0">
                <a:latin typeface="Arial MT"/>
                <a:cs typeface="Arial MT"/>
              </a:rPr>
              <a:t>predicted</a:t>
            </a:r>
            <a:r>
              <a:rPr sz="1000" spc="5" dirty="0">
                <a:latin typeface="Arial MT"/>
                <a:cs typeface="Arial MT"/>
              </a:rPr>
              <a:t> </a:t>
            </a:r>
            <a:r>
              <a:rPr sz="1000" spc="-5" dirty="0">
                <a:latin typeface="Arial MT"/>
                <a:cs typeface="Arial MT"/>
              </a:rPr>
              <a:t>with</a:t>
            </a:r>
            <a:r>
              <a:rPr sz="1000" spc="5" dirty="0">
                <a:latin typeface="Arial MT"/>
                <a:cs typeface="Arial MT"/>
              </a:rPr>
              <a:t> </a:t>
            </a:r>
            <a:r>
              <a:rPr sz="1000" dirty="0">
                <a:latin typeface="Arial MT"/>
                <a:cs typeface="Arial MT"/>
              </a:rPr>
              <a:t>.predict()</a:t>
            </a:r>
            <a:r>
              <a:rPr sz="1000" spc="10" dirty="0">
                <a:latin typeface="Arial MT"/>
                <a:cs typeface="Arial MT"/>
              </a:rPr>
              <a:t> </a:t>
            </a:r>
            <a:r>
              <a:rPr sz="1000" spc="-5" dirty="0">
                <a:latin typeface="Arial MT"/>
                <a:cs typeface="Arial MT"/>
              </a:rPr>
              <a:t>function</a:t>
            </a:r>
            <a:r>
              <a:rPr sz="1000" spc="15" dirty="0">
                <a:latin typeface="Arial MT"/>
                <a:cs typeface="Arial MT"/>
              </a:rPr>
              <a:t> </a:t>
            </a:r>
            <a:r>
              <a:rPr sz="1000" spc="-5" dirty="0">
                <a:latin typeface="Arial MT"/>
                <a:cs typeface="Arial MT"/>
              </a:rPr>
              <a:t>and</a:t>
            </a:r>
            <a:r>
              <a:rPr sz="1000" dirty="0">
                <a:latin typeface="Arial MT"/>
                <a:cs typeface="Arial MT"/>
              </a:rPr>
              <a:t> </a:t>
            </a:r>
            <a:r>
              <a:rPr sz="1000" spc="-5" dirty="0">
                <a:latin typeface="Arial MT"/>
                <a:cs typeface="Arial MT"/>
              </a:rPr>
              <a:t>saved</a:t>
            </a:r>
            <a:r>
              <a:rPr sz="1000" spc="5" dirty="0">
                <a:latin typeface="Arial MT"/>
                <a:cs typeface="Arial MT"/>
              </a:rPr>
              <a:t> </a:t>
            </a:r>
            <a:r>
              <a:rPr sz="1000" dirty="0">
                <a:latin typeface="Arial MT"/>
                <a:cs typeface="Arial MT"/>
              </a:rPr>
              <a:t>in </a:t>
            </a:r>
            <a:r>
              <a:rPr sz="1000" spc="5" dirty="0">
                <a:latin typeface="Arial MT"/>
                <a:cs typeface="Arial MT"/>
              </a:rPr>
              <a:t> </a:t>
            </a:r>
            <a:r>
              <a:rPr sz="1000" spc="-5" dirty="0">
                <a:latin typeface="Arial MT"/>
                <a:cs typeface="Arial MT"/>
              </a:rPr>
              <a:t>new</a:t>
            </a:r>
            <a:r>
              <a:rPr sz="1000" spc="5" dirty="0">
                <a:latin typeface="Arial MT"/>
                <a:cs typeface="Arial MT"/>
              </a:rPr>
              <a:t> </a:t>
            </a:r>
            <a:r>
              <a:rPr sz="1000" spc="-5" dirty="0">
                <a:latin typeface="Arial MT"/>
                <a:cs typeface="Arial MT"/>
              </a:rPr>
              <a:t>variable.</a:t>
            </a:r>
            <a:r>
              <a:rPr sz="1000" spc="5" dirty="0">
                <a:latin typeface="Arial MT"/>
                <a:cs typeface="Arial MT"/>
              </a:rPr>
              <a:t> </a:t>
            </a:r>
            <a:r>
              <a:rPr sz="1000" spc="-5" dirty="0">
                <a:latin typeface="Arial MT"/>
                <a:cs typeface="Arial MT"/>
              </a:rPr>
              <a:t>For</a:t>
            </a:r>
            <a:r>
              <a:rPr sz="1000" spc="20" dirty="0">
                <a:latin typeface="Arial MT"/>
                <a:cs typeface="Arial MT"/>
              </a:rPr>
              <a:t> </a:t>
            </a:r>
            <a:r>
              <a:rPr sz="1000" spc="-5" dirty="0">
                <a:latin typeface="Arial MT"/>
                <a:cs typeface="Arial MT"/>
              </a:rPr>
              <a:t>evaluating</a:t>
            </a:r>
            <a:r>
              <a:rPr sz="1000" spc="5" dirty="0">
                <a:latin typeface="Arial MT"/>
                <a:cs typeface="Arial MT"/>
              </a:rPr>
              <a:t> </a:t>
            </a:r>
            <a:r>
              <a:rPr sz="1000" spc="-5" dirty="0">
                <a:latin typeface="Arial MT"/>
                <a:cs typeface="Arial MT"/>
              </a:rPr>
              <a:t>the</a:t>
            </a:r>
            <a:r>
              <a:rPr sz="1000" spc="20" dirty="0">
                <a:latin typeface="Arial MT"/>
                <a:cs typeface="Arial MT"/>
              </a:rPr>
              <a:t> </a:t>
            </a:r>
            <a:r>
              <a:rPr sz="1000" spc="-5" dirty="0">
                <a:latin typeface="Arial MT"/>
                <a:cs typeface="Arial MT"/>
              </a:rPr>
              <a:t>model,</a:t>
            </a:r>
            <a:r>
              <a:rPr sz="1000" spc="5" dirty="0">
                <a:latin typeface="Arial MT"/>
                <a:cs typeface="Arial MT"/>
              </a:rPr>
              <a:t> </a:t>
            </a:r>
            <a:r>
              <a:rPr sz="1000" spc="-5" dirty="0">
                <a:latin typeface="Arial MT"/>
                <a:cs typeface="Arial MT"/>
              </a:rPr>
              <a:t>confusion</a:t>
            </a:r>
            <a:r>
              <a:rPr sz="1000" spc="5" dirty="0">
                <a:latin typeface="Arial MT"/>
                <a:cs typeface="Arial MT"/>
              </a:rPr>
              <a:t> </a:t>
            </a:r>
            <a:r>
              <a:rPr sz="1000" dirty="0">
                <a:latin typeface="Arial MT"/>
                <a:cs typeface="Arial MT"/>
              </a:rPr>
              <a:t>matrix</a:t>
            </a:r>
            <a:r>
              <a:rPr sz="1000" spc="10" dirty="0">
                <a:latin typeface="Arial MT"/>
                <a:cs typeface="Arial MT"/>
              </a:rPr>
              <a:t> </a:t>
            </a:r>
            <a:r>
              <a:rPr sz="1000" spc="-5" dirty="0">
                <a:latin typeface="Arial MT"/>
                <a:cs typeface="Arial MT"/>
              </a:rPr>
              <a:t>and</a:t>
            </a:r>
            <a:r>
              <a:rPr sz="1000" spc="5" dirty="0">
                <a:latin typeface="Arial MT"/>
                <a:cs typeface="Arial MT"/>
              </a:rPr>
              <a:t> </a:t>
            </a:r>
            <a:r>
              <a:rPr sz="1000" spc="-5" dirty="0">
                <a:latin typeface="Arial MT"/>
                <a:cs typeface="Arial MT"/>
              </a:rPr>
              <a:t>classification</a:t>
            </a:r>
            <a:r>
              <a:rPr sz="1000" spc="5" dirty="0">
                <a:latin typeface="Arial MT"/>
                <a:cs typeface="Arial MT"/>
              </a:rPr>
              <a:t> </a:t>
            </a:r>
            <a:r>
              <a:rPr sz="1000" spc="-5" dirty="0">
                <a:latin typeface="Arial MT"/>
                <a:cs typeface="Arial MT"/>
              </a:rPr>
              <a:t>report</a:t>
            </a:r>
            <a:r>
              <a:rPr sz="1000" spc="25" dirty="0">
                <a:latin typeface="Arial MT"/>
                <a:cs typeface="Arial MT"/>
              </a:rPr>
              <a:t> </a:t>
            </a:r>
            <a:r>
              <a:rPr sz="1000" spc="-5" dirty="0">
                <a:latin typeface="Arial MT"/>
                <a:cs typeface="Arial MT"/>
              </a:rPr>
              <a:t>is</a:t>
            </a:r>
            <a:r>
              <a:rPr sz="1000" spc="10" dirty="0">
                <a:latin typeface="Arial MT"/>
                <a:cs typeface="Arial MT"/>
              </a:rPr>
              <a:t> </a:t>
            </a:r>
            <a:r>
              <a:rPr sz="1000" spc="-5" dirty="0">
                <a:latin typeface="Arial MT"/>
                <a:cs typeface="Arial MT"/>
              </a:rPr>
              <a:t>done.</a:t>
            </a:r>
            <a:endParaRPr sz="1000" dirty="0">
              <a:latin typeface="Arial MT"/>
              <a:cs typeface="Arial MT"/>
            </a:endParaRPr>
          </a:p>
        </p:txBody>
      </p:sp>
      <p:sp>
        <p:nvSpPr>
          <p:cNvPr id="3" name="object 3"/>
          <p:cNvSpPr txBox="1"/>
          <p:nvPr/>
        </p:nvSpPr>
        <p:spPr>
          <a:xfrm>
            <a:off x="1776780" y="4127500"/>
            <a:ext cx="5060950" cy="1528624"/>
          </a:xfrm>
          <a:prstGeom prst="rect">
            <a:avLst/>
          </a:prstGeom>
        </p:spPr>
        <p:txBody>
          <a:bodyPr vert="horz" wrap="square" lIns="0" tIns="12700" rIns="0" bIns="0" rtlCol="0">
            <a:spAutoFit/>
          </a:bodyPr>
          <a:lstStyle/>
          <a:p>
            <a:pPr marL="12700">
              <a:lnSpc>
                <a:spcPct val="100000"/>
              </a:lnSpc>
              <a:spcBef>
                <a:spcPts val="100"/>
              </a:spcBef>
            </a:pPr>
            <a:r>
              <a:rPr sz="1200" b="1" dirty="0">
                <a:latin typeface="Arial"/>
                <a:cs typeface="Arial"/>
              </a:rPr>
              <a:t>Activity</a:t>
            </a:r>
            <a:r>
              <a:rPr sz="1200" b="1" spc="-25" dirty="0">
                <a:latin typeface="Arial"/>
                <a:cs typeface="Arial"/>
              </a:rPr>
              <a:t> </a:t>
            </a:r>
            <a:r>
              <a:rPr sz="1200" b="1" dirty="0">
                <a:latin typeface="Arial"/>
                <a:cs typeface="Arial"/>
              </a:rPr>
              <a:t>1.</a:t>
            </a:r>
            <a:r>
              <a:rPr lang="en-US" sz="1200" b="1" dirty="0">
                <a:latin typeface="Arial"/>
                <a:cs typeface="Arial"/>
              </a:rPr>
              <a:t>4</a:t>
            </a:r>
            <a:r>
              <a:rPr sz="1200" b="1" dirty="0">
                <a:latin typeface="Arial"/>
                <a:cs typeface="Arial"/>
              </a:rPr>
              <a:t>:</a:t>
            </a:r>
            <a:r>
              <a:rPr lang="en-US" sz="1200" b="1" spc="-20" dirty="0">
                <a:latin typeface="Arial"/>
                <a:cs typeface="Arial"/>
              </a:rPr>
              <a:t> Logistic Regression</a:t>
            </a:r>
            <a:r>
              <a:rPr sz="1200" b="1" spc="-25" dirty="0">
                <a:latin typeface="Arial"/>
                <a:cs typeface="Arial"/>
              </a:rPr>
              <a:t> </a:t>
            </a:r>
            <a:r>
              <a:rPr sz="1200" b="1" dirty="0">
                <a:latin typeface="Arial"/>
                <a:cs typeface="Arial"/>
              </a:rPr>
              <a:t>model</a:t>
            </a:r>
            <a:endParaRPr lang="en-US" sz="1200" b="1" dirty="0">
              <a:latin typeface="Arial"/>
              <a:cs typeface="Arial"/>
            </a:endParaRPr>
          </a:p>
          <a:p>
            <a:pPr marL="12700">
              <a:lnSpc>
                <a:spcPct val="100000"/>
              </a:lnSpc>
              <a:spcBef>
                <a:spcPts val="100"/>
              </a:spcBef>
            </a:pPr>
            <a:endParaRPr lang="en-US" sz="1200" b="1" dirty="0">
              <a:latin typeface="Arial"/>
              <a:cs typeface="Arial"/>
            </a:endParaRPr>
          </a:p>
          <a:p>
            <a:pPr marL="12700">
              <a:lnSpc>
                <a:spcPct val="150000"/>
              </a:lnSpc>
              <a:spcBef>
                <a:spcPts val="100"/>
              </a:spcBef>
            </a:pPr>
            <a:r>
              <a:rPr lang="en-US" sz="1000" spc="-5" dirty="0">
                <a:latin typeface="Arial MT"/>
                <a:cs typeface="Arial MT"/>
              </a:rPr>
              <a:t>Logistic Regression Model</a:t>
            </a:r>
            <a:r>
              <a:rPr lang="en-US" sz="1000" dirty="0">
                <a:latin typeface="Arial MT"/>
                <a:cs typeface="Arial MT"/>
              </a:rPr>
              <a:t> </a:t>
            </a:r>
            <a:r>
              <a:rPr lang="en-US" sz="1000" spc="-10" dirty="0">
                <a:latin typeface="Arial MT"/>
                <a:cs typeface="Arial MT"/>
              </a:rPr>
              <a:t>is</a:t>
            </a:r>
            <a:r>
              <a:rPr lang="en-US" sz="1000" spc="10" dirty="0">
                <a:latin typeface="Arial MT"/>
                <a:cs typeface="Arial MT"/>
              </a:rPr>
              <a:t> </a:t>
            </a:r>
            <a:r>
              <a:rPr lang="en-US" sz="1000" spc="-5" dirty="0">
                <a:latin typeface="Arial MT"/>
                <a:cs typeface="Arial MT"/>
              </a:rPr>
              <a:t>imported from </a:t>
            </a:r>
            <a:r>
              <a:rPr lang="en-US" sz="1000" spc="-5" dirty="0" err="1">
                <a:latin typeface="Arial MT"/>
                <a:cs typeface="Arial MT"/>
              </a:rPr>
              <a:t>sklearn</a:t>
            </a:r>
            <a:r>
              <a:rPr lang="en-US" sz="1000" spc="-5" dirty="0">
                <a:latin typeface="Arial MT"/>
                <a:cs typeface="Arial MT"/>
              </a:rPr>
              <a:t> Library then </a:t>
            </a:r>
            <a:r>
              <a:rPr lang="en-US" sz="1000" spc="10" dirty="0">
                <a:latin typeface="Arial MT"/>
                <a:cs typeface="Arial MT"/>
              </a:rPr>
              <a:t>Logistic Regression </a:t>
            </a:r>
            <a:r>
              <a:rPr lang="en-US" sz="1000" spc="-5" dirty="0">
                <a:latin typeface="Arial MT"/>
                <a:cs typeface="Arial MT"/>
              </a:rPr>
              <a:t>algorithm</a:t>
            </a:r>
            <a:r>
              <a:rPr lang="en-US" sz="1000" spc="15" dirty="0">
                <a:latin typeface="Arial MT"/>
                <a:cs typeface="Arial MT"/>
              </a:rPr>
              <a:t> </a:t>
            </a:r>
            <a:r>
              <a:rPr lang="en-US" sz="1000" spc="-10" dirty="0">
                <a:latin typeface="Arial MT"/>
                <a:cs typeface="Arial MT"/>
              </a:rPr>
              <a:t>is</a:t>
            </a:r>
            <a:r>
              <a:rPr lang="en-US" sz="1000" spc="25" dirty="0">
                <a:latin typeface="Arial MT"/>
                <a:cs typeface="Arial MT"/>
              </a:rPr>
              <a:t> </a:t>
            </a:r>
            <a:r>
              <a:rPr lang="en-US" sz="1000" spc="-5" dirty="0" err="1">
                <a:latin typeface="Arial MT"/>
                <a:cs typeface="Arial MT"/>
              </a:rPr>
              <a:t>initialised</a:t>
            </a:r>
            <a:r>
              <a:rPr lang="en-US" sz="1000" spc="20" dirty="0">
                <a:latin typeface="Arial MT"/>
                <a:cs typeface="Arial MT"/>
              </a:rPr>
              <a:t> </a:t>
            </a:r>
            <a:r>
              <a:rPr lang="en-US" sz="1000" spc="-5" dirty="0">
                <a:latin typeface="Arial MT"/>
                <a:cs typeface="Arial MT"/>
              </a:rPr>
              <a:t>and</a:t>
            </a:r>
            <a:r>
              <a:rPr lang="en-US" sz="1000" spc="25" dirty="0">
                <a:latin typeface="Arial MT"/>
                <a:cs typeface="Arial MT"/>
              </a:rPr>
              <a:t> </a:t>
            </a:r>
            <a:r>
              <a:rPr lang="en-US" sz="1000" spc="-5" dirty="0">
                <a:latin typeface="Arial MT"/>
                <a:cs typeface="Arial MT"/>
              </a:rPr>
              <a:t>training</a:t>
            </a:r>
            <a:r>
              <a:rPr lang="en-US" sz="1000" spc="10" dirty="0">
                <a:latin typeface="Arial MT"/>
                <a:cs typeface="Arial MT"/>
              </a:rPr>
              <a:t> </a:t>
            </a:r>
            <a:r>
              <a:rPr lang="en-US" sz="1000" spc="-5" dirty="0">
                <a:latin typeface="Arial MT"/>
                <a:cs typeface="Arial MT"/>
              </a:rPr>
              <a:t>data</a:t>
            </a:r>
            <a:r>
              <a:rPr lang="en-US" sz="1000" spc="20" dirty="0">
                <a:latin typeface="Arial MT"/>
                <a:cs typeface="Arial MT"/>
              </a:rPr>
              <a:t> </a:t>
            </a:r>
            <a:r>
              <a:rPr lang="en-US" sz="1000" dirty="0">
                <a:latin typeface="Arial MT"/>
                <a:cs typeface="Arial MT"/>
              </a:rPr>
              <a:t>is</a:t>
            </a:r>
            <a:r>
              <a:rPr lang="en-US" sz="1000" spc="15" dirty="0">
                <a:latin typeface="Arial MT"/>
                <a:cs typeface="Arial MT"/>
              </a:rPr>
              <a:t> </a:t>
            </a:r>
            <a:r>
              <a:rPr lang="en-US" sz="1000" spc="-5" dirty="0">
                <a:latin typeface="Arial MT"/>
                <a:cs typeface="Arial MT"/>
              </a:rPr>
              <a:t>passed </a:t>
            </a:r>
            <a:r>
              <a:rPr lang="en-US" sz="1000" spc="-260" dirty="0">
                <a:latin typeface="Arial MT"/>
                <a:cs typeface="Arial MT"/>
              </a:rPr>
              <a:t> </a:t>
            </a:r>
            <a:r>
              <a:rPr lang="en-US" sz="1000" spc="-5" dirty="0">
                <a:latin typeface="Arial MT"/>
                <a:cs typeface="Arial MT"/>
              </a:rPr>
              <a:t>to</a:t>
            </a:r>
            <a:r>
              <a:rPr lang="en-US" sz="1000" dirty="0">
                <a:latin typeface="Arial MT"/>
                <a:cs typeface="Arial MT"/>
              </a:rPr>
              <a:t> </a:t>
            </a:r>
            <a:r>
              <a:rPr lang="en-US" sz="1000" spc="-5" dirty="0">
                <a:latin typeface="Arial MT"/>
                <a:cs typeface="Arial MT"/>
              </a:rPr>
              <a:t>the</a:t>
            </a:r>
            <a:r>
              <a:rPr lang="en-US" sz="1000" spc="5" dirty="0">
                <a:latin typeface="Arial MT"/>
                <a:cs typeface="Arial MT"/>
              </a:rPr>
              <a:t> </a:t>
            </a:r>
            <a:r>
              <a:rPr lang="en-US" sz="1000" spc="-5" dirty="0">
                <a:latin typeface="Arial MT"/>
                <a:cs typeface="Arial MT"/>
              </a:rPr>
              <a:t>model</a:t>
            </a:r>
            <a:r>
              <a:rPr lang="en-US" sz="1000" dirty="0">
                <a:latin typeface="Arial MT"/>
                <a:cs typeface="Arial MT"/>
              </a:rPr>
              <a:t> </a:t>
            </a:r>
            <a:r>
              <a:rPr lang="en-US" sz="1000" spc="-5" dirty="0">
                <a:latin typeface="Arial MT"/>
                <a:cs typeface="Arial MT"/>
              </a:rPr>
              <a:t>with</a:t>
            </a:r>
            <a:r>
              <a:rPr lang="en-US" sz="1000" spc="5" dirty="0">
                <a:latin typeface="Arial MT"/>
                <a:cs typeface="Arial MT"/>
              </a:rPr>
              <a:t> </a:t>
            </a:r>
            <a:r>
              <a:rPr lang="en-US" sz="1000" spc="-5" dirty="0">
                <a:latin typeface="Arial MT"/>
                <a:cs typeface="Arial MT"/>
              </a:rPr>
              <a:t>.fit()</a:t>
            </a:r>
            <a:r>
              <a:rPr lang="en-US" sz="1000" spc="5" dirty="0">
                <a:latin typeface="Arial MT"/>
                <a:cs typeface="Arial MT"/>
              </a:rPr>
              <a:t> </a:t>
            </a:r>
            <a:r>
              <a:rPr lang="en-US" sz="1000" spc="-5" dirty="0">
                <a:latin typeface="Arial MT"/>
                <a:cs typeface="Arial MT"/>
              </a:rPr>
              <a:t>function.</a:t>
            </a:r>
            <a:r>
              <a:rPr lang="en-US" sz="1000" spc="5" dirty="0">
                <a:latin typeface="Arial MT"/>
                <a:cs typeface="Arial MT"/>
              </a:rPr>
              <a:t> </a:t>
            </a:r>
            <a:r>
              <a:rPr lang="en-US" sz="1000" spc="-5" dirty="0">
                <a:latin typeface="Arial MT"/>
                <a:cs typeface="Arial MT"/>
              </a:rPr>
              <a:t>Test</a:t>
            </a:r>
            <a:r>
              <a:rPr lang="en-US" sz="1000" spc="15" dirty="0">
                <a:latin typeface="Arial MT"/>
                <a:cs typeface="Arial MT"/>
              </a:rPr>
              <a:t> </a:t>
            </a:r>
            <a:r>
              <a:rPr lang="en-US" sz="1000" spc="-5" dirty="0">
                <a:latin typeface="Arial MT"/>
                <a:cs typeface="Arial MT"/>
              </a:rPr>
              <a:t>data</a:t>
            </a:r>
            <a:r>
              <a:rPr lang="en-US" sz="1000" spc="15" dirty="0">
                <a:latin typeface="Arial MT"/>
                <a:cs typeface="Arial MT"/>
              </a:rPr>
              <a:t> </a:t>
            </a:r>
            <a:r>
              <a:rPr lang="en-US" sz="1000" spc="-10" dirty="0">
                <a:latin typeface="Arial MT"/>
                <a:cs typeface="Arial MT"/>
              </a:rPr>
              <a:t>is</a:t>
            </a:r>
            <a:r>
              <a:rPr lang="en-US" sz="1000" spc="5" dirty="0">
                <a:latin typeface="Arial MT"/>
                <a:cs typeface="Arial MT"/>
              </a:rPr>
              <a:t> </a:t>
            </a:r>
            <a:r>
              <a:rPr lang="en-US" sz="1000" spc="-5" dirty="0">
                <a:latin typeface="Arial MT"/>
                <a:cs typeface="Arial MT"/>
              </a:rPr>
              <a:t>predicted</a:t>
            </a:r>
            <a:r>
              <a:rPr lang="en-US" sz="1000" spc="5" dirty="0">
                <a:latin typeface="Arial MT"/>
                <a:cs typeface="Arial MT"/>
              </a:rPr>
              <a:t> </a:t>
            </a:r>
            <a:r>
              <a:rPr lang="en-US" sz="1000" spc="-5" dirty="0">
                <a:latin typeface="Arial MT"/>
                <a:cs typeface="Arial MT"/>
              </a:rPr>
              <a:t>with</a:t>
            </a:r>
            <a:r>
              <a:rPr lang="en-US" sz="1000" spc="5" dirty="0">
                <a:latin typeface="Arial MT"/>
                <a:cs typeface="Arial MT"/>
              </a:rPr>
              <a:t> </a:t>
            </a:r>
            <a:r>
              <a:rPr lang="en-US" sz="1000" dirty="0">
                <a:latin typeface="Arial MT"/>
                <a:cs typeface="Arial MT"/>
              </a:rPr>
              <a:t>.predict()</a:t>
            </a:r>
            <a:r>
              <a:rPr lang="en-US" sz="1000" spc="10" dirty="0">
                <a:latin typeface="Arial MT"/>
                <a:cs typeface="Arial MT"/>
              </a:rPr>
              <a:t> </a:t>
            </a:r>
            <a:r>
              <a:rPr lang="en-US" sz="1000" spc="-5" dirty="0">
                <a:latin typeface="Arial MT"/>
                <a:cs typeface="Arial MT"/>
              </a:rPr>
              <a:t>function</a:t>
            </a:r>
            <a:r>
              <a:rPr lang="en-US" sz="1000" spc="15" dirty="0">
                <a:latin typeface="Arial MT"/>
                <a:cs typeface="Arial MT"/>
              </a:rPr>
              <a:t> </a:t>
            </a:r>
            <a:r>
              <a:rPr lang="en-US" sz="1000" spc="-5" dirty="0">
                <a:latin typeface="Arial MT"/>
                <a:cs typeface="Arial MT"/>
              </a:rPr>
              <a:t>and</a:t>
            </a:r>
            <a:r>
              <a:rPr lang="en-US" sz="1000" dirty="0">
                <a:latin typeface="Arial MT"/>
                <a:cs typeface="Arial MT"/>
              </a:rPr>
              <a:t> </a:t>
            </a:r>
            <a:r>
              <a:rPr lang="en-US" sz="1000" spc="-5" dirty="0">
                <a:latin typeface="Arial MT"/>
                <a:cs typeface="Arial MT"/>
              </a:rPr>
              <a:t>saved</a:t>
            </a:r>
            <a:r>
              <a:rPr lang="en-US" sz="1000" spc="5" dirty="0">
                <a:latin typeface="Arial MT"/>
                <a:cs typeface="Arial MT"/>
              </a:rPr>
              <a:t> </a:t>
            </a:r>
            <a:r>
              <a:rPr lang="en-US" sz="1000" dirty="0">
                <a:latin typeface="Arial MT"/>
                <a:cs typeface="Arial MT"/>
              </a:rPr>
              <a:t>in </a:t>
            </a:r>
            <a:r>
              <a:rPr lang="en-US" sz="1000" spc="5" dirty="0">
                <a:latin typeface="Arial MT"/>
                <a:cs typeface="Arial MT"/>
              </a:rPr>
              <a:t> </a:t>
            </a:r>
            <a:r>
              <a:rPr lang="en-US" sz="1000" spc="-5" dirty="0">
                <a:latin typeface="Arial MT"/>
                <a:cs typeface="Arial MT"/>
              </a:rPr>
              <a:t>new</a:t>
            </a:r>
            <a:r>
              <a:rPr lang="en-US" sz="1000" spc="5" dirty="0">
                <a:latin typeface="Arial MT"/>
                <a:cs typeface="Arial MT"/>
              </a:rPr>
              <a:t> </a:t>
            </a:r>
            <a:r>
              <a:rPr lang="en-US" sz="1000" spc="-5" dirty="0">
                <a:latin typeface="Arial MT"/>
                <a:cs typeface="Arial MT"/>
              </a:rPr>
              <a:t>variable.</a:t>
            </a:r>
            <a:r>
              <a:rPr lang="en-US" sz="1000" spc="5" dirty="0">
                <a:latin typeface="Arial MT"/>
                <a:cs typeface="Arial MT"/>
              </a:rPr>
              <a:t> </a:t>
            </a:r>
            <a:r>
              <a:rPr lang="en-US" sz="1000" spc="-5" dirty="0">
                <a:latin typeface="Arial MT"/>
                <a:cs typeface="Arial MT"/>
              </a:rPr>
              <a:t>For</a:t>
            </a:r>
            <a:r>
              <a:rPr lang="en-US" sz="1000" spc="20" dirty="0">
                <a:latin typeface="Arial MT"/>
                <a:cs typeface="Arial MT"/>
              </a:rPr>
              <a:t> </a:t>
            </a:r>
            <a:r>
              <a:rPr lang="en-US" sz="1000" spc="-5" dirty="0">
                <a:latin typeface="Arial MT"/>
                <a:cs typeface="Arial MT"/>
              </a:rPr>
              <a:t>evaluating</a:t>
            </a:r>
            <a:r>
              <a:rPr lang="en-US" sz="1000" spc="5" dirty="0">
                <a:latin typeface="Arial MT"/>
                <a:cs typeface="Arial MT"/>
              </a:rPr>
              <a:t> </a:t>
            </a:r>
            <a:r>
              <a:rPr lang="en-US" sz="1000" spc="-5" dirty="0">
                <a:latin typeface="Arial MT"/>
                <a:cs typeface="Arial MT"/>
              </a:rPr>
              <a:t>the</a:t>
            </a:r>
            <a:r>
              <a:rPr lang="en-US" sz="1000" spc="20" dirty="0">
                <a:latin typeface="Arial MT"/>
                <a:cs typeface="Arial MT"/>
              </a:rPr>
              <a:t> </a:t>
            </a:r>
            <a:r>
              <a:rPr lang="en-US" sz="1000" spc="-5" dirty="0">
                <a:latin typeface="Arial MT"/>
                <a:cs typeface="Arial MT"/>
              </a:rPr>
              <a:t>model,</a:t>
            </a:r>
            <a:r>
              <a:rPr lang="en-US" sz="1000" spc="5" dirty="0">
                <a:latin typeface="Arial MT"/>
                <a:cs typeface="Arial MT"/>
              </a:rPr>
              <a:t> </a:t>
            </a:r>
            <a:r>
              <a:rPr lang="en-US" sz="1000" spc="-5" dirty="0">
                <a:latin typeface="Arial MT"/>
                <a:cs typeface="Arial MT"/>
              </a:rPr>
              <a:t>confusion</a:t>
            </a:r>
            <a:r>
              <a:rPr lang="en-US" sz="1000" spc="5" dirty="0">
                <a:latin typeface="Arial MT"/>
                <a:cs typeface="Arial MT"/>
              </a:rPr>
              <a:t> </a:t>
            </a:r>
            <a:r>
              <a:rPr lang="en-US" sz="1000" dirty="0">
                <a:latin typeface="Arial MT"/>
                <a:cs typeface="Arial MT"/>
              </a:rPr>
              <a:t>matrix</a:t>
            </a:r>
            <a:r>
              <a:rPr lang="en-US" sz="1000" spc="10" dirty="0">
                <a:latin typeface="Arial MT"/>
                <a:cs typeface="Arial MT"/>
              </a:rPr>
              <a:t> </a:t>
            </a:r>
            <a:r>
              <a:rPr lang="en-US" sz="1000" spc="-5" dirty="0">
                <a:latin typeface="Arial MT"/>
                <a:cs typeface="Arial MT"/>
              </a:rPr>
              <a:t>is</a:t>
            </a:r>
            <a:r>
              <a:rPr lang="en-US" sz="1000" spc="10" dirty="0">
                <a:latin typeface="Arial MT"/>
                <a:cs typeface="Arial MT"/>
              </a:rPr>
              <a:t> </a:t>
            </a:r>
            <a:r>
              <a:rPr lang="en-US" sz="1000" spc="-5" dirty="0">
                <a:latin typeface="Arial MT"/>
                <a:cs typeface="Arial MT"/>
              </a:rPr>
              <a:t>done.</a:t>
            </a:r>
            <a:endParaRPr lang="en-US" sz="1000" dirty="0">
              <a:latin typeface="Arial MT"/>
              <a:cs typeface="Arial MT"/>
            </a:endParaRPr>
          </a:p>
          <a:p>
            <a:pPr marL="12700">
              <a:lnSpc>
                <a:spcPct val="100000"/>
              </a:lnSpc>
              <a:spcBef>
                <a:spcPts val="100"/>
              </a:spcBef>
            </a:pPr>
            <a:endParaRPr sz="1200" dirty="0">
              <a:latin typeface="Arial"/>
              <a:cs typeface="Arial"/>
            </a:endParaRPr>
          </a:p>
        </p:txBody>
      </p:sp>
      <p:sp>
        <p:nvSpPr>
          <p:cNvPr id="6" name="object 6"/>
          <p:cNvSpPr txBox="1"/>
          <p:nvPr/>
        </p:nvSpPr>
        <p:spPr>
          <a:xfrm>
            <a:off x="902004" y="9886729"/>
            <a:ext cx="1454150" cy="194310"/>
          </a:xfrm>
          <a:prstGeom prst="rect">
            <a:avLst/>
          </a:prstGeom>
        </p:spPr>
        <p:txBody>
          <a:bodyPr vert="horz" wrap="square" lIns="0" tIns="0" rIns="0" bIns="0" rtlCol="0">
            <a:spAutoFit/>
          </a:bodyPr>
          <a:lstStyle/>
          <a:p>
            <a:pPr marL="12700">
              <a:lnSpc>
                <a:spcPts val="1410"/>
              </a:lnSpc>
            </a:pPr>
            <a:r>
              <a:rPr sz="1200" u="sng" spc="-5" dirty="0">
                <a:solidFill>
                  <a:srgbClr val="0462C1"/>
                </a:solidFill>
                <a:uFill>
                  <a:solidFill>
                    <a:srgbClr val="0462C1"/>
                  </a:solidFill>
                </a:uFill>
                <a:latin typeface="Times New Roman"/>
                <a:cs typeface="Times New Roman"/>
                <a:hlinkClick r:id="rId2"/>
              </a:rPr>
              <a:t>www.smartinternz.com</a:t>
            </a:r>
            <a:endParaRPr sz="1200">
              <a:latin typeface="Times New Roman"/>
              <a:cs typeface="Times New Roman"/>
            </a:endParaRPr>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12700">
              <a:lnSpc>
                <a:spcPts val="1410"/>
              </a:lnSpc>
            </a:pPr>
            <a:r>
              <a:rPr spc="-5" dirty="0"/>
              <a:t>Page</a:t>
            </a:r>
            <a:r>
              <a:rPr spc="-25" dirty="0"/>
              <a:t> </a:t>
            </a:r>
            <a:r>
              <a:rPr b="1" dirty="0">
                <a:latin typeface="Times New Roman"/>
                <a:cs typeface="Times New Roman"/>
              </a:rPr>
              <a:t>14</a:t>
            </a:r>
            <a:r>
              <a:rPr b="1" spc="-20" dirty="0">
                <a:latin typeface="Times New Roman"/>
                <a:cs typeface="Times New Roman"/>
              </a:rPr>
              <a:t> </a:t>
            </a:r>
            <a:r>
              <a:rPr dirty="0"/>
              <a:t>of</a:t>
            </a:r>
            <a:r>
              <a:rPr spc="-25" dirty="0"/>
              <a:t> </a:t>
            </a:r>
            <a:r>
              <a:rPr b="1" dirty="0">
                <a:latin typeface="Times New Roman"/>
                <a:cs typeface="Times New Roman"/>
              </a:rPr>
              <a:t>22</a:t>
            </a:r>
          </a:p>
        </p:txBody>
      </p:sp>
      <p:pic>
        <p:nvPicPr>
          <p:cNvPr id="9" name="Picture 8" descr="Text&#10;&#10;Description automatically generated">
            <a:extLst>
              <a:ext uri="{FF2B5EF4-FFF2-40B4-BE49-F238E27FC236}">
                <a16:creationId xmlns:a16="http://schemas.microsoft.com/office/drawing/2014/main" id="{3F5209B2-FC62-AB49-8F6C-625BD61DE80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20850" y="2569931"/>
            <a:ext cx="4793395" cy="1158340"/>
          </a:xfrm>
          <a:prstGeom prst="rect">
            <a:avLst/>
          </a:prstGeom>
        </p:spPr>
      </p:pic>
      <p:pic>
        <p:nvPicPr>
          <p:cNvPr id="11" name="Picture 10" descr="Text&#10;&#10;Description automatically generated">
            <a:extLst>
              <a:ext uri="{FF2B5EF4-FFF2-40B4-BE49-F238E27FC236}">
                <a16:creationId xmlns:a16="http://schemas.microsoft.com/office/drawing/2014/main" id="{27D850EA-1A67-4185-07A5-78CC38E56F7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16354" y="5886956"/>
            <a:ext cx="4953000" cy="1219306"/>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346034" y="8112264"/>
            <a:ext cx="5417185" cy="682238"/>
          </a:xfrm>
          <a:prstGeom prst="rect">
            <a:avLst/>
          </a:prstGeom>
        </p:spPr>
        <p:txBody>
          <a:bodyPr vert="horz" wrap="square" lIns="0" tIns="12700" rIns="0" bIns="0" rtlCol="0">
            <a:spAutoFit/>
          </a:bodyPr>
          <a:lstStyle/>
          <a:p>
            <a:pPr marL="12700">
              <a:lnSpc>
                <a:spcPct val="100000"/>
              </a:lnSpc>
              <a:spcBef>
                <a:spcPts val="100"/>
              </a:spcBef>
            </a:pPr>
            <a:r>
              <a:rPr sz="1200" b="1" dirty="0">
                <a:latin typeface="Arial"/>
                <a:cs typeface="Arial"/>
              </a:rPr>
              <a:t>Activity</a:t>
            </a:r>
            <a:r>
              <a:rPr sz="1200" b="1" spc="-20" dirty="0">
                <a:latin typeface="Arial"/>
                <a:cs typeface="Arial"/>
              </a:rPr>
              <a:t> </a:t>
            </a:r>
            <a:r>
              <a:rPr sz="1200" b="1" dirty="0">
                <a:latin typeface="Arial"/>
                <a:cs typeface="Arial"/>
              </a:rPr>
              <a:t>2:</a:t>
            </a:r>
            <a:r>
              <a:rPr sz="1200" b="1" spc="-30" dirty="0">
                <a:latin typeface="Arial"/>
                <a:cs typeface="Arial"/>
              </a:rPr>
              <a:t> </a:t>
            </a:r>
            <a:r>
              <a:rPr sz="1200" b="1" dirty="0">
                <a:latin typeface="Arial"/>
                <a:cs typeface="Arial"/>
              </a:rPr>
              <a:t>Testing</a:t>
            </a:r>
            <a:r>
              <a:rPr sz="1200" b="1" spc="-15" dirty="0">
                <a:latin typeface="Arial"/>
                <a:cs typeface="Arial"/>
              </a:rPr>
              <a:t> </a:t>
            </a:r>
            <a:r>
              <a:rPr sz="1200" b="1" spc="-5" dirty="0">
                <a:latin typeface="Arial"/>
                <a:cs typeface="Arial"/>
              </a:rPr>
              <a:t>the</a:t>
            </a:r>
            <a:r>
              <a:rPr sz="1200" b="1" spc="-20" dirty="0">
                <a:latin typeface="Arial"/>
                <a:cs typeface="Arial"/>
              </a:rPr>
              <a:t> </a:t>
            </a:r>
            <a:r>
              <a:rPr sz="1200" b="1" dirty="0">
                <a:latin typeface="Arial"/>
                <a:cs typeface="Arial"/>
              </a:rPr>
              <a:t>model</a:t>
            </a:r>
            <a:endParaRPr sz="1200" dirty="0">
              <a:latin typeface="Arial"/>
              <a:cs typeface="Arial"/>
            </a:endParaRPr>
          </a:p>
          <a:p>
            <a:pPr>
              <a:lnSpc>
                <a:spcPct val="100000"/>
              </a:lnSpc>
            </a:pPr>
            <a:endParaRPr sz="1150" dirty="0">
              <a:latin typeface="Arial"/>
              <a:cs typeface="Arial"/>
            </a:endParaRPr>
          </a:p>
          <a:p>
            <a:pPr marL="12700" marR="5080" indent="457200">
              <a:lnSpc>
                <a:spcPts val="1150"/>
              </a:lnSpc>
            </a:pPr>
            <a:r>
              <a:rPr sz="1000" spc="-5" dirty="0">
                <a:latin typeface="Arial MT"/>
                <a:cs typeface="Arial MT"/>
              </a:rPr>
              <a:t>Here</a:t>
            </a:r>
            <a:r>
              <a:rPr sz="1000" dirty="0">
                <a:latin typeface="Arial MT"/>
                <a:cs typeface="Arial MT"/>
              </a:rPr>
              <a:t> </a:t>
            </a:r>
            <a:r>
              <a:rPr sz="1000" spc="-5" dirty="0">
                <a:latin typeface="Arial MT"/>
                <a:cs typeface="Arial MT"/>
              </a:rPr>
              <a:t>we</a:t>
            </a:r>
            <a:r>
              <a:rPr sz="1000" spc="15" dirty="0">
                <a:latin typeface="Arial MT"/>
                <a:cs typeface="Arial MT"/>
              </a:rPr>
              <a:t> </a:t>
            </a:r>
            <a:r>
              <a:rPr sz="1000" spc="-5" dirty="0">
                <a:latin typeface="Arial MT"/>
                <a:cs typeface="Arial MT"/>
              </a:rPr>
              <a:t>have</a:t>
            </a:r>
            <a:r>
              <a:rPr sz="1000" spc="10" dirty="0">
                <a:latin typeface="Arial MT"/>
                <a:cs typeface="Arial MT"/>
              </a:rPr>
              <a:t> </a:t>
            </a:r>
            <a:r>
              <a:rPr sz="1000" spc="-5" dirty="0">
                <a:latin typeface="Arial MT"/>
                <a:cs typeface="Arial MT"/>
              </a:rPr>
              <a:t>tested</a:t>
            </a:r>
            <a:r>
              <a:rPr sz="1000" spc="15" dirty="0">
                <a:latin typeface="Arial MT"/>
                <a:cs typeface="Arial MT"/>
              </a:rPr>
              <a:t> </a:t>
            </a:r>
            <a:r>
              <a:rPr sz="1000" spc="-5" dirty="0">
                <a:latin typeface="Arial MT"/>
                <a:cs typeface="Arial MT"/>
              </a:rPr>
              <a:t>with</a:t>
            </a:r>
            <a:r>
              <a:rPr sz="1000" spc="15" dirty="0">
                <a:latin typeface="Arial MT"/>
                <a:cs typeface="Arial MT"/>
              </a:rPr>
              <a:t> </a:t>
            </a:r>
            <a:r>
              <a:rPr lang="en-US" sz="1000" spc="15" dirty="0">
                <a:latin typeface="Arial MT"/>
                <a:cs typeface="Arial MT"/>
              </a:rPr>
              <a:t>Decision Tree </a:t>
            </a:r>
            <a:r>
              <a:rPr sz="1000" spc="-5" dirty="0">
                <a:latin typeface="Arial MT"/>
                <a:cs typeface="Arial MT"/>
              </a:rPr>
              <a:t>algorithm.</a:t>
            </a:r>
            <a:r>
              <a:rPr sz="1000" spc="10" dirty="0">
                <a:latin typeface="Arial MT"/>
                <a:cs typeface="Arial MT"/>
              </a:rPr>
              <a:t> </a:t>
            </a:r>
            <a:r>
              <a:rPr sz="1000" dirty="0">
                <a:latin typeface="Arial MT"/>
                <a:cs typeface="Arial MT"/>
              </a:rPr>
              <a:t>You</a:t>
            </a:r>
            <a:r>
              <a:rPr sz="1000" spc="5" dirty="0">
                <a:latin typeface="Arial MT"/>
                <a:cs typeface="Arial MT"/>
              </a:rPr>
              <a:t> </a:t>
            </a:r>
            <a:r>
              <a:rPr sz="1000" spc="-5" dirty="0">
                <a:latin typeface="Arial MT"/>
                <a:cs typeface="Arial MT"/>
              </a:rPr>
              <a:t>can</a:t>
            </a:r>
            <a:r>
              <a:rPr sz="1000" spc="5" dirty="0">
                <a:latin typeface="Arial MT"/>
                <a:cs typeface="Arial MT"/>
              </a:rPr>
              <a:t> </a:t>
            </a:r>
            <a:r>
              <a:rPr sz="1000" spc="-5" dirty="0">
                <a:latin typeface="Arial MT"/>
                <a:cs typeface="Arial MT"/>
              </a:rPr>
              <a:t>test</a:t>
            </a:r>
            <a:r>
              <a:rPr sz="1000" dirty="0">
                <a:latin typeface="Arial MT"/>
                <a:cs typeface="Arial MT"/>
              </a:rPr>
              <a:t> </a:t>
            </a:r>
            <a:r>
              <a:rPr sz="1000" spc="-5" dirty="0">
                <a:latin typeface="Arial MT"/>
                <a:cs typeface="Arial MT"/>
              </a:rPr>
              <a:t>with</a:t>
            </a:r>
            <a:r>
              <a:rPr sz="1000" spc="5" dirty="0">
                <a:latin typeface="Arial MT"/>
                <a:cs typeface="Arial MT"/>
              </a:rPr>
              <a:t> </a:t>
            </a:r>
            <a:r>
              <a:rPr sz="1000" spc="-5" dirty="0">
                <a:latin typeface="Arial MT"/>
                <a:cs typeface="Arial MT"/>
              </a:rPr>
              <a:t>all</a:t>
            </a:r>
            <a:r>
              <a:rPr sz="1000" spc="5" dirty="0">
                <a:latin typeface="Arial MT"/>
                <a:cs typeface="Arial MT"/>
              </a:rPr>
              <a:t> </a:t>
            </a:r>
            <a:r>
              <a:rPr sz="1000" dirty="0">
                <a:latin typeface="Arial MT"/>
                <a:cs typeface="Arial MT"/>
              </a:rPr>
              <a:t>algorithm.</a:t>
            </a:r>
            <a:r>
              <a:rPr sz="1000" spc="5" dirty="0">
                <a:latin typeface="Arial MT"/>
                <a:cs typeface="Arial MT"/>
              </a:rPr>
              <a:t> </a:t>
            </a:r>
            <a:r>
              <a:rPr sz="1000" spc="-5" dirty="0">
                <a:latin typeface="Arial MT"/>
                <a:cs typeface="Arial MT"/>
              </a:rPr>
              <a:t>With </a:t>
            </a:r>
            <a:r>
              <a:rPr sz="1000" spc="-265" dirty="0">
                <a:latin typeface="Arial MT"/>
                <a:cs typeface="Arial MT"/>
              </a:rPr>
              <a:t> </a:t>
            </a:r>
            <a:r>
              <a:rPr sz="1000" spc="-5" dirty="0">
                <a:latin typeface="Arial MT"/>
                <a:cs typeface="Arial MT"/>
              </a:rPr>
              <a:t>the help of</a:t>
            </a:r>
            <a:r>
              <a:rPr sz="1000" spc="5" dirty="0">
                <a:latin typeface="Arial MT"/>
                <a:cs typeface="Arial MT"/>
              </a:rPr>
              <a:t> </a:t>
            </a:r>
            <a:r>
              <a:rPr sz="1000" spc="-5" dirty="0">
                <a:latin typeface="Arial MT"/>
                <a:cs typeface="Arial MT"/>
              </a:rPr>
              <a:t>predict()</a:t>
            </a:r>
            <a:r>
              <a:rPr sz="1000" dirty="0">
                <a:latin typeface="Arial MT"/>
                <a:cs typeface="Arial MT"/>
              </a:rPr>
              <a:t> </a:t>
            </a:r>
            <a:r>
              <a:rPr sz="1000" spc="-5" dirty="0">
                <a:latin typeface="Arial MT"/>
                <a:cs typeface="Arial MT"/>
              </a:rPr>
              <a:t>function.</a:t>
            </a:r>
            <a:endParaRPr sz="1000" dirty="0">
              <a:latin typeface="Arial MT"/>
              <a:cs typeface="Arial MT"/>
            </a:endParaRPr>
          </a:p>
        </p:txBody>
      </p:sp>
      <p:sp>
        <p:nvSpPr>
          <p:cNvPr id="10" name="object 10"/>
          <p:cNvSpPr txBox="1"/>
          <p:nvPr/>
        </p:nvSpPr>
        <p:spPr>
          <a:xfrm>
            <a:off x="902004" y="9886729"/>
            <a:ext cx="1454150" cy="194310"/>
          </a:xfrm>
          <a:prstGeom prst="rect">
            <a:avLst/>
          </a:prstGeom>
        </p:spPr>
        <p:txBody>
          <a:bodyPr vert="horz" wrap="square" lIns="0" tIns="0" rIns="0" bIns="0" rtlCol="0">
            <a:spAutoFit/>
          </a:bodyPr>
          <a:lstStyle/>
          <a:p>
            <a:pPr marL="12700">
              <a:lnSpc>
                <a:spcPts val="1410"/>
              </a:lnSpc>
            </a:pPr>
            <a:r>
              <a:rPr sz="1200" u="sng" spc="-5" dirty="0">
                <a:solidFill>
                  <a:srgbClr val="0462C1"/>
                </a:solidFill>
                <a:uFill>
                  <a:solidFill>
                    <a:srgbClr val="0462C1"/>
                  </a:solidFill>
                </a:uFill>
                <a:latin typeface="Times New Roman"/>
                <a:cs typeface="Times New Roman"/>
                <a:hlinkClick r:id="rId2"/>
              </a:rPr>
              <a:t>www.smartinternz.com</a:t>
            </a:r>
            <a:endParaRPr sz="1200">
              <a:latin typeface="Times New Roman"/>
              <a:cs typeface="Times New Roman"/>
            </a:endParaRPr>
          </a:p>
        </p:txBody>
      </p:sp>
      <p:sp>
        <p:nvSpPr>
          <p:cNvPr id="11" name="object 11"/>
          <p:cNvSpPr txBox="1">
            <a:spLocks noGrp="1"/>
          </p:cNvSpPr>
          <p:nvPr>
            <p:ph type="sldNum" sz="quarter" idx="7"/>
          </p:nvPr>
        </p:nvSpPr>
        <p:spPr>
          <a:prstGeom prst="rect">
            <a:avLst/>
          </a:prstGeom>
        </p:spPr>
        <p:txBody>
          <a:bodyPr vert="horz" wrap="square" lIns="0" tIns="0" rIns="0" bIns="0" rtlCol="0">
            <a:spAutoFit/>
          </a:bodyPr>
          <a:lstStyle/>
          <a:p>
            <a:pPr marL="12700">
              <a:lnSpc>
                <a:spcPts val="1410"/>
              </a:lnSpc>
            </a:pPr>
            <a:r>
              <a:rPr spc="-5" dirty="0"/>
              <a:t>Page</a:t>
            </a:r>
            <a:r>
              <a:rPr spc="-25" dirty="0"/>
              <a:t> </a:t>
            </a:r>
            <a:r>
              <a:rPr b="1" dirty="0">
                <a:latin typeface="Times New Roman"/>
                <a:cs typeface="Times New Roman"/>
              </a:rPr>
              <a:t>15</a:t>
            </a:r>
            <a:r>
              <a:rPr b="1" spc="-20" dirty="0">
                <a:latin typeface="Times New Roman"/>
                <a:cs typeface="Times New Roman"/>
              </a:rPr>
              <a:t> </a:t>
            </a:r>
            <a:r>
              <a:rPr dirty="0"/>
              <a:t>of</a:t>
            </a:r>
            <a:r>
              <a:rPr spc="-25" dirty="0"/>
              <a:t> </a:t>
            </a:r>
            <a:r>
              <a:rPr b="1" dirty="0">
                <a:latin typeface="Times New Roman"/>
                <a:cs typeface="Times New Roman"/>
              </a:rPr>
              <a:t>22</a:t>
            </a:r>
          </a:p>
        </p:txBody>
      </p:sp>
      <p:sp>
        <p:nvSpPr>
          <p:cNvPr id="13" name="TextBox 12">
            <a:extLst>
              <a:ext uri="{FF2B5EF4-FFF2-40B4-BE49-F238E27FC236}">
                <a16:creationId xmlns:a16="http://schemas.microsoft.com/office/drawing/2014/main" id="{270E7147-73AA-1F7B-0D44-17804ED21BC8}"/>
              </a:ext>
            </a:extLst>
          </p:cNvPr>
          <p:cNvSpPr txBox="1"/>
          <p:nvPr/>
        </p:nvSpPr>
        <p:spPr>
          <a:xfrm>
            <a:off x="1828799" y="850900"/>
            <a:ext cx="5378451" cy="1520609"/>
          </a:xfrm>
          <a:prstGeom prst="rect">
            <a:avLst/>
          </a:prstGeom>
          <a:noFill/>
        </p:spPr>
        <p:txBody>
          <a:bodyPr wrap="square">
            <a:spAutoFit/>
          </a:bodyPr>
          <a:lstStyle/>
          <a:p>
            <a:pPr marL="12700">
              <a:lnSpc>
                <a:spcPct val="150000"/>
              </a:lnSpc>
              <a:spcBef>
                <a:spcPts val="100"/>
              </a:spcBef>
            </a:pPr>
            <a:r>
              <a:rPr lang="en-US" sz="1200" b="1" dirty="0">
                <a:latin typeface="Arial"/>
                <a:cs typeface="Arial"/>
              </a:rPr>
              <a:t>Activity</a:t>
            </a:r>
            <a:r>
              <a:rPr lang="en-US" sz="1200" b="1" spc="-25" dirty="0">
                <a:latin typeface="Arial"/>
                <a:cs typeface="Arial"/>
              </a:rPr>
              <a:t> </a:t>
            </a:r>
            <a:r>
              <a:rPr lang="en-US" sz="1200" b="1" dirty="0">
                <a:latin typeface="Arial"/>
                <a:cs typeface="Arial"/>
              </a:rPr>
              <a:t>1.5:</a:t>
            </a:r>
            <a:r>
              <a:rPr lang="en-US" sz="1200" b="1" spc="-20" dirty="0">
                <a:latin typeface="Arial"/>
                <a:cs typeface="Arial"/>
              </a:rPr>
              <a:t> Naïve Bayes </a:t>
            </a:r>
            <a:r>
              <a:rPr lang="en-US" sz="1200" b="1" dirty="0">
                <a:latin typeface="Arial"/>
                <a:cs typeface="Arial"/>
              </a:rPr>
              <a:t>model</a:t>
            </a:r>
          </a:p>
          <a:p>
            <a:pPr marL="12700">
              <a:lnSpc>
                <a:spcPct val="150000"/>
              </a:lnSpc>
              <a:spcBef>
                <a:spcPts val="100"/>
              </a:spcBef>
            </a:pPr>
            <a:endParaRPr lang="en-US" sz="1000" b="1" dirty="0">
              <a:latin typeface="Arial"/>
              <a:cs typeface="Arial"/>
            </a:endParaRPr>
          </a:p>
          <a:p>
            <a:pPr marL="12700">
              <a:lnSpc>
                <a:spcPct val="150000"/>
              </a:lnSpc>
              <a:spcBef>
                <a:spcPts val="100"/>
              </a:spcBef>
            </a:pPr>
            <a:r>
              <a:rPr lang="en-US" sz="1000" spc="-10" dirty="0">
                <a:latin typeface="Arial MT"/>
                <a:cs typeface="Arial MT"/>
              </a:rPr>
              <a:t>Naïve Bayes Model is</a:t>
            </a:r>
            <a:r>
              <a:rPr lang="en-US" sz="1000" spc="10" dirty="0">
                <a:latin typeface="Arial MT"/>
                <a:cs typeface="Arial MT"/>
              </a:rPr>
              <a:t> </a:t>
            </a:r>
            <a:r>
              <a:rPr lang="en-US" sz="1000" spc="-5" dirty="0">
                <a:latin typeface="Arial MT"/>
                <a:cs typeface="Arial MT"/>
              </a:rPr>
              <a:t>imported from </a:t>
            </a:r>
            <a:r>
              <a:rPr lang="en-US" sz="1000" spc="-5" dirty="0" err="1">
                <a:latin typeface="Arial MT"/>
                <a:cs typeface="Arial MT"/>
              </a:rPr>
              <a:t>sklearn</a:t>
            </a:r>
            <a:r>
              <a:rPr lang="en-US" sz="1000" spc="-5" dirty="0">
                <a:latin typeface="Arial MT"/>
                <a:cs typeface="Arial MT"/>
              </a:rPr>
              <a:t> Library then </a:t>
            </a:r>
            <a:r>
              <a:rPr lang="en-US" sz="1000" spc="-20" dirty="0">
                <a:latin typeface="Arial"/>
                <a:cs typeface="Arial"/>
              </a:rPr>
              <a:t>Naïve Bayes </a:t>
            </a:r>
            <a:r>
              <a:rPr lang="en-US" sz="1000" spc="-5" dirty="0">
                <a:latin typeface="Arial MT"/>
                <a:cs typeface="Arial MT"/>
              </a:rPr>
              <a:t>algorithm</a:t>
            </a:r>
            <a:r>
              <a:rPr lang="en-US" sz="1000" spc="15" dirty="0">
                <a:latin typeface="Arial MT"/>
                <a:cs typeface="Arial MT"/>
              </a:rPr>
              <a:t> </a:t>
            </a:r>
            <a:r>
              <a:rPr lang="en-US" sz="1000" spc="-10" dirty="0">
                <a:latin typeface="Arial MT"/>
                <a:cs typeface="Arial MT"/>
              </a:rPr>
              <a:t>is</a:t>
            </a:r>
            <a:r>
              <a:rPr lang="en-US" sz="1000" spc="25" dirty="0">
                <a:latin typeface="Arial MT"/>
                <a:cs typeface="Arial MT"/>
              </a:rPr>
              <a:t> </a:t>
            </a:r>
            <a:r>
              <a:rPr lang="en-US" sz="1000" spc="-5" dirty="0" err="1">
                <a:latin typeface="Arial MT"/>
                <a:cs typeface="Arial MT"/>
              </a:rPr>
              <a:t>initialised</a:t>
            </a:r>
            <a:r>
              <a:rPr lang="en-US" sz="1000" spc="20" dirty="0">
                <a:latin typeface="Arial MT"/>
                <a:cs typeface="Arial MT"/>
              </a:rPr>
              <a:t> </a:t>
            </a:r>
            <a:r>
              <a:rPr lang="en-US" sz="1000" spc="-5" dirty="0">
                <a:latin typeface="Arial MT"/>
                <a:cs typeface="Arial MT"/>
              </a:rPr>
              <a:t>and</a:t>
            </a:r>
            <a:r>
              <a:rPr lang="en-US" sz="1000" spc="25" dirty="0">
                <a:latin typeface="Arial MT"/>
                <a:cs typeface="Arial MT"/>
              </a:rPr>
              <a:t> </a:t>
            </a:r>
            <a:r>
              <a:rPr lang="en-US" sz="1000" spc="-5" dirty="0">
                <a:latin typeface="Arial MT"/>
                <a:cs typeface="Arial MT"/>
              </a:rPr>
              <a:t>training</a:t>
            </a:r>
            <a:r>
              <a:rPr lang="en-US" sz="1000" spc="10" dirty="0">
                <a:latin typeface="Arial MT"/>
                <a:cs typeface="Arial MT"/>
              </a:rPr>
              <a:t> </a:t>
            </a:r>
            <a:r>
              <a:rPr lang="en-US" sz="1000" spc="-5" dirty="0">
                <a:latin typeface="Arial MT"/>
                <a:cs typeface="Arial MT"/>
              </a:rPr>
              <a:t>data</a:t>
            </a:r>
            <a:r>
              <a:rPr lang="en-US" sz="1000" spc="20" dirty="0">
                <a:latin typeface="Arial MT"/>
                <a:cs typeface="Arial MT"/>
              </a:rPr>
              <a:t> </a:t>
            </a:r>
            <a:r>
              <a:rPr lang="en-US" sz="1000" dirty="0">
                <a:latin typeface="Arial MT"/>
                <a:cs typeface="Arial MT"/>
              </a:rPr>
              <a:t>is</a:t>
            </a:r>
            <a:r>
              <a:rPr lang="en-US" sz="1000" spc="15" dirty="0">
                <a:latin typeface="Arial MT"/>
                <a:cs typeface="Arial MT"/>
              </a:rPr>
              <a:t> </a:t>
            </a:r>
            <a:r>
              <a:rPr lang="en-US" sz="1000" spc="-5" dirty="0">
                <a:latin typeface="Arial MT"/>
                <a:cs typeface="Arial MT"/>
              </a:rPr>
              <a:t>passed </a:t>
            </a:r>
            <a:r>
              <a:rPr lang="en-US" sz="1000" spc="-260" dirty="0">
                <a:latin typeface="Arial MT"/>
                <a:cs typeface="Arial MT"/>
              </a:rPr>
              <a:t> </a:t>
            </a:r>
            <a:r>
              <a:rPr lang="en-US" sz="1000" spc="-5" dirty="0">
                <a:latin typeface="Arial MT"/>
                <a:cs typeface="Arial MT"/>
              </a:rPr>
              <a:t>to</a:t>
            </a:r>
            <a:r>
              <a:rPr lang="en-US" sz="1000" dirty="0">
                <a:latin typeface="Arial MT"/>
                <a:cs typeface="Arial MT"/>
              </a:rPr>
              <a:t> </a:t>
            </a:r>
            <a:r>
              <a:rPr lang="en-US" sz="1000" spc="-5" dirty="0">
                <a:latin typeface="Arial MT"/>
                <a:cs typeface="Arial MT"/>
              </a:rPr>
              <a:t>the</a:t>
            </a:r>
            <a:r>
              <a:rPr lang="en-US" sz="1000" spc="5" dirty="0">
                <a:latin typeface="Arial MT"/>
                <a:cs typeface="Arial MT"/>
              </a:rPr>
              <a:t> </a:t>
            </a:r>
            <a:r>
              <a:rPr lang="en-US" sz="1000" spc="-5" dirty="0">
                <a:latin typeface="Arial MT"/>
                <a:cs typeface="Arial MT"/>
              </a:rPr>
              <a:t>model</a:t>
            </a:r>
            <a:r>
              <a:rPr lang="en-US" sz="1000" dirty="0">
                <a:latin typeface="Arial MT"/>
                <a:cs typeface="Arial MT"/>
              </a:rPr>
              <a:t> </a:t>
            </a:r>
            <a:r>
              <a:rPr lang="en-US" sz="1000" spc="-5" dirty="0">
                <a:latin typeface="Arial MT"/>
                <a:cs typeface="Arial MT"/>
              </a:rPr>
              <a:t>with</a:t>
            </a:r>
            <a:r>
              <a:rPr lang="en-US" sz="1000" spc="5" dirty="0">
                <a:latin typeface="Arial MT"/>
                <a:cs typeface="Arial MT"/>
              </a:rPr>
              <a:t> </a:t>
            </a:r>
            <a:r>
              <a:rPr lang="en-US" sz="1000" spc="-5" dirty="0">
                <a:latin typeface="Arial MT"/>
                <a:cs typeface="Arial MT"/>
              </a:rPr>
              <a:t>.fit()</a:t>
            </a:r>
            <a:r>
              <a:rPr lang="en-US" sz="1000" spc="5" dirty="0">
                <a:latin typeface="Arial MT"/>
                <a:cs typeface="Arial MT"/>
              </a:rPr>
              <a:t> </a:t>
            </a:r>
            <a:r>
              <a:rPr lang="en-US" sz="1000" spc="-5" dirty="0">
                <a:latin typeface="Arial MT"/>
                <a:cs typeface="Arial MT"/>
              </a:rPr>
              <a:t>function.</a:t>
            </a:r>
            <a:r>
              <a:rPr lang="en-US" sz="1000" spc="5" dirty="0">
                <a:latin typeface="Arial MT"/>
                <a:cs typeface="Arial MT"/>
              </a:rPr>
              <a:t> </a:t>
            </a:r>
            <a:r>
              <a:rPr lang="en-US" sz="1000" spc="-5" dirty="0">
                <a:latin typeface="Arial MT"/>
                <a:cs typeface="Arial MT"/>
              </a:rPr>
              <a:t>Test</a:t>
            </a:r>
            <a:r>
              <a:rPr lang="en-US" sz="1000" spc="15" dirty="0">
                <a:latin typeface="Arial MT"/>
                <a:cs typeface="Arial MT"/>
              </a:rPr>
              <a:t> </a:t>
            </a:r>
            <a:r>
              <a:rPr lang="en-US" sz="1000" spc="-5" dirty="0">
                <a:latin typeface="Arial MT"/>
                <a:cs typeface="Arial MT"/>
              </a:rPr>
              <a:t>data</a:t>
            </a:r>
            <a:r>
              <a:rPr lang="en-US" sz="1000" spc="15" dirty="0">
                <a:latin typeface="Arial MT"/>
                <a:cs typeface="Arial MT"/>
              </a:rPr>
              <a:t> </a:t>
            </a:r>
            <a:r>
              <a:rPr lang="en-US" sz="1000" spc="-10" dirty="0">
                <a:latin typeface="Arial MT"/>
                <a:cs typeface="Arial MT"/>
              </a:rPr>
              <a:t>is</a:t>
            </a:r>
            <a:r>
              <a:rPr lang="en-US" sz="1000" spc="5" dirty="0">
                <a:latin typeface="Arial MT"/>
                <a:cs typeface="Arial MT"/>
              </a:rPr>
              <a:t> </a:t>
            </a:r>
            <a:r>
              <a:rPr lang="en-US" sz="1000" spc="-5" dirty="0">
                <a:latin typeface="Arial MT"/>
                <a:cs typeface="Arial MT"/>
              </a:rPr>
              <a:t>predicted</a:t>
            </a:r>
            <a:r>
              <a:rPr lang="en-US" sz="1000" spc="5" dirty="0">
                <a:latin typeface="Arial MT"/>
                <a:cs typeface="Arial MT"/>
              </a:rPr>
              <a:t> </a:t>
            </a:r>
            <a:r>
              <a:rPr lang="en-US" sz="1000" spc="-5" dirty="0">
                <a:latin typeface="Arial MT"/>
                <a:cs typeface="Arial MT"/>
              </a:rPr>
              <a:t>with</a:t>
            </a:r>
            <a:r>
              <a:rPr lang="en-US" sz="1000" spc="5" dirty="0">
                <a:latin typeface="Arial MT"/>
                <a:cs typeface="Arial MT"/>
              </a:rPr>
              <a:t> </a:t>
            </a:r>
            <a:r>
              <a:rPr lang="en-US" sz="1000" dirty="0">
                <a:latin typeface="Arial MT"/>
                <a:cs typeface="Arial MT"/>
              </a:rPr>
              <a:t>.predict()</a:t>
            </a:r>
            <a:r>
              <a:rPr lang="en-US" sz="1000" spc="10" dirty="0">
                <a:latin typeface="Arial MT"/>
                <a:cs typeface="Arial MT"/>
              </a:rPr>
              <a:t> </a:t>
            </a:r>
            <a:r>
              <a:rPr lang="en-US" sz="1000" spc="-5" dirty="0">
                <a:latin typeface="Arial MT"/>
                <a:cs typeface="Arial MT"/>
              </a:rPr>
              <a:t>function</a:t>
            </a:r>
            <a:r>
              <a:rPr lang="en-US" sz="1000" spc="15" dirty="0">
                <a:latin typeface="Arial MT"/>
                <a:cs typeface="Arial MT"/>
              </a:rPr>
              <a:t> </a:t>
            </a:r>
            <a:r>
              <a:rPr lang="en-US" sz="1000" spc="-5" dirty="0">
                <a:latin typeface="Arial MT"/>
                <a:cs typeface="Arial MT"/>
              </a:rPr>
              <a:t>and</a:t>
            </a:r>
            <a:r>
              <a:rPr lang="en-US" sz="1000" dirty="0">
                <a:latin typeface="Arial MT"/>
                <a:cs typeface="Arial MT"/>
              </a:rPr>
              <a:t> </a:t>
            </a:r>
            <a:r>
              <a:rPr lang="en-US" sz="1000" spc="-5" dirty="0">
                <a:latin typeface="Arial MT"/>
                <a:cs typeface="Arial MT"/>
              </a:rPr>
              <a:t>saved</a:t>
            </a:r>
            <a:r>
              <a:rPr lang="en-US" sz="1000" spc="5" dirty="0">
                <a:latin typeface="Arial MT"/>
                <a:cs typeface="Arial MT"/>
              </a:rPr>
              <a:t> </a:t>
            </a:r>
            <a:r>
              <a:rPr lang="en-US" sz="1000" dirty="0">
                <a:latin typeface="Arial MT"/>
                <a:cs typeface="Arial MT"/>
              </a:rPr>
              <a:t>in </a:t>
            </a:r>
            <a:r>
              <a:rPr lang="en-US" sz="1000" spc="5" dirty="0">
                <a:latin typeface="Arial MT"/>
                <a:cs typeface="Arial MT"/>
              </a:rPr>
              <a:t> </a:t>
            </a:r>
            <a:r>
              <a:rPr lang="en-US" sz="1000" spc="-5" dirty="0">
                <a:latin typeface="Arial MT"/>
                <a:cs typeface="Arial MT"/>
              </a:rPr>
              <a:t>new</a:t>
            </a:r>
            <a:r>
              <a:rPr lang="en-US" sz="1000" spc="5" dirty="0">
                <a:latin typeface="Arial MT"/>
                <a:cs typeface="Arial MT"/>
              </a:rPr>
              <a:t> </a:t>
            </a:r>
            <a:r>
              <a:rPr lang="en-US" sz="1000" spc="-5" dirty="0">
                <a:latin typeface="Arial MT"/>
                <a:cs typeface="Arial MT"/>
              </a:rPr>
              <a:t>variable. We can find the Train and Test accuracy by </a:t>
            </a:r>
            <a:r>
              <a:rPr lang="en-US" sz="1000" spc="-5" dirty="0" err="1">
                <a:latin typeface="Arial MT"/>
                <a:cs typeface="Arial MT"/>
              </a:rPr>
              <a:t>X_train</a:t>
            </a:r>
            <a:r>
              <a:rPr lang="en-US" sz="1000" spc="-5" dirty="0">
                <a:latin typeface="Arial MT"/>
                <a:cs typeface="Arial MT"/>
              </a:rPr>
              <a:t> and </a:t>
            </a:r>
            <a:r>
              <a:rPr lang="en-US" sz="1000" spc="-5" dirty="0" err="1">
                <a:latin typeface="Arial MT"/>
                <a:cs typeface="Arial MT"/>
              </a:rPr>
              <a:t>X_test</a:t>
            </a:r>
            <a:r>
              <a:rPr lang="en-US" sz="1000" spc="-5" dirty="0">
                <a:latin typeface="Arial MT"/>
                <a:cs typeface="Arial MT"/>
              </a:rPr>
              <a:t>. </a:t>
            </a:r>
            <a:endParaRPr lang="en-US" sz="1000" dirty="0">
              <a:latin typeface="Arial MT"/>
              <a:cs typeface="Arial MT"/>
            </a:endParaRPr>
          </a:p>
        </p:txBody>
      </p:sp>
      <p:sp>
        <p:nvSpPr>
          <p:cNvPr id="15" name="TextBox 14">
            <a:extLst>
              <a:ext uri="{FF2B5EF4-FFF2-40B4-BE49-F238E27FC236}">
                <a16:creationId xmlns:a16="http://schemas.microsoft.com/office/drawing/2014/main" id="{8116A8ED-FDDD-1EC0-3BBE-24AC1461C503}"/>
              </a:ext>
            </a:extLst>
          </p:cNvPr>
          <p:cNvSpPr txBox="1"/>
          <p:nvPr/>
        </p:nvSpPr>
        <p:spPr>
          <a:xfrm>
            <a:off x="1828799" y="4217807"/>
            <a:ext cx="4797273" cy="1520609"/>
          </a:xfrm>
          <a:prstGeom prst="rect">
            <a:avLst/>
          </a:prstGeom>
          <a:noFill/>
        </p:spPr>
        <p:txBody>
          <a:bodyPr wrap="square">
            <a:spAutoFit/>
          </a:bodyPr>
          <a:lstStyle/>
          <a:p>
            <a:pPr marL="12700">
              <a:lnSpc>
                <a:spcPct val="150000"/>
              </a:lnSpc>
              <a:spcBef>
                <a:spcPts val="100"/>
              </a:spcBef>
            </a:pPr>
            <a:r>
              <a:rPr lang="en-US" sz="1200" b="1" dirty="0">
                <a:latin typeface="Arial"/>
                <a:cs typeface="Arial"/>
              </a:rPr>
              <a:t>Activity</a:t>
            </a:r>
            <a:r>
              <a:rPr lang="en-US" sz="1200" b="1" spc="-25" dirty="0">
                <a:latin typeface="Arial"/>
                <a:cs typeface="Arial"/>
              </a:rPr>
              <a:t> </a:t>
            </a:r>
            <a:r>
              <a:rPr lang="en-US" sz="1200" b="1" dirty="0">
                <a:latin typeface="Arial"/>
                <a:cs typeface="Arial"/>
              </a:rPr>
              <a:t>1.6:</a:t>
            </a:r>
            <a:r>
              <a:rPr lang="en-US" sz="1200" b="1" spc="-20" dirty="0">
                <a:latin typeface="Arial"/>
                <a:cs typeface="Arial"/>
              </a:rPr>
              <a:t> SVM </a:t>
            </a:r>
            <a:r>
              <a:rPr lang="en-US" sz="1200" b="1" dirty="0">
                <a:latin typeface="Arial"/>
                <a:cs typeface="Arial"/>
              </a:rPr>
              <a:t>model</a:t>
            </a:r>
          </a:p>
          <a:p>
            <a:pPr marL="12700">
              <a:lnSpc>
                <a:spcPct val="150000"/>
              </a:lnSpc>
              <a:spcBef>
                <a:spcPts val="100"/>
              </a:spcBef>
            </a:pPr>
            <a:endParaRPr lang="en-US" sz="1000" b="1" dirty="0">
              <a:latin typeface="Arial"/>
              <a:cs typeface="Arial"/>
            </a:endParaRPr>
          </a:p>
          <a:p>
            <a:pPr marL="12700">
              <a:lnSpc>
                <a:spcPct val="150000"/>
              </a:lnSpc>
              <a:spcBef>
                <a:spcPts val="100"/>
              </a:spcBef>
            </a:pPr>
            <a:r>
              <a:rPr lang="en-US" sz="1000" spc="-10" dirty="0">
                <a:latin typeface="Arial MT"/>
                <a:cs typeface="Arial MT"/>
              </a:rPr>
              <a:t>SVM Model is</a:t>
            </a:r>
            <a:r>
              <a:rPr lang="en-US" sz="1000" spc="10" dirty="0">
                <a:latin typeface="Arial MT"/>
                <a:cs typeface="Arial MT"/>
              </a:rPr>
              <a:t> </a:t>
            </a:r>
            <a:r>
              <a:rPr lang="en-US" sz="1000" spc="-5" dirty="0">
                <a:latin typeface="Arial MT"/>
                <a:cs typeface="Arial MT"/>
              </a:rPr>
              <a:t>imported from </a:t>
            </a:r>
            <a:r>
              <a:rPr lang="en-US" sz="1000" spc="-5" dirty="0" err="1">
                <a:latin typeface="Arial MT"/>
                <a:cs typeface="Arial MT"/>
              </a:rPr>
              <a:t>sklearn</a:t>
            </a:r>
            <a:r>
              <a:rPr lang="en-US" sz="1000" spc="-5" dirty="0">
                <a:latin typeface="Arial MT"/>
                <a:cs typeface="Arial MT"/>
              </a:rPr>
              <a:t> Library then </a:t>
            </a:r>
            <a:r>
              <a:rPr lang="en-US" sz="1000" spc="10" dirty="0">
                <a:latin typeface="Arial MT"/>
                <a:cs typeface="Arial MT"/>
              </a:rPr>
              <a:t>SVM </a:t>
            </a:r>
            <a:r>
              <a:rPr lang="en-US" sz="1000" spc="-5" dirty="0">
                <a:latin typeface="Arial MT"/>
                <a:cs typeface="Arial MT"/>
              </a:rPr>
              <a:t>algorithm</a:t>
            </a:r>
            <a:r>
              <a:rPr lang="en-US" sz="1000" spc="15" dirty="0">
                <a:latin typeface="Arial MT"/>
                <a:cs typeface="Arial MT"/>
              </a:rPr>
              <a:t> </a:t>
            </a:r>
            <a:r>
              <a:rPr lang="en-US" sz="1000" spc="-10" dirty="0">
                <a:latin typeface="Arial MT"/>
                <a:cs typeface="Arial MT"/>
              </a:rPr>
              <a:t>is</a:t>
            </a:r>
            <a:r>
              <a:rPr lang="en-US" sz="1000" spc="25" dirty="0">
                <a:latin typeface="Arial MT"/>
                <a:cs typeface="Arial MT"/>
              </a:rPr>
              <a:t> </a:t>
            </a:r>
            <a:r>
              <a:rPr lang="en-US" sz="1000" spc="-5" dirty="0">
                <a:latin typeface="Arial MT"/>
                <a:cs typeface="Arial MT"/>
              </a:rPr>
              <a:t>initialized</a:t>
            </a:r>
            <a:r>
              <a:rPr lang="en-US" sz="1000" spc="20" dirty="0">
                <a:latin typeface="Arial MT"/>
                <a:cs typeface="Arial MT"/>
              </a:rPr>
              <a:t> </a:t>
            </a:r>
            <a:r>
              <a:rPr lang="en-US" sz="1000" spc="-5" dirty="0">
                <a:latin typeface="Arial MT"/>
                <a:cs typeface="Arial MT"/>
              </a:rPr>
              <a:t>and</a:t>
            </a:r>
            <a:r>
              <a:rPr lang="en-US" sz="1000" spc="25" dirty="0">
                <a:latin typeface="Arial MT"/>
                <a:cs typeface="Arial MT"/>
              </a:rPr>
              <a:t> </a:t>
            </a:r>
            <a:r>
              <a:rPr lang="en-US" sz="1000" spc="-5" dirty="0">
                <a:latin typeface="Arial MT"/>
                <a:cs typeface="Arial MT"/>
              </a:rPr>
              <a:t>training</a:t>
            </a:r>
            <a:r>
              <a:rPr lang="en-US" sz="1000" spc="10" dirty="0">
                <a:latin typeface="Arial MT"/>
                <a:cs typeface="Arial MT"/>
              </a:rPr>
              <a:t> </a:t>
            </a:r>
            <a:r>
              <a:rPr lang="en-US" sz="1000" spc="-5" dirty="0">
                <a:latin typeface="Arial MT"/>
                <a:cs typeface="Arial MT"/>
              </a:rPr>
              <a:t>data</a:t>
            </a:r>
            <a:r>
              <a:rPr lang="en-US" sz="1000" spc="20" dirty="0">
                <a:latin typeface="Arial MT"/>
                <a:cs typeface="Arial MT"/>
              </a:rPr>
              <a:t> </a:t>
            </a:r>
            <a:r>
              <a:rPr lang="en-US" sz="1000" dirty="0">
                <a:latin typeface="Arial MT"/>
                <a:cs typeface="Arial MT"/>
              </a:rPr>
              <a:t>is</a:t>
            </a:r>
            <a:r>
              <a:rPr lang="en-US" sz="1000" spc="15" dirty="0">
                <a:latin typeface="Arial MT"/>
                <a:cs typeface="Arial MT"/>
              </a:rPr>
              <a:t> </a:t>
            </a:r>
            <a:r>
              <a:rPr lang="en-US" sz="1000" spc="-5" dirty="0">
                <a:latin typeface="Arial MT"/>
                <a:cs typeface="Arial MT"/>
              </a:rPr>
              <a:t>passed </a:t>
            </a:r>
            <a:r>
              <a:rPr lang="en-US" sz="1000" spc="-260" dirty="0">
                <a:latin typeface="Arial MT"/>
                <a:cs typeface="Arial MT"/>
              </a:rPr>
              <a:t> </a:t>
            </a:r>
            <a:r>
              <a:rPr lang="en-US" sz="1000" spc="-5" dirty="0">
                <a:latin typeface="Arial MT"/>
                <a:cs typeface="Arial MT"/>
              </a:rPr>
              <a:t>to</a:t>
            </a:r>
            <a:r>
              <a:rPr lang="en-US" sz="1000" dirty="0">
                <a:latin typeface="Arial MT"/>
                <a:cs typeface="Arial MT"/>
              </a:rPr>
              <a:t> </a:t>
            </a:r>
            <a:r>
              <a:rPr lang="en-US" sz="1000" spc="-5" dirty="0">
                <a:latin typeface="Arial MT"/>
                <a:cs typeface="Arial MT"/>
              </a:rPr>
              <a:t>the</a:t>
            </a:r>
            <a:r>
              <a:rPr lang="en-US" sz="1000" spc="5" dirty="0">
                <a:latin typeface="Arial MT"/>
                <a:cs typeface="Arial MT"/>
              </a:rPr>
              <a:t> </a:t>
            </a:r>
            <a:r>
              <a:rPr lang="en-US" sz="1000" spc="-5" dirty="0">
                <a:latin typeface="Arial MT"/>
                <a:cs typeface="Arial MT"/>
              </a:rPr>
              <a:t>model</a:t>
            </a:r>
            <a:r>
              <a:rPr lang="en-US" sz="1000" dirty="0">
                <a:latin typeface="Arial MT"/>
                <a:cs typeface="Arial MT"/>
              </a:rPr>
              <a:t> </a:t>
            </a:r>
            <a:r>
              <a:rPr lang="en-US" sz="1000" spc="-5" dirty="0">
                <a:latin typeface="Arial MT"/>
                <a:cs typeface="Arial MT"/>
              </a:rPr>
              <a:t>with</a:t>
            </a:r>
            <a:r>
              <a:rPr lang="en-US" sz="1000" spc="5" dirty="0">
                <a:latin typeface="Arial MT"/>
                <a:cs typeface="Arial MT"/>
              </a:rPr>
              <a:t> </a:t>
            </a:r>
            <a:r>
              <a:rPr lang="en-US" sz="1000" spc="-5" dirty="0">
                <a:latin typeface="Arial MT"/>
                <a:cs typeface="Arial MT"/>
              </a:rPr>
              <a:t>.fit()</a:t>
            </a:r>
            <a:r>
              <a:rPr lang="en-US" sz="1000" spc="5" dirty="0">
                <a:latin typeface="Arial MT"/>
                <a:cs typeface="Arial MT"/>
              </a:rPr>
              <a:t> </a:t>
            </a:r>
            <a:r>
              <a:rPr lang="en-US" sz="1000" spc="-5" dirty="0">
                <a:latin typeface="Arial MT"/>
                <a:cs typeface="Arial MT"/>
              </a:rPr>
              <a:t>function.</a:t>
            </a:r>
            <a:r>
              <a:rPr lang="en-US" sz="1000" spc="5" dirty="0">
                <a:latin typeface="Arial MT"/>
                <a:cs typeface="Arial MT"/>
              </a:rPr>
              <a:t> </a:t>
            </a:r>
            <a:r>
              <a:rPr lang="en-US" sz="1000" spc="-5" dirty="0">
                <a:latin typeface="Arial MT"/>
                <a:cs typeface="Arial MT"/>
              </a:rPr>
              <a:t>Test</a:t>
            </a:r>
            <a:r>
              <a:rPr lang="en-US" sz="1000" spc="15" dirty="0">
                <a:latin typeface="Arial MT"/>
                <a:cs typeface="Arial MT"/>
              </a:rPr>
              <a:t> </a:t>
            </a:r>
            <a:r>
              <a:rPr lang="en-US" sz="1000" spc="-5" dirty="0">
                <a:latin typeface="Arial MT"/>
                <a:cs typeface="Arial MT"/>
              </a:rPr>
              <a:t>data</a:t>
            </a:r>
            <a:r>
              <a:rPr lang="en-US" sz="1000" spc="15" dirty="0">
                <a:latin typeface="Arial MT"/>
                <a:cs typeface="Arial MT"/>
              </a:rPr>
              <a:t> </a:t>
            </a:r>
            <a:r>
              <a:rPr lang="en-US" sz="1000" spc="-10" dirty="0">
                <a:latin typeface="Arial MT"/>
                <a:cs typeface="Arial MT"/>
              </a:rPr>
              <a:t>is</a:t>
            </a:r>
            <a:r>
              <a:rPr lang="en-US" sz="1000" spc="5" dirty="0">
                <a:latin typeface="Arial MT"/>
                <a:cs typeface="Arial MT"/>
              </a:rPr>
              <a:t> </a:t>
            </a:r>
            <a:r>
              <a:rPr lang="en-US" sz="1000" spc="-5" dirty="0">
                <a:latin typeface="Arial MT"/>
                <a:cs typeface="Arial MT"/>
              </a:rPr>
              <a:t>predicted</a:t>
            </a:r>
            <a:r>
              <a:rPr lang="en-US" sz="1000" spc="5" dirty="0">
                <a:latin typeface="Arial MT"/>
                <a:cs typeface="Arial MT"/>
              </a:rPr>
              <a:t> </a:t>
            </a:r>
            <a:r>
              <a:rPr lang="en-US" sz="1000" spc="-5" dirty="0">
                <a:latin typeface="Arial MT"/>
                <a:cs typeface="Arial MT"/>
              </a:rPr>
              <a:t>with</a:t>
            </a:r>
            <a:r>
              <a:rPr lang="en-US" sz="1000" spc="5" dirty="0">
                <a:latin typeface="Arial MT"/>
                <a:cs typeface="Arial MT"/>
              </a:rPr>
              <a:t> </a:t>
            </a:r>
            <a:r>
              <a:rPr lang="en-US" sz="1000" dirty="0">
                <a:latin typeface="Arial MT"/>
                <a:cs typeface="Arial MT"/>
              </a:rPr>
              <a:t>.predict()</a:t>
            </a:r>
            <a:r>
              <a:rPr lang="en-US" sz="1000" spc="10" dirty="0">
                <a:latin typeface="Arial MT"/>
                <a:cs typeface="Arial MT"/>
              </a:rPr>
              <a:t> </a:t>
            </a:r>
            <a:r>
              <a:rPr lang="en-US" sz="1000" spc="-5" dirty="0">
                <a:latin typeface="Arial MT"/>
                <a:cs typeface="Arial MT"/>
              </a:rPr>
              <a:t>function</a:t>
            </a:r>
            <a:r>
              <a:rPr lang="en-US" sz="1000" spc="15" dirty="0">
                <a:latin typeface="Arial MT"/>
                <a:cs typeface="Arial MT"/>
              </a:rPr>
              <a:t> </a:t>
            </a:r>
            <a:r>
              <a:rPr lang="en-US" sz="1000" spc="-5" dirty="0">
                <a:latin typeface="Arial MT"/>
                <a:cs typeface="Arial MT"/>
              </a:rPr>
              <a:t>and</a:t>
            </a:r>
            <a:r>
              <a:rPr lang="en-US" sz="1000" dirty="0">
                <a:latin typeface="Arial MT"/>
                <a:cs typeface="Arial MT"/>
              </a:rPr>
              <a:t> </a:t>
            </a:r>
            <a:r>
              <a:rPr lang="en-US" sz="1000" spc="-5" dirty="0">
                <a:latin typeface="Arial MT"/>
                <a:cs typeface="Arial MT"/>
              </a:rPr>
              <a:t>saved</a:t>
            </a:r>
            <a:r>
              <a:rPr lang="en-US" sz="1000" spc="5" dirty="0">
                <a:latin typeface="Arial MT"/>
                <a:cs typeface="Arial MT"/>
              </a:rPr>
              <a:t> </a:t>
            </a:r>
            <a:r>
              <a:rPr lang="en-US" sz="1000" dirty="0">
                <a:latin typeface="Arial MT"/>
                <a:cs typeface="Arial MT"/>
              </a:rPr>
              <a:t>in </a:t>
            </a:r>
            <a:r>
              <a:rPr lang="en-US" sz="1000" spc="5" dirty="0">
                <a:latin typeface="Arial MT"/>
                <a:cs typeface="Arial MT"/>
              </a:rPr>
              <a:t> </a:t>
            </a:r>
            <a:r>
              <a:rPr lang="en-US" sz="1000" spc="-5" dirty="0">
                <a:latin typeface="Arial MT"/>
                <a:cs typeface="Arial MT"/>
              </a:rPr>
              <a:t>new</a:t>
            </a:r>
            <a:r>
              <a:rPr lang="en-US" sz="1000" spc="5" dirty="0">
                <a:latin typeface="Arial MT"/>
                <a:cs typeface="Arial MT"/>
              </a:rPr>
              <a:t> </a:t>
            </a:r>
            <a:r>
              <a:rPr lang="en-US" sz="1000" spc="-5" dirty="0">
                <a:latin typeface="Arial MT"/>
                <a:cs typeface="Arial MT"/>
              </a:rPr>
              <a:t>variable.</a:t>
            </a:r>
            <a:r>
              <a:rPr lang="en-US" sz="1000" spc="5" dirty="0">
                <a:latin typeface="Arial MT"/>
                <a:cs typeface="Arial MT"/>
              </a:rPr>
              <a:t> </a:t>
            </a:r>
            <a:r>
              <a:rPr lang="en-US" sz="1000" spc="-5" dirty="0">
                <a:latin typeface="Arial MT"/>
                <a:cs typeface="Arial MT"/>
              </a:rPr>
              <a:t>For</a:t>
            </a:r>
            <a:r>
              <a:rPr lang="en-US" sz="1000" spc="20" dirty="0">
                <a:latin typeface="Arial MT"/>
                <a:cs typeface="Arial MT"/>
              </a:rPr>
              <a:t> </a:t>
            </a:r>
            <a:r>
              <a:rPr lang="en-US" sz="1000" spc="-5" dirty="0">
                <a:latin typeface="Arial MT"/>
                <a:cs typeface="Arial MT"/>
              </a:rPr>
              <a:t>evaluating</a:t>
            </a:r>
            <a:r>
              <a:rPr lang="en-US" sz="1000" spc="5" dirty="0">
                <a:latin typeface="Arial MT"/>
                <a:cs typeface="Arial MT"/>
              </a:rPr>
              <a:t> </a:t>
            </a:r>
            <a:r>
              <a:rPr lang="en-US" sz="1000" spc="-5" dirty="0">
                <a:latin typeface="Arial MT"/>
                <a:cs typeface="Arial MT"/>
              </a:rPr>
              <a:t>the</a:t>
            </a:r>
            <a:r>
              <a:rPr lang="en-US" sz="1000" spc="20" dirty="0">
                <a:latin typeface="Arial MT"/>
                <a:cs typeface="Arial MT"/>
              </a:rPr>
              <a:t> </a:t>
            </a:r>
            <a:r>
              <a:rPr lang="en-US" sz="1000" spc="-5" dirty="0">
                <a:latin typeface="Arial MT"/>
                <a:cs typeface="Arial MT"/>
              </a:rPr>
              <a:t>model,</a:t>
            </a:r>
            <a:r>
              <a:rPr lang="en-US" sz="1000" spc="5" dirty="0">
                <a:latin typeface="Arial MT"/>
                <a:cs typeface="Arial MT"/>
              </a:rPr>
              <a:t> </a:t>
            </a:r>
            <a:r>
              <a:rPr lang="en-US" sz="1000" spc="-5" dirty="0">
                <a:latin typeface="Arial MT"/>
                <a:cs typeface="Arial MT"/>
              </a:rPr>
              <a:t>confusion</a:t>
            </a:r>
            <a:r>
              <a:rPr lang="en-US" sz="1000" spc="5" dirty="0">
                <a:latin typeface="Arial MT"/>
                <a:cs typeface="Arial MT"/>
              </a:rPr>
              <a:t> </a:t>
            </a:r>
            <a:r>
              <a:rPr lang="en-US" sz="1000" dirty="0">
                <a:latin typeface="Arial MT"/>
                <a:cs typeface="Arial MT"/>
              </a:rPr>
              <a:t>matrix</a:t>
            </a:r>
            <a:r>
              <a:rPr lang="en-US" sz="1000" spc="10" dirty="0">
                <a:latin typeface="Arial MT"/>
                <a:cs typeface="Arial MT"/>
              </a:rPr>
              <a:t> </a:t>
            </a:r>
            <a:r>
              <a:rPr lang="en-US" sz="1000" spc="-5" dirty="0">
                <a:latin typeface="Arial MT"/>
                <a:cs typeface="Arial MT"/>
              </a:rPr>
              <a:t>and</a:t>
            </a:r>
            <a:r>
              <a:rPr lang="en-US" sz="1000" spc="5" dirty="0">
                <a:latin typeface="Arial MT"/>
                <a:cs typeface="Arial MT"/>
              </a:rPr>
              <a:t> </a:t>
            </a:r>
            <a:r>
              <a:rPr lang="en-US" sz="1000" spc="-5" dirty="0">
                <a:latin typeface="Arial MT"/>
                <a:cs typeface="Arial MT"/>
              </a:rPr>
              <a:t>classification</a:t>
            </a:r>
            <a:r>
              <a:rPr lang="en-US" sz="1000" spc="5" dirty="0">
                <a:latin typeface="Arial MT"/>
                <a:cs typeface="Arial MT"/>
              </a:rPr>
              <a:t> </a:t>
            </a:r>
            <a:r>
              <a:rPr lang="en-US" sz="1000" spc="-5" dirty="0">
                <a:latin typeface="Arial MT"/>
                <a:cs typeface="Arial MT"/>
              </a:rPr>
              <a:t>report</a:t>
            </a:r>
            <a:r>
              <a:rPr lang="en-US" sz="1000" spc="25" dirty="0">
                <a:latin typeface="Arial MT"/>
                <a:cs typeface="Arial MT"/>
              </a:rPr>
              <a:t> </a:t>
            </a:r>
            <a:r>
              <a:rPr lang="en-US" sz="1000" spc="-5" dirty="0">
                <a:latin typeface="Arial MT"/>
                <a:cs typeface="Arial MT"/>
              </a:rPr>
              <a:t>is</a:t>
            </a:r>
            <a:r>
              <a:rPr lang="en-US" sz="1000" spc="10" dirty="0">
                <a:latin typeface="Arial MT"/>
                <a:cs typeface="Arial MT"/>
              </a:rPr>
              <a:t> </a:t>
            </a:r>
            <a:r>
              <a:rPr lang="en-US" sz="1000" spc="-5" dirty="0">
                <a:latin typeface="Arial MT"/>
                <a:cs typeface="Arial MT"/>
              </a:rPr>
              <a:t>done.</a:t>
            </a:r>
            <a:endParaRPr lang="en-US" sz="1000" dirty="0">
              <a:latin typeface="Arial MT"/>
              <a:cs typeface="Arial MT"/>
            </a:endParaRPr>
          </a:p>
        </p:txBody>
      </p:sp>
      <p:pic>
        <p:nvPicPr>
          <p:cNvPr id="17" name="Picture 16" descr="Text, letter&#10;&#10;Description automatically generated">
            <a:extLst>
              <a:ext uri="{FF2B5EF4-FFF2-40B4-BE49-F238E27FC236}">
                <a16:creationId xmlns:a16="http://schemas.microsoft.com/office/drawing/2014/main" id="{6A8BDCA5-53C5-0E7F-ECA7-72B1D166901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56601" y="6032500"/>
            <a:ext cx="4341667" cy="1760788"/>
          </a:xfrm>
          <a:prstGeom prst="rect">
            <a:avLst/>
          </a:prstGeom>
        </p:spPr>
      </p:pic>
      <p:pic>
        <p:nvPicPr>
          <p:cNvPr id="19" name="Picture 18" descr="Graphical user interface, text&#10;&#10;Description automatically generated">
            <a:extLst>
              <a:ext uri="{FF2B5EF4-FFF2-40B4-BE49-F238E27FC236}">
                <a16:creationId xmlns:a16="http://schemas.microsoft.com/office/drawing/2014/main" id="{9779AA1B-DBFC-D34F-909F-A5948B392AC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73250" y="2789579"/>
            <a:ext cx="5554448" cy="1015990"/>
          </a:xfrm>
          <a:prstGeom prst="rect">
            <a:avLst/>
          </a:prstGeom>
        </p:spPr>
      </p:pic>
      <p:pic>
        <p:nvPicPr>
          <p:cNvPr id="21" name="Picture 20">
            <a:extLst>
              <a:ext uri="{FF2B5EF4-FFF2-40B4-BE49-F238E27FC236}">
                <a16:creationId xmlns:a16="http://schemas.microsoft.com/office/drawing/2014/main" id="{7A811CAD-2072-B973-DFC1-5F17217FBF4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58850" y="9109665"/>
            <a:ext cx="6305246" cy="473743"/>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02004" y="889761"/>
            <a:ext cx="5958205" cy="1561465"/>
          </a:xfrm>
          <a:prstGeom prst="rect">
            <a:avLst/>
          </a:prstGeom>
        </p:spPr>
        <p:txBody>
          <a:bodyPr vert="horz" wrap="square" lIns="0" tIns="12700" rIns="0" bIns="0" rtlCol="0">
            <a:spAutoFit/>
          </a:bodyPr>
          <a:lstStyle/>
          <a:p>
            <a:pPr marR="848360" algn="ctr">
              <a:lnSpc>
                <a:spcPct val="100000"/>
              </a:lnSpc>
              <a:spcBef>
                <a:spcPts val="100"/>
              </a:spcBef>
            </a:pPr>
            <a:r>
              <a:rPr sz="1400" b="1" u="heavy" spc="-5" dirty="0">
                <a:uFill>
                  <a:solidFill>
                    <a:srgbClr val="000000"/>
                  </a:solidFill>
                </a:uFill>
                <a:latin typeface="Arial"/>
                <a:cs typeface="Arial"/>
              </a:rPr>
              <a:t>Milestone </a:t>
            </a:r>
            <a:r>
              <a:rPr sz="1400" b="1" u="heavy" dirty="0">
                <a:uFill>
                  <a:solidFill>
                    <a:srgbClr val="000000"/>
                  </a:solidFill>
                </a:uFill>
                <a:latin typeface="Arial"/>
                <a:cs typeface="Arial"/>
              </a:rPr>
              <a:t>5:</a:t>
            </a:r>
            <a:r>
              <a:rPr sz="1400" b="1" u="heavy" spc="-5" dirty="0">
                <a:uFill>
                  <a:solidFill>
                    <a:srgbClr val="000000"/>
                  </a:solidFill>
                </a:uFill>
                <a:latin typeface="Arial"/>
                <a:cs typeface="Arial"/>
              </a:rPr>
              <a:t> Performance Testing</a:t>
            </a:r>
            <a:r>
              <a:rPr sz="1400" b="1" u="heavy" dirty="0">
                <a:uFill>
                  <a:solidFill>
                    <a:srgbClr val="000000"/>
                  </a:solidFill>
                </a:uFill>
                <a:latin typeface="Arial"/>
                <a:cs typeface="Arial"/>
              </a:rPr>
              <a:t> &amp;</a:t>
            </a:r>
            <a:r>
              <a:rPr sz="1400" b="1" u="heavy" spc="-5" dirty="0">
                <a:uFill>
                  <a:solidFill>
                    <a:srgbClr val="000000"/>
                  </a:solidFill>
                </a:uFill>
                <a:latin typeface="Arial"/>
                <a:cs typeface="Arial"/>
              </a:rPr>
              <a:t> Hyperparameter</a:t>
            </a:r>
            <a:r>
              <a:rPr sz="1400" b="1" u="heavy" spc="5" dirty="0">
                <a:uFill>
                  <a:solidFill>
                    <a:srgbClr val="000000"/>
                  </a:solidFill>
                </a:uFill>
                <a:latin typeface="Arial"/>
                <a:cs typeface="Arial"/>
              </a:rPr>
              <a:t> </a:t>
            </a:r>
            <a:r>
              <a:rPr sz="1400" b="1" u="heavy" spc="-5" dirty="0">
                <a:uFill>
                  <a:solidFill>
                    <a:srgbClr val="000000"/>
                  </a:solidFill>
                </a:uFill>
                <a:latin typeface="Arial"/>
                <a:cs typeface="Arial"/>
              </a:rPr>
              <a:t>Tuning</a:t>
            </a:r>
            <a:endParaRPr sz="1400" dirty="0">
              <a:latin typeface="Arial"/>
              <a:cs typeface="Arial"/>
            </a:endParaRPr>
          </a:p>
          <a:p>
            <a:pPr>
              <a:lnSpc>
                <a:spcPct val="100000"/>
              </a:lnSpc>
              <a:spcBef>
                <a:spcPts val="30"/>
              </a:spcBef>
            </a:pPr>
            <a:endParaRPr sz="1150" dirty="0">
              <a:latin typeface="Arial"/>
              <a:cs typeface="Arial"/>
            </a:endParaRPr>
          </a:p>
          <a:p>
            <a:pPr marR="850265" algn="ctr">
              <a:lnSpc>
                <a:spcPct val="100000"/>
              </a:lnSpc>
            </a:pPr>
            <a:r>
              <a:rPr sz="1200" b="1" dirty="0">
                <a:latin typeface="Arial"/>
                <a:cs typeface="Arial"/>
              </a:rPr>
              <a:t>Activity 1:</a:t>
            </a:r>
            <a:r>
              <a:rPr sz="1200" b="1" spc="-15" dirty="0">
                <a:latin typeface="Arial"/>
                <a:cs typeface="Arial"/>
              </a:rPr>
              <a:t> </a:t>
            </a:r>
            <a:r>
              <a:rPr sz="1200" b="1" dirty="0">
                <a:latin typeface="Arial"/>
                <a:cs typeface="Arial"/>
              </a:rPr>
              <a:t>Testing </a:t>
            </a:r>
            <a:r>
              <a:rPr sz="1200" b="1" spc="-5" dirty="0">
                <a:latin typeface="Arial"/>
                <a:cs typeface="Arial"/>
              </a:rPr>
              <a:t>model</a:t>
            </a:r>
            <a:r>
              <a:rPr sz="1200" b="1" dirty="0">
                <a:latin typeface="Arial"/>
                <a:cs typeface="Arial"/>
              </a:rPr>
              <a:t> with </a:t>
            </a:r>
            <a:r>
              <a:rPr sz="1200" b="1" spc="-5" dirty="0">
                <a:latin typeface="Arial"/>
                <a:cs typeface="Arial"/>
              </a:rPr>
              <a:t>multiple</a:t>
            </a:r>
            <a:r>
              <a:rPr sz="1200" b="1" spc="20" dirty="0">
                <a:latin typeface="Arial"/>
                <a:cs typeface="Arial"/>
              </a:rPr>
              <a:t> </a:t>
            </a:r>
            <a:r>
              <a:rPr sz="1200" b="1" spc="-5" dirty="0">
                <a:latin typeface="Arial"/>
                <a:cs typeface="Arial"/>
              </a:rPr>
              <a:t>evaluation</a:t>
            </a:r>
            <a:r>
              <a:rPr sz="1200" b="1" dirty="0">
                <a:latin typeface="Arial"/>
                <a:cs typeface="Arial"/>
              </a:rPr>
              <a:t> </a:t>
            </a:r>
            <a:r>
              <a:rPr sz="1200" b="1" spc="-5" dirty="0">
                <a:latin typeface="Arial"/>
                <a:cs typeface="Arial"/>
              </a:rPr>
              <a:t>metrics</a:t>
            </a:r>
            <a:endParaRPr sz="1200" dirty="0">
              <a:latin typeface="Arial"/>
              <a:cs typeface="Arial"/>
            </a:endParaRPr>
          </a:p>
          <a:p>
            <a:pPr marL="926465" marR="5080">
              <a:lnSpc>
                <a:spcPct val="143700"/>
              </a:lnSpc>
              <a:spcBef>
                <a:spcPts val="720"/>
              </a:spcBef>
            </a:pPr>
            <a:r>
              <a:rPr sz="1000" spc="-5" dirty="0">
                <a:latin typeface="Arial MT"/>
                <a:cs typeface="Arial MT"/>
              </a:rPr>
              <a:t>Multiple</a:t>
            </a:r>
            <a:r>
              <a:rPr sz="1000" spc="10" dirty="0">
                <a:latin typeface="Arial MT"/>
                <a:cs typeface="Arial MT"/>
              </a:rPr>
              <a:t> </a:t>
            </a:r>
            <a:r>
              <a:rPr sz="1000" spc="-5" dirty="0">
                <a:latin typeface="Arial MT"/>
                <a:cs typeface="Arial MT"/>
              </a:rPr>
              <a:t>evaluation</a:t>
            </a:r>
            <a:r>
              <a:rPr sz="1000" spc="15" dirty="0">
                <a:latin typeface="Arial MT"/>
                <a:cs typeface="Arial MT"/>
              </a:rPr>
              <a:t> </a:t>
            </a:r>
            <a:r>
              <a:rPr sz="1000" spc="-5" dirty="0">
                <a:latin typeface="Arial MT"/>
                <a:cs typeface="Arial MT"/>
              </a:rPr>
              <a:t>metrics</a:t>
            </a:r>
            <a:r>
              <a:rPr sz="1000" spc="10" dirty="0">
                <a:latin typeface="Arial MT"/>
                <a:cs typeface="Arial MT"/>
              </a:rPr>
              <a:t> </a:t>
            </a:r>
            <a:r>
              <a:rPr sz="1000" spc="-5" dirty="0">
                <a:latin typeface="Arial MT"/>
                <a:cs typeface="Arial MT"/>
              </a:rPr>
              <a:t>means</a:t>
            </a:r>
            <a:r>
              <a:rPr sz="1000" spc="20" dirty="0">
                <a:latin typeface="Arial MT"/>
                <a:cs typeface="Arial MT"/>
              </a:rPr>
              <a:t> </a:t>
            </a:r>
            <a:r>
              <a:rPr sz="1000" spc="-5" dirty="0">
                <a:latin typeface="Arial MT"/>
                <a:cs typeface="Arial MT"/>
              </a:rPr>
              <a:t>evaluating</a:t>
            </a:r>
            <a:r>
              <a:rPr sz="1000" spc="15" dirty="0">
                <a:latin typeface="Arial MT"/>
                <a:cs typeface="Arial MT"/>
              </a:rPr>
              <a:t> </a:t>
            </a:r>
            <a:r>
              <a:rPr sz="1000" spc="-5" dirty="0">
                <a:latin typeface="Arial MT"/>
                <a:cs typeface="Arial MT"/>
              </a:rPr>
              <a:t>the</a:t>
            </a:r>
            <a:r>
              <a:rPr sz="1000" spc="15" dirty="0">
                <a:latin typeface="Arial MT"/>
                <a:cs typeface="Arial MT"/>
              </a:rPr>
              <a:t> </a:t>
            </a:r>
            <a:r>
              <a:rPr sz="1000" spc="-5" dirty="0">
                <a:latin typeface="Arial MT"/>
                <a:cs typeface="Arial MT"/>
              </a:rPr>
              <a:t>model's</a:t>
            </a:r>
            <a:r>
              <a:rPr sz="1000" spc="15" dirty="0">
                <a:latin typeface="Arial MT"/>
                <a:cs typeface="Arial MT"/>
              </a:rPr>
              <a:t> </a:t>
            </a:r>
            <a:r>
              <a:rPr sz="1000" spc="-5" dirty="0">
                <a:latin typeface="Arial MT"/>
                <a:cs typeface="Arial MT"/>
              </a:rPr>
              <a:t>performance</a:t>
            </a:r>
            <a:r>
              <a:rPr sz="1000" spc="15" dirty="0">
                <a:latin typeface="Arial MT"/>
                <a:cs typeface="Arial MT"/>
              </a:rPr>
              <a:t> </a:t>
            </a:r>
            <a:r>
              <a:rPr sz="1000" spc="-5" dirty="0">
                <a:latin typeface="Arial MT"/>
                <a:cs typeface="Arial MT"/>
              </a:rPr>
              <a:t>on</a:t>
            </a:r>
            <a:r>
              <a:rPr sz="1000" spc="15" dirty="0">
                <a:latin typeface="Arial MT"/>
                <a:cs typeface="Arial MT"/>
              </a:rPr>
              <a:t> </a:t>
            </a:r>
            <a:r>
              <a:rPr sz="1000" spc="-5" dirty="0">
                <a:latin typeface="Arial MT"/>
                <a:cs typeface="Arial MT"/>
              </a:rPr>
              <a:t>a</a:t>
            </a:r>
            <a:r>
              <a:rPr sz="1000" spc="5" dirty="0">
                <a:latin typeface="Arial MT"/>
                <a:cs typeface="Arial MT"/>
              </a:rPr>
              <a:t> </a:t>
            </a:r>
            <a:r>
              <a:rPr sz="1000" spc="-5" dirty="0">
                <a:latin typeface="Arial MT"/>
                <a:cs typeface="Arial MT"/>
              </a:rPr>
              <a:t>test</a:t>
            </a:r>
            <a:r>
              <a:rPr sz="1000" spc="5" dirty="0">
                <a:latin typeface="Arial MT"/>
                <a:cs typeface="Arial MT"/>
              </a:rPr>
              <a:t> </a:t>
            </a:r>
            <a:r>
              <a:rPr sz="1000" dirty="0">
                <a:latin typeface="Arial MT"/>
                <a:cs typeface="Arial MT"/>
              </a:rPr>
              <a:t>set</a:t>
            </a:r>
            <a:r>
              <a:rPr sz="1000" spc="5" dirty="0">
                <a:latin typeface="Arial MT"/>
                <a:cs typeface="Arial MT"/>
              </a:rPr>
              <a:t> </a:t>
            </a:r>
            <a:r>
              <a:rPr sz="1000" spc="-5" dirty="0">
                <a:latin typeface="Arial MT"/>
                <a:cs typeface="Arial MT"/>
              </a:rPr>
              <a:t>using </a:t>
            </a:r>
            <a:r>
              <a:rPr sz="1000" spc="-265" dirty="0">
                <a:latin typeface="Arial MT"/>
                <a:cs typeface="Arial MT"/>
              </a:rPr>
              <a:t> </a:t>
            </a:r>
            <a:r>
              <a:rPr sz="1000" spc="-5" dirty="0">
                <a:latin typeface="Arial MT"/>
                <a:cs typeface="Arial MT"/>
              </a:rPr>
              <a:t>different</a:t>
            </a:r>
            <a:r>
              <a:rPr sz="1000" spc="15" dirty="0">
                <a:latin typeface="Arial MT"/>
                <a:cs typeface="Arial MT"/>
              </a:rPr>
              <a:t> </a:t>
            </a:r>
            <a:r>
              <a:rPr sz="1000" spc="-5" dirty="0">
                <a:latin typeface="Arial MT"/>
                <a:cs typeface="Arial MT"/>
              </a:rPr>
              <a:t>performance</a:t>
            </a:r>
            <a:r>
              <a:rPr sz="1000" spc="20" dirty="0">
                <a:latin typeface="Arial MT"/>
                <a:cs typeface="Arial MT"/>
              </a:rPr>
              <a:t> </a:t>
            </a:r>
            <a:r>
              <a:rPr sz="1000" spc="-5" dirty="0">
                <a:latin typeface="Arial MT"/>
                <a:cs typeface="Arial MT"/>
              </a:rPr>
              <a:t>measures.</a:t>
            </a:r>
            <a:r>
              <a:rPr sz="1000" spc="10" dirty="0">
                <a:latin typeface="Arial MT"/>
                <a:cs typeface="Arial MT"/>
              </a:rPr>
              <a:t> </a:t>
            </a:r>
            <a:r>
              <a:rPr sz="1000" spc="-5" dirty="0">
                <a:latin typeface="Arial MT"/>
                <a:cs typeface="Arial MT"/>
              </a:rPr>
              <a:t>This</a:t>
            </a:r>
            <a:r>
              <a:rPr sz="1000" spc="15" dirty="0">
                <a:latin typeface="Arial MT"/>
                <a:cs typeface="Arial MT"/>
              </a:rPr>
              <a:t> </a:t>
            </a:r>
            <a:r>
              <a:rPr sz="1000" spc="-5" dirty="0">
                <a:latin typeface="Arial MT"/>
                <a:cs typeface="Arial MT"/>
              </a:rPr>
              <a:t>can</a:t>
            </a:r>
            <a:r>
              <a:rPr sz="1000" spc="20" dirty="0">
                <a:latin typeface="Arial MT"/>
                <a:cs typeface="Arial MT"/>
              </a:rPr>
              <a:t> </a:t>
            </a:r>
            <a:r>
              <a:rPr sz="1000" spc="-5" dirty="0">
                <a:latin typeface="Arial MT"/>
                <a:cs typeface="Arial MT"/>
              </a:rPr>
              <a:t>provide</a:t>
            </a:r>
            <a:r>
              <a:rPr sz="1000" spc="10" dirty="0">
                <a:latin typeface="Arial MT"/>
                <a:cs typeface="Arial MT"/>
              </a:rPr>
              <a:t> </a:t>
            </a:r>
            <a:r>
              <a:rPr sz="1000" spc="-5" dirty="0">
                <a:latin typeface="Arial MT"/>
                <a:cs typeface="Arial MT"/>
              </a:rPr>
              <a:t>a</a:t>
            </a:r>
            <a:r>
              <a:rPr sz="1000" spc="20" dirty="0">
                <a:latin typeface="Arial MT"/>
                <a:cs typeface="Arial MT"/>
              </a:rPr>
              <a:t> </a:t>
            </a:r>
            <a:r>
              <a:rPr sz="1000" spc="-5" dirty="0">
                <a:latin typeface="Arial MT"/>
                <a:cs typeface="Arial MT"/>
              </a:rPr>
              <a:t>more</a:t>
            </a:r>
            <a:r>
              <a:rPr sz="1000" spc="10" dirty="0">
                <a:latin typeface="Arial MT"/>
                <a:cs typeface="Arial MT"/>
              </a:rPr>
              <a:t> </a:t>
            </a:r>
            <a:r>
              <a:rPr sz="1000" spc="-5" dirty="0">
                <a:latin typeface="Arial MT"/>
                <a:cs typeface="Arial MT"/>
              </a:rPr>
              <a:t>comprehensive</a:t>
            </a:r>
            <a:r>
              <a:rPr sz="1000" spc="10" dirty="0">
                <a:latin typeface="Arial MT"/>
                <a:cs typeface="Arial MT"/>
              </a:rPr>
              <a:t> </a:t>
            </a:r>
            <a:r>
              <a:rPr sz="1000" spc="-5" dirty="0">
                <a:latin typeface="Arial MT"/>
                <a:cs typeface="Arial MT"/>
              </a:rPr>
              <a:t>understanding </a:t>
            </a:r>
            <a:r>
              <a:rPr sz="1000" dirty="0">
                <a:latin typeface="Arial MT"/>
                <a:cs typeface="Arial MT"/>
              </a:rPr>
              <a:t> </a:t>
            </a:r>
            <a:r>
              <a:rPr sz="1000" spc="-5" dirty="0">
                <a:latin typeface="Arial MT"/>
                <a:cs typeface="Arial MT"/>
              </a:rPr>
              <a:t>of the</a:t>
            </a:r>
            <a:r>
              <a:rPr sz="1000" dirty="0">
                <a:latin typeface="Arial MT"/>
                <a:cs typeface="Arial MT"/>
              </a:rPr>
              <a:t> </a:t>
            </a:r>
            <a:r>
              <a:rPr sz="1000" spc="-5" dirty="0">
                <a:latin typeface="Arial MT"/>
                <a:cs typeface="Arial MT"/>
              </a:rPr>
              <a:t>model's</a:t>
            </a:r>
            <a:r>
              <a:rPr sz="1000" spc="10" dirty="0">
                <a:latin typeface="Arial MT"/>
                <a:cs typeface="Arial MT"/>
              </a:rPr>
              <a:t> </a:t>
            </a:r>
            <a:r>
              <a:rPr sz="1000" spc="-5" dirty="0">
                <a:latin typeface="Arial MT"/>
                <a:cs typeface="Arial MT"/>
              </a:rPr>
              <a:t>strengths</a:t>
            </a:r>
            <a:r>
              <a:rPr sz="1000" dirty="0">
                <a:latin typeface="Arial MT"/>
                <a:cs typeface="Arial MT"/>
              </a:rPr>
              <a:t> </a:t>
            </a:r>
            <a:r>
              <a:rPr sz="1000" spc="-5" dirty="0">
                <a:latin typeface="Arial MT"/>
                <a:cs typeface="Arial MT"/>
              </a:rPr>
              <a:t>and</a:t>
            </a:r>
            <a:r>
              <a:rPr sz="1000" dirty="0">
                <a:latin typeface="Arial MT"/>
                <a:cs typeface="Arial MT"/>
              </a:rPr>
              <a:t> </a:t>
            </a:r>
            <a:r>
              <a:rPr sz="1000" spc="-5" dirty="0">
                <a:latin typeface="Arial MT"/>
                <a:cs typeface="Arial MT"/>
              </a:rPr>
              <a:t>weaknesses.</a:t>
            </a:r>
            <a:r>
              <a:rPr sz="1000" dirty="0">
                <a:latin typeface="Arial MT"/>
                <a:cs typeface="Arial MT"/>
              </a:rPr>
              <a:t> </a:t>
            </a:r>
            <a:r>
              <a:rPr sz="1000" spc="-10" dirty="0">
                <a:latin typeface="Arial MT"/>
                <a:cs typeface="Arial MT"/>
              </a:rPr>
              <a:t>We</a:t>
            </a:r>
            <a:r>
              <a:rPr sz="1000" spc="10" dirty="0">
                <a:latin typeface="Arial MT"/>
                <a:cs typeface="Arial MT"/>
              </a:rPr>
              <a:t> </a:t>
            </a:r>
            <a:r>
              <a:rPr sz="1000" spc="-5" dirty="0">
                <a:latin typeface="Arial MT"/>
                <a:cs typeface="Arial MT"/>
              </a:rPr>
              <a:t>are</a:t>
            </a:r>
            <a:r>
              <a:rPr sz="1000" spc="5" dirty="0">
                <a:latin typeface="Arial MT"/>
                <a:cs typeface="Arial MT"/>
              </a:rPr>
              <a:t> </a:t>
            </a:r>
            <a:r>
              <a:rPr sz="1000" spc="-5" dirty="0">
                <a:latin typeface="Arial MT"/>
                <a:cs typeface="Arial MT"/>
              </a:rPr>
              <a:t>using</a:t>
            </a:r>
            <a:r>
              <a:rPr sz="1000" dirty="0">
                <a:latin typeface="Arial MT"/>
                <a:cs typeface="Arial MT"/>
              </a:rPr>
              <a:t> </a:t>
            </a:r>
            <a:r>
              <a:rPr sz="1000" spc="-5" dirty="0">
                <a:latin typeface="Arial MT"/>
                <a:cs typeface="Arial MT"/>
              </a:rPr>
              <a:t>evaluation</a:t>
            </a:r>
            <a:r>
              <a:rPr sz="1000" spc="40" dirty="0">
                <a:latin typeface="Arial MT"/>
                <a:cs typeface="Arial MT"/>
              </a:rPr>
              <a:t> </a:t>
            </a:r>
            <a:r>
              <a:rPr sz="1000" spc="-5" dirty="0">
                <a:latin typeface="Arial MT"/>
                <a:cs typeface="Arial MT"/>
              </a:rPr>
              <a:t>metrics</a:t>
            </a:r>
            <a:r>
              <a:rPr sz="1000" spc="5" dirty="0">
                <a:latin typeface="Arial MT"/>
                <a:cs typeface="Arial MT"/>
              </a:rPr>
              <a:t> </a:t>
            </a:r>
            <a:r>
              <a:rPr sz="1000" spc="-5" dirty="0">
                <a:latin typeface="Arial MT"/>
                <a:cs typeface="Arial MT"/>
              </a:rPr>
              <a:t>for </a:t>
            </a:r>
            <a:r>
              <a:rPr sz="1000" dirty="0">
                <a:latin typeface="Arial MT"/>
                <a:cs typeface="Arial MT"/>
              </a:rPr>
              <a:t> </a:t>
            </a:r>
            <a:r>
              <a:rPr sz="1000" spc="-5" dirty="0">
                <a:latin typeface="Arial MT"/>
                <a:cs typeface="Arial MT"/>
              </a:rPr>
              <a:t>classification</a:t>
            </a:r>
            <a:r>
              <a:rPr sz="1000" spc="10" dirty="0">
                <a:latin typeface="Arial MT"/>
                <a:cs typeface="Arial MT"/>
              </a:rPr>
              <a:t> </a:t>
            </a:r>
            <a:r>
              <a:rPr sz="1000" spc="-5" dirty="0">
                <a:latin typeface="Arial MT"/>
                <a:cs typeface="Arial MT"/>
              </a:rPr>
              <a:t>tasks</a:t>
            </a:r>
            <a:r>
              <a:rPr sz="1000" spc="5" dirty="0">
                <a:latin typeface="Arial MT"/>
                <a:cs typeface="Arial MT"/>
              </a:rPr>
              <a:t> </a:t>
            </a:r>
            <a:r>
              <a:rPr sz="1000" spc="-5" dirty="0">
                <a:latin typeface="Arial MT"/>
                <a:cs typeface="Arial MT"/>
              </a:rPr>
              <a:t>including</a:t>
            </a:r>
            <a:r>
              <a:rPr sz="1000" dirty="0">
                <a:latin typeface="Arial MT"/>
                <a:cs typeface="Arial MT"/>
              </a:rPr>
              <a:t> </a:t>
            </a:r>
            <a:r>
              <a:rPr sz="1000" spc="-5" dirty="0">
                <a:latin typeface="Arial MT"/>
                <a:cs typeface="Arial MT"/>
              </a:rPr>
              <a:t>accuracy,</a:t>
            </a:r>
            <a:r>
              <a:rPr sz="1000" dirty="0">
                <a:latin typeface="Arial MT"/>
                <a:cs typeface="Arial MT"/>
              </a:rPr>
              <a:t> </a:t>
            </a:r>
            <a:r>
              <a:rPr sz="1000" spc="-5" dirty="0">
                <a:latin typeface="Arial MT"/>
                <a:cs typeface="Arial MT"/>
              </a:rPr>
              <a:t>precision,</a:t>
            </a:r>
            <a:r>
              <a:rPr sz="1000" dirty="0">
                <a:latin typeface="Arial MT"/>
                <a:cs typeface="Arial MT"/>
              </a:rPr>
              <a:t> </a:t>
            </a:r>
            <a:r>
              <a:rPr sz="1000" spc="-5" dirty="0">
                <a:latin typeface="Arial MT"/>
                <a:cs typeface="Arial MT"/>
              </a:rPr>
              <a:t>recall,</a:t>
            </a:r>
            <a:r>
              <a:rPr sz="1000" spc="5" dirty="0">
                <a:latin typeface="Arial MT"/>
                <a:cs typeface="Arial MT"/>
              </a:rPr>
              <a:t> </a:t>
            </a:r>
            <a:r>
              <a:rPr sz="1000" spc="-5" dirty="0">
                <a:latin typeface="Arial MT"/>
                <a:cs typeface="Arial MT"/>
              </a:rPr>
              <a:t>support</a:t>
            </a:r>
            <a:r>
              <a:rPr sz="1000" dirty="0">
                <a:latin typeface="Arial MT"/>
                <a:cs typeface="Arial MT"/>
              </a:rPr>
              <a:t> </a:t>
            </a:r>
            <a:r>
              <a:rPr sz="1000" spc="-5" dirty="0">
                <a:latin typeface="Arial MT"/>
                <a:cs typeface="Arial MT"/>
              </a:rPr>
              <a:t>and</a:t>
            </a:r>
            <a:r>
              <a:rPr sz="1000" dirty="0">
                <a:latin typeface="Arial MT"/>
                <a:cs typeface="Arial MT"/>
              </a:rPr>
              <a:t> F1-score.</a:t>
            </a:r>
          </a:p>
        </p:txBody>
      </p:sp>
      <p:sp>
        <p:nvSpPr>
          <p:cNvPr id="3" name="object 3"/>
          <p:cNvSpPr txBox="1"/>
          <p:nvPr/>
        </p:nvSpPr>
        <p:spPr>
          <a:xfrm>
            <a:off x="1816354" y="2906014"/>
            <a:ext cx="4347845" cy="519430"/>
          </a:xfrm>
          <a:prstGeom prst="rect">
            <a:avLst/>
          </a:prstGeom>
        </p:spPr>
        <p:txBody>
          <a:bodyPr vert="horz" wrap="square" lIns="0" tIns="12700" rIns="0" bIns="0" rtlCol="0">
            <a:spAutoFit/>
          </a:bodyPr>
          <a:lstStyle/>
          <a:p>
            <a:pPr marL="12700">
              <a:lnSpc>
                <a:spcPct val="100000"/>
              </a:lnSpc>
              <a:spcBef>
                <a:spcPts val="100"/>
              </a:spcBef>
            </a:pPr>
            <a:r>
              <a:rPr sz="1200" b="1" dirty="0">
                <a:latin typeface="Arial"/>
                <a:cs typeface="Arial"/>
              </a:rPr>
              <a:t>Activity</a:t>
            </a:r>
            <a:r>
              <a:rPr sz="1200" b="1" spc="-15" dirty="0">
                <a:latin typeface="Arial"/>
                <a:cs typeface="Arial"/>
              </a:rPr>
              <a:t> </a:t>
            </a:r>
            <a:r>
              <a:rPr sz="1200" b="1" dirty="0">
                <a:latin typeface="Arial"/>
                <a:cs typeface="Arial"/>
              </a:rPr>
              <a:t>1.1:</a:t>
            </a:r>
            <a:r>
              <a:rPr sz="1200" b="1" spc="-15" dirty="0">
                <a:latin typeface="Arial"/>
                <a:cs typeface="Arial"/>
              </a:rPr>
              <a:t> </a:t>
            </a:r>
            <a:r>
              <a:rPr sz="1200" b="1" spc="-5" dirty="0">
                <a:latin typeface="Arial"/>
                <a:cs typeface="Arial"/>
              </a:rPr>
              <a:t>Compare</a:t>
            </a:r>
            <a:r>
              <a:rPr sz="1200" b="1" spc="-25" dirty="0">
                <a:latin typeface="Arial"/>
                <a:cs typeface="Arial"/>
              </a:rPr>
              <a:t> </a:t>
            </a:r>
            <a:r>
              <a:rPr sz="1200" b="1" dirty="0">
                <a:latin typeface="Arial"/>
                <a:cs typeface="Arial"/>
              </a:rPr>
              <a:t>the</a:t>
            </a:r>
            <a:r>
              <a:rPr sz="1200" b="1" spc="-10" dirty="0">
                <a:latin typeface="Arial"/>
                <a:cs typeface="Arial"/>
              </a:rPr>
              <a:t> </a:t>
            </a:r>
            <a:r>
              <a:rPr sz="1200" b="1" dirty="0">
                <a:latin typeface="Arial"/>
                <a:cs typeface="Arial"/>
              </a:rPr>
              <a:t>model</a:t>
            </a:r>
            <a:endParaRPr sz="1200">
              <a:latin typeface="Arial"/>
              <a:cs typeface="Arial"/>
            </a:endParaRPr>
          </a:p>
          <a:p>
            <a:pPr>
              <a:lnSpc>
                <a:spcPct val="100000"/>
              </a:lnSpc>
              <a:spcBef>
                <a:spcPts val="35"/>
              </a:spcBef>
            </a:pPr>
            <a:endParaRPr sz="1050">
              <a:latin typeface="Arial"/>
              <a:cs typeface="Arial"/>
            </a:endParaRPr>
          </a:p>
          <a:p>
            <a:pPr marL="12700">
              <a:lnSpc>
                <a:spcPct val="100000"/>
              </a:lnSpc>
              <a:spcBef>
                <a:spcPts val="5"/>
              </a:spcBef>
            </a:pPr>
            <a:r>
              <a:rPr sz="1000" spc="-5" dirty="0">
                <a:latin typeface="Arial MT"/>
                <a:cs typeface="Arial MT"/>
              </a:rPr>
              <a:t>For</a:t>
            </a:r>
            <a:r>
              <a:rPr sz="1000" dirty="0">
                <a:latin typeface="Arial MT"/>
                <a:cs typeface="Arial MT"/>
              </a:rPr>
              <a:t> </a:t>
            </a:r>
            <a:r>
              <a:rPr sz="1000" spc="-5" dirty="0">
                <a:latin typeface="Arial MT"/>
                <a:cs typeface="Arial MT"/>
              </a:rPr>
              <a:t>comparing</a:t>
            </a:r>
            <a:r>
              <a:rPr sz="1000" spc="15" dirty="0">
                <a:latin typeface="Arial MT"/>
                <a:cs typeface="Arial MT"/>
              </a:rPr>
              <a:t> </a:t>
            </a:r>
            <a:r>
              <a:rPr sz="1000" spc="-5" dirty="0">
                <a:latin typeface="Arial MT"/>
                <a:cs typeface="Arial MT"/>
              </a:rPr>
              <a:t>the</a:t>
            </a:r>
            <a:r>
              <a:rPr sz="1000" spc="15" dirty="0">
                <a:latin typeface="Arial MT"/>
                <a:cs typeface="Arial MT"/>
              </a:rPr>
              <a:t> </a:t>
            </a:r>
            <a:r>
              <a:rPr sz="1000" spc="-5" dirty="0">
                <a:latin typeface="Arial MT"/>
                <a:cs typeface="Arial MT"/>
              </a:rPr>
              <a:t>above</a:t>
            </a:r>
            <a:r>
              <a:rPr sz="1000" spc="5" dirty="0">
                <a:latin typeface="Arial MT"/>
                <a:cs typeface="Arial MT"/>
              </a:rPr>
              <a:t> </a:t>
            </a:r>
            <a:r>
              <a:rPr sz="1000" spc="-5" dirty="0">
                <a:latin typeface="Arial MT"/>
                <a:cs typeface="Arial MT"/>
              </a:rPr>
              <a:t>four</a:t>
            </a:r>
            <a:r>
              <a:rPr sz="1000" spc="5" dirty="0">
                <a:latin typeface="Arial MT"/>
                <a:cs typeface="Arial MT"/>
              </a:rPr>
              <a:t> </a:t>
            </a:r>
            <a:r>
              <a:rPr sz="1000" spc="-5" dirty="0">
                <a:latin typeface="Arial MT"/>
                <a:cs typeface="Arial MT"/>
              </a:rPr>
              <a:t>models,</a:t>
            </a:r>
            <a:r>
              <a:rPr sz="1000" spc="5" dirty="0">
                <a:latin typeface="Arial MT"/>
                <a:cs typeface="Arial MT"/>
              </a:rPr>
              <a:t> </a:t>
            </a:r>
            <a:r>
              <a:rPr sz="1000" spc="-5" dirty="0">
                <a:latin typeface="Arial MT"/>
                <a:cs typeface="Arial MT"/>
              </a:rPr>
              <a:t>the</a:t>
            </a:r>
            <a:r>
              <a:rPr sz="1000" spc="5" dirty="0">
                <a:latin typeface="Arial MT"/>
                <a:cs typeface="Arial MT"/>
              </a:rPr>
              <a:t> </a:t>
            </a:r>
            <a:r>
              <a:rPr sz="1000" spc="-5" dirty="0">
                <a:latin typeface="Arial MT"/>
                <a:cs typeface="Arial MT"/>
              </a:rPr>
              <a:t>compareModel</a:t>
            </a:r>
            <a:r>
              <a:rPr sz="1000" spc="10" dirty="0">
                <a:latin typeface="Arial MT"/>
                <a:cs typeface="Arial MT"/>
              </a:rPr>
              <a:t> </a:t>
            </a:r>
            <a:r>
              <a:rPr sz="1000" spc="-5" dirty="0">
                <a:latin typeface="Arial MT"/>
                <a:cs typeface="Arial MT"/>
              </a:rPr>
              <a:t>function</a:t>
            </a:r>
            <a:r>
              <a:rPr sz="1000" spc="15" dirty="0">
                <a:latin typeface="Arial MT"/>
                <a:cs typeface="Arial MT"/>
              </a:rPr>
              <a:t> </a:t>
            </a:r>
            <a:r>
              <a:rPr sz="1000" spc="-5" dirty="0">
                <a:latin typeface="Arial MT"/>
                <a:cs typeface="Arial MT"/>
              </a:rPr>
              <a:t>is</a:t>
            </a:r>
            <a:r>
              <a:rPr sz="1000" spc="10" dirty="0">
                <a:latin typeface="Arial MT"/>
                <a:cs typeface="Arial MT"/>
              </a:rPr>
              <a:t> </a:t>
            </a:r>
            <a:r>
              <a:rPr sz="1000" spc="-5" dirty="0">
                <a:latin typeface="Arial MT"/>
                <a:cs typeface="Arial MT"/>
              </a:rPr>
              <a:t>defined.</a:t>
            </a:r>
            <a:endParaRPr sz="1000">
              <a:latin typeface="Arial MT"/>
              <a:cs typeface="Arial MT"/>
            </a:endParaRPr>
          </a:p>
        </p:txBody>
      </p:sp>
      <p:sp>
        <p:nvSpPr>
          <p:cNvPr id="7" name="object 7"/>
          <p:cNvSpPr txBox="1"/>
          <p:nvPr/>
        </p:nvSpPr>
        <p:spPr>
          <a:xfrm>
            <a:off x="902004" y="9886729"/>
            <a:ext cx="1454150" cy="194310"/>
          </a:xfrm>
          <a:prstGeom prst="rect">
            <a:avLst/>
          </a:prstGeom>
        </p:spPr>
        <p:txBody>
          <a:bodyPr vert="horz" wrap="square" lIns="0" tIns="0" rIns="0" bIns="0" rtlCol="0">
            <a:spAutoFit/>
          </a:bodyPr>
          <a:lstStyle/>
          <a:p>
            <a:pPr marL="12700">
              <a:lnSpc>
                <a:spcPts val="1410"/>
              </a:lnSpc>
            </a:pPr>
            <a:r>
              <a:rPr sz="1200" u="sng" spc="-5" dirty="0">
                <a:solidFill>
                  <a:srgbClr val="0462C1"/>
                </a:solidFill>
                <a:uFill>
                  <a:solidFill>
                    <a:srgbClr val="0462C1"/>
                  </a:solidFill>
                </a:uFill>
                <a:latin typeface="Times New Roman"/>
                <a:cs typeface="Times New Roman"/>
                <a:hlinkClick r:id="rId2"/>
              </a:rPr>
              <a:t>www.smartinternz.com</a:t>
            </a:r>
            <a:endParaRPr sz="1200">
              <a:latin typeface="Times New Roman"/>
              <a:cs typeface="Times New Roman"/>
            </a:endParaRPr>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12700">
              <a:lnSpc>
                <a:spcPts val="1410"/>
              </a:lnSpc>
            </a:pPr>
            <a:r>
              <a:rPr spc="-5" dirty="0"/>
              <a:t>Page</a:t>
            </a:r>
            <a:r>
              <a:rPr spc="-25" dirty="0"/>
              <a:t> </a:t>
            </a:r>
            <a:r>
              <a:rPr b="1" dirty="0">
                <a:latin typeface="Times New Roman"/>
                <a:cs typeface="Times New Roman"/>
              </a:rPr>
              <a:t>16</a:t>
            </a:r>
            <a:r>
              <a:rPr b="1" spc="-20" dirty="0">
                <a:latin typeface="Times New Roman"/>
                <a:cs typeface="Times New Roman"/>
              </a:rPr>
              <a:t> </a:t>
            </a:r>
            <a:r>
              <a:rPr dirty="0"/>
              <a:t>of</a:t>
            </a:r>
            <a:r>
              <a:rPr spc="-25" dirty="0"/>
              <a:t> </a:t>
            </a:r>
            <a:r>
              <a:rPr b="1" dirty="0">
                <a:latin typeface="Times New Roman"/>
                <a:cs typeface="Times New Roman"/>
              </a:rPr>
              <a:t>22</a:t>
            </a:r>
          </a:p>
        </p:txBody>
      </p:sp>
      <p:pic>
        <p:nvPicPr>
          <p:cNvPr id="12" name="Picture 11">
            <a:extLst>
              <a:ext uri="{FF2B5EF4-FFF2-40B4-BE49-F238E27FC236}">
                <a16:creationId xmlns:a16="http://schemas.microsoft.com/office/drawing/2014/main" id="{25366070-FA63-52CE-54D4-4E663496A8D2}"/>
              </a:ext>
            </a:extLst>
          </p:cNvPr>
          <p:cNvPicPr>
            <a:picLocks noChangeAspect="1"/>
          </p:cNvPicPr>
          <p:nvPr/>
        </p:nvPicPr>
        <p:blipFill>
          <a:blip r:embed="rId3"/>
          <a:stretch>
            <a:fillRect/>
          </a:stretch>
        </p:blipFill>
        <p:spPr>
          <a:xfrm>
            <a:off x="2057902" y="3628090"/>
            <a:ext cx="3440695" cy="2540887"/>
          </a:xfrm>
          <a:prstGeom prst="rect">
            <a:avLst/>
          </a:prstGeom>
        </p:spPr>
      </p:pic>
      <p:pic>
        <p:nvPicPr>
          <p:cNvPr id="14" name="Picture 13">
            <a:extLst>
              <a:ext uri="{FF2B5EF4-FFF2-40B4-BE49-F238E27FC236}">
                <a16:creationId xmlns:a16="http://schemas.microsoft.com/office/drawing/2014/main" id="{6B21F7A0-BE2A-2D01-0ABF-1D88CD5BFFC1}"/>
              </a:ext>
            </a:extLst>
          </p:cNvPr>
          <p:cNvPicPr>
            <a:picLocks noChangeAspect="1"/>
          </p:cNvPicPr>
          <p:nvPr/>
        </p:nvPicPr>
        <p:blipFill>
          <a:blip r:embed="rId4"/>
          <a:stretch>
            <a:fillRect/>
          </a:stretch>
        </p:blipFill>
        <p:spPr>
          <a:xfrm>
            <a:off x="2035540" y="6929537"/>
            <a:ext cx="3909471" cy="1982974"/>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359153" y="5363743"/>
            <a:ext cx="5462270" cy="2350135"/>
          </a:xfrm>
          <a:prstGeom prst="rect">
            <a:avLst/>
          </a:prstGeom>
        </p:spPr>
        <p:txBody>
          <a:bodyPr vert="horz" wrap="square" lIns="0" tIns="12700" rIns="0" bIns="0" rtlCol="0">
            <a:spAutoFit/>
          </a:bodyPr>
          <a:lstStyle/>
          <a:p>
            <a:pPr marL="469900" marR="135255">
              <a:lnSpc>
                <a:spcPct val="144200"/>
              </a:lnSpc>
              <a:spcBef>
                <a:spcPts val="100"/>
              </a:spcBef>
            </a:pPr>
            <a:r>
              <a:rPr sz="1000" spc="-5" dirty="0">
                <a:latin typeface="Arial MT"/>
                <a:cs typeface="Arial MT"/>
              </a:rPr>
              <a:t>After</a:t>
            </a:r>
            <a:r>
              <a:rPr sz="1000" spc="5" dirty="0">
                <a:latin typeface="Arial MT"/>
                <a:cs typeface="Arial MT"/>
              </a:rPr>
              <a:t> </a:t>
            </a:r>
            <a:r>
              <a:rPr sz="1000" spc="-5" dirty="0">
                <a:latin typeface="Arial MT"/>
                <a:cs typeface="Arial MT"/>
              </a:rPr>
              <a:t>calling</a:t>
            </a:r>
            <a:r>
              <a:rPr sz="1000" spc="15" dirty="0">
                <a:latin typeface="Arial MT"/>
                <a:cs typeface="Arial MT"/>
              </a:rPr>
              <a:t> </a:t>
            </a:r>
            <a:r>
              <a:rPr sz="1000" spc="-5" dirty="0">
                <a:latin typeface="Arial MT"/>
                <a:cs typeface="Arial MT"/>
              </a:rPr>
              <a:t>the</a:t>
            </a:r>
            <a:r>
              <a:rPr sz="1000" spc="10" dirty="0">
                <a:latin typeface="Arial MT"/>
                <a:cs typeface="Arial MT"/>
              </a:rPr>
              <a:t> </a:t>
            </a:r>
            <a:r>
              <a:rPr sz="1000" spc="-5" dirty="0">
                <a:latin typeface="Arial MT"/>
                <a:cs typeface="Arial MT"/>
              </a:rPr>
              <a:t>function,</a:t>
            </a:r>
            <a:r>
              <a:rPr sz="1000" spc="5" dirty="0">
                <a:latin typeface="Arial MT"/>
                <a:cs typeface="Arial MT"/>
              </a:rPr>
              <a:t> </a:t>
            </a:r>
            <a:r>
              <a:rPr sz="1000" spc="-5" dirty="0">
                <a:latin typeface="Arial MT"/>
                <a:cs typeface="Arial MT"/>
              </a:rPr>
              <a:t>the</a:t>
            </a:r>
            <a:r>
              <a:rPr sz="1000" dirty="0">
                <a:latin typeface="Arial MT"/>
                <a:cs typeface="Arial MT"/>
              </a:rPr>
              <a:t> </a:t>
            </a:r>
            <a:r>
              <a:rPr sz="1000" spc="-5" dirty="0">
                <a:latin typeface="Arial MT"/>
                <a:cs typeface="Arial MT"/>
              </a:rPr>
              <a:t>results</a:t>
            </a:r>
            <a:r>
              <a:rPr sz="1000" spc="5" dirty="0">
                <a:latin typeface="Arial MT"/>
                <a:cs typeface="Arial MT"/>
              </a:rPr>
              <a:t> </a:t>
            </a:r>
            <a:r>
              <a:rPr sz="1000" dirty="0">
                <a:latin typeface="Arial MT"/>
                <a:cs typeface="Arial MT"/>
              </a:rPr>
              <a:t>of</a:t>
            </a:r>
            <a:r>
              <a:rPr sz="1000" spc="5" dirty="0">
                <a:latin typeface="Arial MT"/>
                <a:cs typeface="Arial MT"/>
              </a:rPr>
              <a:t> </a:t>
            </a:r>
            <a:r>
              <a:rPr sz="1000" spc="-5" dirty="0">
                <a:latin typeface="Arial MT"/>
                <a:cs typeface="Arial MT"/>
              </a:rPr>
              <a:t>models</a:t>
            </a:r>
            <a:r>
              <a:rPr sz="1000" spc="5" dirty="0">
                <a:latin typeface="Arial MT"/>
                <a:cs typeface="Arial MT"/>
              </a:rPr>
              <a:t> </a:t>
            </a:r>
            <a:r>
              <a:rPr sz="1000" spc="-5" dirty="0">
                <a:latin typeface="Arial MT"/>
                <a:cs typeface="Arial MT"/>
              </a:rPr>
              <a:t>are</a:t>
            </a:r>
            <a:r>
              <a:rPr sz="1000" spc="15" dirty="0">
                <a:latin typeface="Arial MT"/>
                <a:cs typeface="Arial MT"/>
              </a:rPr>
              <a:t> </a:t>
            </a:r>
            <a:r>
              <a:rPr sz="1000" spc="-5" dirty="0">
                <a:latin typeface="Arial MT"/>
                <a:cs typeface="Arial MT"/>
              </a:rPr>
              <a:t>displayed</a:t>
            </a:r>
            <a:r>
              <a:rPr sz="1000" spc="15" dirty="0">
                <a:latin typeface="Arial MT"/>
                <a:cs typeface="Arial MT"/>
              </a:rPr>
              <a:t> </a:t>
            </a:r>
            <a:r>
              <a:rPr sz="1000" spc="-5" dirty="0">
                <a:latin typeface="Arial MT"/>
                <a:cs typeface="Arial MT"/>
              </a:rPr>
              <a:t>as</a:t>
            </a:r>
            <a:r>
              <a:rPr sz="1000" spc="5" dirty="0">
                <a:latin typeface="Arial MT"/>
                <a:cs typeface="Arial MT"/>
              </a:rPr>
              <a:t> </a:t>
            </a:r>
            <a:r>
              <a:rPr sz="1000" spc="-5" dirty="0">
                <a:latin typeface="Arial MT"/>
                <a:cs typeface="Arial MT"/>
              </a:rPr>
              <a:t>output.</a:t>
            </a:r>
            <a:r>
              <a:rPr sz="1000" spc="15" dirty="0">
                <a:latin typeface="Arial MT"/>
                <a:cs typeface="Arial MT"/>
              </a:rPr>
              <a:t> </a:t>
            </a:r>
            <a:r>
              <a:rPr sz="1000" spc="-5" dirty="0">
                <a:latin typeface="Arial MT"/>
                <a:cs typeface="Arial MT"/>
              </a:rPr>
              <a:t>From</a:t>
            </a:r>
            <a:r>
              <a:rPr sz="1000" dirty="0">
                <a:latin typeface="Arial MT"/>
                <a:cs typeface="Arial MT"/>
              </a:rPr>
              <a:t> </a:t>
            </a:r>
            <a:r>
              <a:rPr sz="1000" spc="-5" dirty="0">
                <a:latin typeface="Arial MT"/>
                <a:cs typeface="Arial MT"/>
              </a:rPr>
              <a:t>the</a:t>
            </a:r>
            <a:r>
              <a:rPr sz="1000" spc="40" dirty="0">
                <a:latin typeface="Arial MT"/>
                <a:cs typeface="Arial MT"/>
              </a:rPr>
              <a:t> </a:t>
            </a:r>
            <a:r>
              <a:rPr lang="en-US" sz="1000" spc="40" dirty="0">
                <a:latin typeface="Arial MT"/>
                <a:cs typeface="Arial MT"/>
              </a:rPr>
              <a:t>above</a:t>
            </a:r>
            <a:r>
              <a:rPr sz="1000" dirty="0">
                <a:latin typeface="Arial MT"/>
                <a:cs typeface="Arial MT"/>
              </a:rPr>
              <a:t> </a:t>
            </a:r>
            <a:r>
              <a:rPr sz="1000" spc="-265" dirty="0">
                <a:latin typeface="Arial MT"/>
                <a:cs typeface="Arial MT"/>
              </a:rPr>
              <a:t> </a:t>
            </a:r>
            <a:r>
              <a:rPr sz="1000" spc="-5" dirty="0">
                <a:latin typeface="Arial MT"/>
                <a:cs typeface="Arial MT"/>
              </a:rPr>
              <a:t>models</a:t>
            </a:r>
            <a:r>
              <a:rPr sz="1000" dirty="0">
                <a:latin typeface="Arial MT"/>
                <a:cs typeface="Arial MT"/>
              </a:rPr>
              <a:t> </a:t>
            </a:r>
            <a:r>
              <a:rPr lang="en-US" sz="1000" spc="-5" dirty="0">
                <a:latin typeface="Arial MT"/>
                <a:cs typeface="Arial MT"/>
              </a:rPr>
              <a:t>Decision Tree</a:t>
            </a:r>
            <a:r>
              <a:rPr sz="1000" spc="15" dirty="0">
                <a:latin typeface="Arial MT"/>
                <a:cs typeface="Arial MT"/>
              </a:rPr>
              <a:t> </a:t>
            </a:r>
            <a:r>
              <a:rPr sz="1000" spc="-5" dirty="0">
                <a:latin typeface="Arial MT"/>
                <a:cs typeface="Arial MT"/>
              </a:rPr>
              <a:t>is</a:t>
            </a:r>
            <a:r>
              <a:rPr sz="1000" dirty="0">
                <a:latin typeface="Arial MT"/>
                <a:cs typeface="Arial MT"/>
              </a:rPr>
              <a:t> </a:t>
            </a:r>
            <a:r>
              <a:rPr sz="1000" spc="-5" dirty="0">
                <a:latin typeface="Arial MT"/>
                <a:cs typeface="Arial MT"/>
              </a:rPr>
              <a:t>performing well</a:t>
            </a:r>
            <a:r>
              <a:rPr lang="en-US" sz="1000" spc="-5" dirty="0">
                <a:latin typeface="Arial MT"/>
                <a:cs typeface="Arial MT"/>
              </a:rPr>
              <a:t>.</a:t>
            </a:r>
            <a:endParaRPr sz="1000" dirty="0">
              <a:latin typeface="Arial MT"/>
              <a:cs typeface="Arial MT"/>
            </a:endParaRPr>
          </a:p>
          <a:p>
            <a:pPr>
              <a:lnSpc>
                <a:spcPct val="100000"/>
              </a:lnSpc>
              <a:spcBef>
                <a:spcPts val="20"/>
              </a:spcBef>
            </a:pPr>
            <a:endParaRPr sz="1350" dirty="0">
              <a:latin typeface="Arial MT"/>
              <a:cs typeface="Arial MT"/>
            </a:endParaRPr>
          </a:p>
          <a:p>
            <a:pPr marL="12700" marR="12065">
              <a:lnSpc>
                <a:spcPct val="110000"/>
              </a:lnSpc>
              <a:spcBef>
                <a:spcPts val="5"/>
              </a:spcBef>
            </a:pPr>
            <a:r>
              <a:rPr sz="1200" b="1" dirty="0">
                <a:latin typeface="Arial"/>
                <a:cs typeface="Arial"/>
              </a:rPr>
              <a:t>Activity 2:</a:t>
            </a:r>
            <a:r>
              <a:rPr sz="1200" b="1" spc="-5" dirty="0">
                <a:latin typeface="Arial"/>
                <a:cs typeface="Arial"/>
              </a:rPr>
              <a:t> Comparing</a:t>
            </a:r>
            <a:r>
              <a:rPr sz="1200" b="1" dirty="0">
                <a:latin typeface="Arial"/>
                <a:cs typeface="Arial"/>
              </a:rPr>
              <a:t> model </a:t>
            </a:r>
            <a:r>
              <a:rPr sz="1200" b="1" spc="-5" dirty="0">
                <a:latin typeface="Arial"/>
                <a:cs typeface="Arial"/>
              </a:rPr>
              <a:t>accuracy</a:t>
            </a:r>
            <a:r>
              <a:rPr sz="1200" b="1" dirty="0">
                <a:latin typeface="Arial"/>
                <a:cs typeface="Arial"/>
              </a:rPr>
              <a:t> </a:t>
            </a:r>
            <a:r>
              <a:rPr sz="1200" b="1" spc="-5" dirty="0">
                <a:latin typeface="Arial"/>
                <a:cs typeface="Arial"/>
              </a:rPr>
              <a:t>before</a:t>
            </a:r>
            <a:r>
              <a:rPr sz="1200" b="1" spc="5" dirty="0">
                <a:latin typeface="Arial"/>
                <a:cs typeface="Arial"/>
              </a:rPr>
              <a:t> </a:t>
            </a:r>
            <a:r>
              <a:rPr sz="1200" b="1" spc="-5" dirty="0">
                <a:latin typeface="Arial"/>
                <a:cs typeface="Arial"/>
              </a:rPr>
              <a:t>&amp;</a:t>
            </a:r>
            <a:r>
              <a:rPr sz="1200" b="1" dirty="0">
                <a:latin typeface="Arial"/>
                <a:cs typeface="Arial"/>
              </a:rPr>
              <a:t> </a:t>
            </a:r>
            <a:r>
              <a:rPr sz="1200" b="1" spc="-5" dirty="0">
                <a:latin typeface="Arial"/>
                <a:cs typeface="Arial"/>
              </a:rPr>
              <a:t>after</a:t>
            </a:r>
            <a:r>
              <a:rPr sz="1200" b="1" dirty="0">
                <a:latin typeface="Arial"/>
                <a:cs typeface="Arial"/>
              </a:rPr>
              <a:t> </a:t>
            </a:r>
            <a:r>
              <a:rPr sz="1200" b="1" spc="-5" dirty="0">
                <a:latin typeface="Arial"/>
                <a:cs typeface="Arial"/>
              </a:rPr>
              <a:t>applying </a:t>
            </a:r>
            <a:r>
              <a:rPr sz="1200" b="1" dirty="0">
                <a:latin typeface="Arial"/>
                <a:cs typeface="Arial"/>
              </a:rPr>
              <a:t> </a:t>
            </a:r>
            <a:r>
              <a:rPr sz="1200" b="1" spc="-5" dirty="0">
                <a:latin typeface="Arial"/>
                <a:cs typeface="Arial"/>
              </a:rPr>
              <a:t>hyperparameter</a:t>
            </a:r>
            <a:r>
              <a:rPr sz="1200" b="1" spc="5" dirty="0">
                <a:latin typeface="Arial"/>
                <a:cs typeface="Arial"/>
              </a:rPr>
              <a:t> </a:t>
            </a:r>
            <a:r>
              <a:rPr sz="1200" b="1" spc="-5" dirty="0">
                <a:latin typeface="Arial"/>
                <a:cs typeface="Arial"/>
              </a:rPr>
              <a:t>tuning</a:t>
            </a:r>
            <a:r>
              <a:rPr sz="1200" b="1" spc="20" dirty="0">
                <a:latin typeface="Arial"/>
                <a:cs typeface="Arial"/>
              </a:rPr>
              <a:t> </a:t>
            </a:r>
            <a:r>
              <a:rPr sz="1200" b="1" spc="-5" dirty="0">
                <a:latin typeface="Arial"/>
                <a:cs typeface="Arial"/>
              </a:rPr>
              <a:t>(Hyperparameter</a:t>
            </a:r>
            <a:r>
              <a:rPr sz="1200" b="1" spc="5" dirty="0">
                <a:latin typeface="Arial"/>
                <a:cs typeface="Arial"/>
              </a:rPr>
              <a:t> </a:t>
            </a:r>
            <a:r>
              <a:rPr sz="1200" b="1" spc="-5" dirty="0">
                <a:latin typeface="Arial"/>
                <a:cs typeface="Arial"/>
              </a:rPr>
              <a:t>tuning</a:t>
            </a:r>
            <a:r>
              <a:rPr sz="1200" b="1" spc="10" dirty="0">
                <a:latin typeface="Arial"/>
                <a:cs typeface="Arial"/>
              </a:rPr>
              <a:t> </a:t>
            </a:r>
            <a:r>
              <a:rPr sz="1200" b="1" dirty="0">
                <a:latin typeface="Arial"/>
                <a:cs typeface="Arial"/>
              </a:rPr>
              <a:t>is</a:t>
            </a:r>
            <a:r>
              <a:rPr sz="1200" b="1" spc="10" dirty="0">
                <a:latin typeface="Arial"/>
                <a:cs typeface="Arial"/>
              </a:rPr>
              <a:t> </a:t>
            </a:r>
            <a:r>
              <a:rPr sz="1200" b="1" dirty="0">
                <a:latin typeface="Arial"/>
                <a:cs typeface="Arial"/>
              </a:rPr>
              <a:t>optional.</a:t>
            </a:r>
            <a:r>
              <a:rPr sz="1200" b="1" spc="10" dirty="0">
                <a:latin typeface="Arial"/>
                <a:cs typeface="Arial"/>
              </a:rPr>
              <a:t> </a:t>
            </a:r>
            <a:r>
              <a:rPr sz="1200" b="1" dirty="0">
                <a:latin typeface="Arial"/>
                <a:cs typeface="Arial"/>
              </a:rPr>
              <a:t>For</a:t>
            </a:r>
            <a:r>
              <a:rPr sz="1200" b="1" spc="-5" dirty="0">
                <a:latin typeface="Arial"/>
                <a:cs typeface="Arial"/>
              </a:rPr>
              <a:t> </a:t>
            </a:r>
            <a:r>
              <a:rPr sz="1200" b="1" dirty="0">
                <a:latin typeface="Arial"/>
                <a:cs typeface="Arial"/>
              </a:rPr>
              <a:t>this</a:t>
            </a:r>
            <a:r>
              <a:rPr sz="1200" b="1" spc="5" dirty="0">
                <a:latin typeface="Arial"/>
                <a:cs typeface="Arial"/>
              </a:rPr>
              <a:t> </a:t>
            </a:r>
            <a:r>
              <a:rPr sz="1200" b="1" spc="-5" dirty="0">
                <a:latin typeface="Arial"/>
                <a:cs typeface="Arial"/>
              </a:rPr>
              <a:t>project </a:t>
            </a:r>
            <a:r>
              <a:rPr sz="1200" b="1" spc="-320" dirty="0">
                <a:latin typeface="Arial"/>
                <a:cs typeface="Arial"/>
              </a:rPr>
              <a:t> </a:t>
            </a:r>
            <a:r>
              <a:rPr sz="1200" b="1" dirty="0">
                <a:latin typeface="Arial"/>
                <a:cs typeface="Arial"/>
              </a:rPr>
              <a:t>it</a:t>
            </a:r>
            <a:r>
              <a:rPr sz="1200" b="1" spc="-5" dirty="0">
                <a:latin typeface="Arial"/>
                <a:cs typeface="Arial"/>
              </a:rPr>
              <a:t> </a:t>
            </a:r>
            <a:r>
              <a:rPr sz="1200" b="1" dirty="0">
                <a:latin typeface="Arial"/>
                <a:cs typeface="Arial"/>
              </a:rPr>
              <a:t>is</a:t>
            </a:r>
            <a:r>
              <a:rPr sz="1200" b="1" spc="5" dirty="0">
                <a:latin typeface="Arial"/>
                <a:cs typeface="Arial"/>
              </a:rPr>
              <a:t> </a:t>
            </a:r>
            <a:r>
              <a:rPr sz="1200" b="1" dirty="0">
                <a:latin typeface="Arial"/>
                <a:cs typeface="Arial"/>
              </a:rPr>
              <a:t>not </a:t>
            </a:r>
            <a:r>
              <a:rPr sz="1200" b="1" spc="-5" dirty="0">
                <a:latin typeface="Arial"/>
                <a:cs typeface="Arial"/>
              </a:rPr>
              <a:t>required.)</a:t>
            </a:r>
            <a:endParaRPr sz="1200" dirty="0">
              <a:latin typeface="Arial"/>
              <a:cs typeface="Arial"/>
            </a:endParaRPr>
          </a:p>
          <a:p>
            <a:pPr marL="469900" marR="5080">
              <a:lnSpc>
                <a:spcPct val="143500"/>
              </a:lnSpc>
              <a:spcBef>
                <a:spcPts val="1019"/>
              </a:spcBef>
            </a:pPr>
            <a:r>
              <a:rPr sz="1000" spc="-5" dirty="0">
                <a:latin typeface="Arial MT"/>
                <a:cs typeface="Arial MT"/>
              </a:rPr>
              <a:t>Evaluating</a:t>
            </a:r>
            <a:r>
              <a:rPr sz="1000" spc="10" dirty="0">
                <a:latin typeface="Arial MT"/>
                <a:cs typeface="Arial MT"/>
              </a:rPr>
              <a:t> </a:t>
            </a:r>
            <a:r>
              <a:rPr sz="1000" spc="-5" dirty="0">
                <a:latin typeface="Arial MT"/>
                <a:cs typeface="Arial MT"/>
              </a:rPr>
              <a:t>performance</a:t>
            </a:r>
            <a:r>
              <a:rPr sz="1000" spc="15" dirty="0">
                <a:latin typeface="Arial MT"/>
                <a:cs typeface="Arial MT"/>
              </a:rPr>
              <a:t> </a:t>
            </a:r>
            <a:r>
              <a:rPr sz="1000" spc="-5" dirty="0">
                <a:latin typeface="Arial MT"/>
                <a:cs typeface="Arial MT"/>
              </a:rPr>
              <a:t>of</a:t>
            </a:r>
            <a:r>
              <a:rPr sz="1000" spc="5" dirty="0">
                <a:latin typeface="Arial MT"/>
                <a:cs typeface="Arial MT"/>
              </a:rPr>
              <a:t> </a:t>
            </a:r>
            <a:r>
              <a:rPr sz="1000" dirty="0">
                <a:latin typeface="Arial MT"/>
                <a:cs typeface="Arial MT"/>
              </a:rPr>
              <a:t>the </a:t>
            </a:r>
            <a:r>
              <a:rPr sz="1000" spc="-5" dirty="0">
                <a:latin typeface="Arial MT"/>
                <a:cs typeface="Arial MT"/>
              </a:rPr>
              <a:t>model</a:t>
            </a:r>
            <a:r>
              <a:rPr sz="1000" spc="20" dirty="0">
                <a:latin typeface="Arial MT"/>
                <a:cs typeface="Arial MT"/>
              </a:rPr>
              <a:t> </a:t>
            </a:r>
            <a:r>
              <a:rPr sz="1000" spc="-5" dirty="0">
                <a:latin typeface="Arial MT"/>
                <a:cs typeface="Arial MT"/>
              </a:rPr>
              <a:t>From</a:t>
            </a:r>
            <a:r>
              <a:rPr sz="1000" spc="15" dirty="0">
                <a:latin typeface="Arial MT"/>
                <a:cs typeface="Arial MT"/>
              </a:rPr>
              <a:t> </a:t>
            </a:r>
            <a:r>
              <a:rPr sz="1000" spc="-5" dirty="0">
                <a:latin typeface="Arial MT"/>
                <a:cs typeface="Arial MT"/>
              </a:rPr>
              <a:t>sklearn,</a:t>
            </a:r>
            <a:r>
              <a:rPr sz="1000" spc="10" dirty="0">
                <a:latin typeface="Arial MT"/>
                <a:cs typeface="Arial MT"/>
              </a:rPr>
              <a:t> </a:t>
            </a:r>
            <a:r>
              <a:rPr sz="1000" spc="-5" dirty="0">
                <a:latin typeface="Arial MT"/>
                <a:cs typeface="Arial MT"/>
              </a:rPr>
              <a:t>cross_val_score</a:t>
            </a:r>
            <a:r>
              <a:rPr sz="1000" spc="5" dirty="0">
                <a:latin typeface="Arial MT"/>
                <a:cs typeface="Arial MT"/>
              </a:rPr>
              <a:t> </a:t>
            </a:r>
            <a:r>
              <a:rPr sz="1000" spc="-5" dirty="0">
                <a:latin typeface="Arial MT"/>
                <a:cs typeface="Arial MT"/>
              </a:rPr>
              <a:t>is</a:t>
            </a:r>
            <a:r>
              <a:rPr sz="1000" spc="10" dirty="0">
                <a:latin typeface="Arial MT"/>
                <a:cs typeface="Arial MT"/>
              </a:rPr>
              <a:t> </a:t>
            </a:r>
            <a:r>
              <a:rPr sz="1000" spc="-5" dirty="0">
                <a:latin typeface="Arial MT"/>
                <a:cs typeface="Arial MT"/>
              </a:rPr>
              <a:t>used</a:t>
            </a:r>
            <a:r>
              <a:rPr sz="1000" dirty="0">
                <a:latin typeface="Arial MT"/>
                <a:cs typeface="Arial MT"/>
              </a:rPr>
              <a:t> </a:t>
            </a:r>
            <a:r>
              <a:rPr sz="1000" spc="-5" dirty="0">
                <a:latin typeface="Arial MT"/>
                <a:cs typeface="Arial MT"/>
              </a:rPr>
              <a:t>to</a:t>
            </a:r>
            <a:r>
              <a:rPr sz="1000" spc="15" dirty="0">
                <a:latin typeface="Arial MT"/>
                <a:cs typeface="Arial MT"/>
              </a:rPr>
              <a:t> </a:t>
            </a:r>
            <a:r>
              <a:rPr sz="1000" spc="-5" dirty="0">
                <a:latin typeface="Arial MT"/>
                <a:cs typeface="Arial MT"/>
              </a:rPr>
              <a:t>evaluate </a:t>
            </a:r>
            <a:r>
              <a:rPr sz="1000" dirty="0">
                <a:latin typeface="Arial MT"/>
                <a:cs typeface="Arial MT"/>
              </a:rPr>
              <a:t> </a:t>
            </a:r>
            <a:r>
              <a:rPr sz="1000" spc="-5" dirty="0">
                <a:latin typeface="Arial MT"/>
                <a:cs typeface="Arial MT"/>
              </a:rPr>
              <a:t>the</a:t>
            </a:r>
            <a:r>
              <a:rPr sz="1000" dirty="0">
                <a:latin typeface="Arial MT"/>
                <a:cs typeface="Arial MT"/>
              </a:rPr>
              <a:t> </a:t>
            </a:r>
            <a:r>
              <a:rPr sz="1000" spc="-5" dirty="0">
                <a:latin typeface="Arial MT"/>
                <a:cs typeface="Arial MT"/>
              </a:rPr>
              <a:t>score</a:t>
            </a:r>
            <a:r>
              <a:rPr sz="1000" dirty="0">
                <a:latin typeface="Arial MT"/>
                <a:cs typeface="Arial MT"/>
              </a:rPr>
              <a:t> </a:t>
            </a:r>
            <a:r>
              <a:rPr sz="1000" spc="-5" dirty="0">
                <a:latin typeface="Arial MT"/>
                <a:cs typeface="Arial MT"/>
              </a:rPr>
              <a:t>of</a:t>
            </a:r>
            <a:r>
              <a:rPr sz="1000" spc="15" dirty="0">
                <a:latin typeface="Arial MT"/>
                <a:cs typeface="Arial MT"/>
              </a:rPr>
              <a:t> </a:t>
            </a:r>
            <a:r>
              <a:rPr sz="1000" spc="-5" dirty="0">
                <a:latin typeface="Arial MT"/>
                <a:cs typeface="Arial MT"/>
              </a:rPr>
              <a:t>the</a:t>
            </a:r>
            <a:r>
              <a:rPr sz="1000" spc="15" dirty="0">
                <a:latin typeface="Arial MT"/>
                <a:cs typeface="Arial MT"/>
              </a:rPr>
              <a:t> </a:t>
            </a:r>
            <a:r>
              <a:rPr sz="1000" spc="-5" dirty="0">
                <a:latin typeface="Arial MT"/>
                <a:cs typeface="Arial MT"/>
              </a:rPr>
              <a:t>model.</a:t>
            </a:r>
            <a:r>
              <a:rPr sz="1000" dirty="0">
                <a:latin typeface="Arial MT"/>
                <a:cs typeface="Arial MT"/>
              </a:rPr>
              <a:t> </a:t>
            </a:r>
            <a:r>
              <a:rPr sz="1000" spc="-5" dirty="0">
                <a:latin typeface="Arial MT"/>
                <a:cs typeface="Arial MT"/>
              </a:rPr>
              <a:t>On</a:t>
            </a:r>
            <a:r>
              <a:rPr sz="1000" spc="15" dirty="0">
                <a:latin typeface="Arial MT"/>
                <a:cs typeface="Arial MT"/>
              </a:rPr>
              <a:t> </a:t>
            </a:r>
            <a:r>
              <a:rPr sz="1000" spc="-5" dirty="0">
                <a:latin typeface="Arial MT"/>
                <a:cs typeface="Arial MT"/>
              </a:rPr>
              <a:t>the</a:t>
            </a:r>
            <a:r>
              <a:rPr sz="1000" dirty="0">
                <a:latin typeface="Arial MT"/>
                <a:cs typeface="Arial MT"/>
              </a:rPr>
              <a:t> </a:t>
            </a:r>
            <a:r>
              <a:rPr sz="1000" spc="-5" dirty="0">
                <a:latin typeface="Arial MT"/>
                <a:cs typeface="Arial MT"/>
              </a:rPr>
              <a:t>parameters,</a:t>
            </a:r>
            <a:r>
              <a:rPr sz="1000" spc="5" dirty="0">
                <a:latin typeface="Arial MT"/>
                <a:cs typeface="Arial MT"/>
              </a:rPr>
              <a:t> </a:t>
            </a:r>
            <a:r>
              <a:rPr sz="1000" spc="-5" dirty="0">
                <a:latin typeface="Arial MT"/>
                <a:cs typeface="Arial MT"/>
              </a:rPr>
              <a:t>we</a:t>
            </a:r>
            <a:r>
              <a:rPr sz="1000" spc="10" dirty="0">
                <a:latin typeface="Arial MT"/>
                <a:cs typeface="Arial MT"/>
              </a:rPr>
              <a:t> </a:t>
            </a:r>
            <a:r>
              <a:rPr sz="1000" spc="-5" dirty="0">
                <a:latin typeface="Arial MT"/>
                <a:cs typeface="Arial MT"/>
              </a:rPr>
              <a:t>have</a:t>
            </a:r>
            <a:r>
              <a:rPr sz="1000" spc="15" dirty="0">
                <a:latin typeface="Arial MT"/>
                <a:cs typeface="Arial MT"/>
              </a:rPr>
              <a:t> </a:t>
            </a:r>
            <a:r>
              <a:rPr sz="1000" spc="-5" dirty="0">
                <a:latin typeface="Arial MT"/>
                <a:cs typeface="Arial MT"/>
              </a:rPr>
              <a:t>given</a:t>
            </a:r>
            <a:r>
              <a:rPr sz="1000" dirty="0">
                <a:latin typeface="Arial MT"/>
                <a:cs typeface="Arial MT"/>
              </a:rPr>
              <a:t> </a:t>
            </a:r>
            <a:r>
              <a:rPr sz="1000" spc="-5" dirty="0">
                <a:latin typeface="Arial MT"/>
                <a:cs typeface="Arial MT"/>
              </a:rPr>
              <a:t>rf</a:t>
            </a:r>
            <a:r>
              <a:rPr sz="1000" spc="5" dirty="0">
                <a:latin typeface="Arial MT"/>
                <a:cs typeface="Arial MT"/>
              </a:rPr>
              <a:t> </a:t>
            </a:r>
            <a:r>
              <a:rPr sz="1000" spc="-5" dirty="0">
                <a:latin typeface="Arial MT"/>
                <a:cs typeface="Arial MT"/>
              </a:rPr>
              <a:t>(model</a:t>
            </a:r>
            <a:r>
              <a:rPr sz="1000" spc="5" dirty="0">
                <a:latin typeface="Arial MT"/>
                <a:cs typeface="Arial MT"/>
              </a:rPr>
              <a:t> </a:t>
            </a:r>
            <a:r>
              <a:rPr sz="1000" spc="-5" dirty="0">
                <a:latin typeface="Arial MT"/>
                <a:cs typeface="Arial MT"/>
              </a:rPr>
              <a:t>name),</a:t>
            </a:r>
            <a:r>
              <a:rPr sz="1000" spc="5" dirty="0">
                <a:latin typeface="Arial MT"/>
                <a:cs typeface="Arial MT"/>
              </a:rPr>
              <a:t> </a:t>
            </a:r>
            <a:r>
              <a:rPr sz="1000" spc="-5" dirty="0">
                <a:latin typeface="Arial MT"/>
                <a:cs typeface="Arial MT"/>
              </a:rPr>
              <a:t>x,</a:t>
            </a:r>
            <a:r>
              <a:rPr sz="1000" dirty="0">
                <a:latin typeface="Arial MT"/>
                <a:cs typeface="Arial MT"/>
              </a:rPr>
              <a:t> </a:t>
            </a:r>
            <a:r>
              <a:rPr sz="1000" spc="-5" dirty="0">
                <a:latin typeface="Arial MT"/>
                <a:cs typeface="Arial MT"/>
              </a:rPr>
              <a:t>y,</a:t>
            </a:r>
            <a:r>
              <a:rPr sz="1000" spc="5" dirty="0">
                <a:latin typeface="Arial MT"/>
                <a:cs typeface="Arial MT"/>
              </a:rPr>
              <a:t> </a:t>
            </a:r>
            <a:r>
              <a:rPr sz="1000" dirty="0">
                <a:latin typeface="Arial MT"/>
                <a:cs typeface="Arial MT"/>
              </a:rPr>
              <a:t>cv</a:t>
            </a:r>
            <a:r>
              <a:rPr sz="1000" spc="5" dirty="0">
                <a:latin typeface="Arial MT"/>
                <a:cs typeface="Arial MT"/>
              </a:rPr>
              <a:t> </a:t>
            </a:r>
            <a:r>
              <a:rPr sz="1000" spc="-5" dirty="0">
                <a:latin typeface="Arial MT"/>
                <a:cs typeface="Arial MT"/>
              </a:rPr>
              <a:t>(as</a:t>
            </a:r>
            <a:r>
              <a:rPr sz="1000" spc="10" dirty="0">
                <a:latin typeface="Arial MT"/>
                <a:cs typeface="Arial MT"/>
              </a:rPr>
              <a:t> </a:t>
            </a:r>
            <a:r>
              <a:rPr sz="1000" spc="-5" dirty="0">
                <a:latin typeface="Arial MT"/>
                <a:cs typeface="Arial MT"/>
              </a:rPr>
              <a:t>5 </a:t>
            </a:r>
            <a:r>
              <a:rPr sz="1000" spc="-265" dirty="0">
                <a:latin typeface="Arial MT"/>
                <a:cs typeface="Arial MT"/>
              </a:rPr>
              <a:t> </a:t>
            </a:r>
            <a:r>
              <a:rPr sz="1000" spc="-5" dirty="0">
                <a:latin typeface="Arial MT"/>
                <a:cs typeface="Arial MT"/>
              </a:rPr>
              <a:t>folds).</a:t>
            </a:r>
            <a:r>
              <a:rPr sz="1000" spc="-10" dirty="0">
                <a:latin typeface="Arial MT"/>
                <a:cs typeface="Arial MT"/>
              </a:rPr>
              <a:t> </a:t>
            </a:r>
            <a:r>
              <a:rPr sz="1000" spc="-5" dirty="0">
                <a:latin typeface="Arial MT"/>
                <a:cs typeface="Arial MT"/>
              </a:rPr>
              <a:t>Our</a:t>
            </a:r>
            <a:r>
              <a:rPr sz="1000" spc="10" dirty="0">
                <a:latin typeface="Arial MT"/>
                <a:cs typeface="Arial MT"/>
              </a:rPr>
              <a:t> </a:t>
            </a:r>
            <a:r>
              <a:rPr sz="1000" spc="-5" dirty="0">
                <a:latin typeface="Arial MT"/>
                <a:cs typeface="Arial MT"/>
              </a:rPr>
              <a:t>model</a:t>
            </a:r>
            <a:r>
              <a:rPr sz="1000" dirty="0">
                <a:latin typeface="Arial MT"/>
                <a:cs typeface="Arial MT"/>
              </a:rPr>
              <a:t> </a:t>
            </a:r>
            <a:r>
              <a:rPr sz="1000" spc="-5" dirty="0">
                <a:latin typeface="Arial MT"/>
                <a:cs typeface="Arial MT"/>
              </a:rPr>
              <a:t>is</a:t>
            </a:r>
            <a:r>
              <a:rPr sz="1000" dirty="0">
                <a:latin typeface="Arial MT"/>
                <a:cs typeface="Arial MT"/>
              </a:rPr>
              <a:t> </a:t>
            </a:r>
            <a:r>
              <a:rPr sz="1000" spc="-5" dirty="0">
                <a:latin typeface="Arial MT"/>
                <a:cs typeface="Arial MT"/>
              </a:rPr>
              <a:t>performing well.</a:t>
            </a:r>
            <a:endParaRPr sz="1000" dirty="0">
              <a:latin typeface="Arial MT"/>
              <a:cs typeface="Arial MT"/>
            </a:endParaRPr>
          </a:p>
          <a:p>
            <a:pPr>
              <a:lnSpc>
                <a:spcPct val="100000"/>
              </a:lnSpc>
              <a:spcBef>
                <a:spcPts val="35"/>
              </a:spcBef>
            </a:pPr>
            <a:endParaRPr sz="950" dirty="0">
              <a:latin typeface="Arial MT"/>
              <a:cs typeface="Arial MT"/>
            </a:endParaRPr>
          </a:p>
          <a:p>
            <a:pPr marL="469900">
              <a:lnSpc>
                <a:spcPct val="100000"/>
              </a:lnSpc>
            </a:pPr>
            <a:r>
              <a:rPr sz="1000" b="1" spc="-5" dirty="0">
                <a:latin typeface="Arial"/>
                <a:cs typeface="Arial"/>
              </a:rPr>
              <a:t>Note:</a:t>
            </a:r>
            <a:r>
              <a:rPr sz="1000" b="1" spc="5" dirty="0">
                <a:latin typeface="Arial"/>
                <a:cs typeface="Arial"/>
              </a:rPr>
              <a:t> </a:t>
            </a:r>
            <a:r>
              <a:rPr sz="1000" spc="-5" dirty="0">
                <a:latin typeface="Arial MT"/>
                <a:cs typeface="Arial MT"/>
              </a:rPr>
              <a:t>To understand</a:t>
            </a:r>
            <a:r>
              <a:rPr sz="1000" dirty="0">
                <a:latin typeface="Arial MT"/>
                <a:cs typeface="Arial MT"/>
              </a:rPr>
              <a:t> </a:t>
            </a:r>
            <a:r>
              <a:rPr sz="1000" spc="-5" dirty="0">
                <a:latin typeface="Arial MT"/>
                <a:cs typeface="Arial MT"/>
              </a:rPr>
              <a:t>cross</a:t>
            </a:r>
            <a:r>
              <a:rPr sz="1000" spc="5" dirty="0">
                <a:latin typeface="Arial MT"/>
                <a:cs typeface="Arial MT"/>
              </a:rPr>
              <a:t> </a:t>
            </a:r>
            <a:r>
              <a:rPr sz="1000" spc="-5" dirty="0">
                <a:latin typeface="Arial MT"/>
                <a:cs typeface="Arial MT"/>
              </a:rPr>
              <a:t>validation,</a:t>
            </a:r>
            <a:r>
              <a:rPr sz="1000" dirty="0">
                <a:latin typeface="Arial MT"/>
                <a:cs typeface="Arial MT"/>
              </a:rPr>
              <a:t> </a:t>
            </a:r>
            <a:r>
              <a:rPr sz="1000" spc="-5" dirty="0">
                <a:latin typeface="Arial MT"/>
                <a:cs typeface="Arial MT"/>
              </a:rPr>
              <a:t>refer</a:t>
            </a:r>
            <a:r>
              <a:rPr sz="1000" spc="5" dirty="0">
                <a:latin typeface="Arial MT"/>
                <a:cs typeface="Arial MT"/>
              </a:rPr>
              <a:t> </a:t>
            </a:r>
            <a:r>
              <a:rPr sz="1000" spc="-5" dirty="0">
                <a:latin typeface="Arial MT"/>
                <a:cs typeface="Arial MT"/>
              </a:rPr>
              <a:t>to</a:t>
            </a:r>
            <a:r>
              <a:rPr sz="1000" spc="10" dirty="0">
                <a:latin typeface="Arial MT"/>
                <a:cs typeface="Arial MT"/>
              </a:rPr>
              <a:t> </a:t>
            </a:r>
            <a:r>
              <a:rPr sz="1000" spc="-5" dirty="0">
                <a:latin typeface="Arial MT"/>
                <a:cs typeface="Arial MT"/>
              </a:rPr>
              <a:t>this</a:t>
            </a:r>
            <a:r>
              <a:rPr sz="1000" spc="35" dirty="0">
                <a:latin typeface="Arial MT"/>
                <a:cs typeface="Arial MT"/>
              </a:rPr>
              <a:t> </a:t>
            </a:r>
            <a:r>
              <a:rPr sz="1000" spc="-5" dirty="0">
                <a:solidFill>
                  <a:srgbClr val="1154CC"/>
                </a:solidFill>
                <a:latin typeface="Arial MT"/>
                <a:cs typeface="Arial MT"/>
                <a:hlinkClick r:id="rId2"/>
              </a:rPr>
              <a:t>link</a:t>
            </a:r>
            <a:endParaRPr sz="1000" dirty="0">
              <a:latin typeface="Arial MT"/>
              <a:cs typeface="Arial MT"/>
            </a:endParaRPr>
          </a:p>
        </p:txBody>
      </p:sp>
      <p:sp>
        <p:nvSpPr>
          <p:cNvPr id="3" name="object 3"/>
          <p:cNvSpPr/>
          <p:nvPr/>
        </p:nvSpPr>
        <p:spPr>
          <a:xfrm>
            <a:off x="4659757" y="7689468"/>
            <a:ext cx="190500" cy="9525"/>
          </a:xfrm>
          <a:custGeom>
            <a:avLst/>
            <a:gdLst/>
            <a:ahLst/>
            <a:cxnLst/>
            <a:rect l="l" t="t" r="r" b="b"/>
            <a:pathLst>
              <a:path w="190500" h="9525">
                <a:moveTo>
                  <a:pt x="190500" y="0"/>
                </a:moveTo>
                <a:lnTo>
                  <a:pt x="0" y="0"/>
                </a:lnTo>
                <a:lnTo>
                  <a:pt x="0" y="9144"/>
                </a:lnTo>
                <a:lnTo>
                  <a:pt x="190500" y="9144"/>
                </a:lnTo>
                <a:lnTo>
                  <a:pt x="190500" y="0"/>
                </a:lnTo>
                <a:close/>
              </a:path>
            </a:pathLst>
          </a:custGeom>
          <a:solidFill>
            <a:srgbClr val="1154CC"/>
          </a:solidFill>
        </p:spPr>
        <p:txBody>
          <a:bodyPr wrap="square" lIns="0" tIns="0" rIns="0" bIns="0" rtlCol="0"/>
          <a:lstStyle/>
          <a:p>
            <a:endParaRPr/>
          </a:p>
        </p:txBody>
      </p:sp>
      <p:sp>
        <p:nvSpPr>
          <p:cNvPr id="8" name="object 8"/>
          <p:cNvSpPr txBox="1"/>
          <p:nvPr/>
        </p:nvSpPr>
        <p:spPr>
          <a:xfrm>
            <a:off x="902004" y="9886729"/>
            <a:ext cx="1454150" cy="194310"/>
          </a:xfrm>
          <a:prstGeom prst="rect">
            <a:avLst/>
          </a:prstGeom>
        </p:spPr>
        <p:txBody>
          <a:bodyPr vert="horz" wrap="square" lIns="0" tIns="0" rIns="0" bIns="0" rtlCol="0">
            <a:spAutoFit/>
          </a:bodyPr>
          <a:lstStyle/>
          <a:p>
            <a:pPr marL="12700">
              <a:lnSpc>
                <a:spcPts val="1410"/>
              </a:lnSpc>
            </a:pPr>
            <a:r>
              <a:rPr sz="1200" u="sng" spc="-5" dirty="0">
                <a:solidFill>
                  <a:srgbClr val="0462C1"/>
                </a:solidFill>
                <a:uFill>
                  <a:solidFill>
                    <a:srgbClr val="0462C1"/>
                  </a:solidFill>
                </a:uFill>
                <a:latin typeface="Times New Roman"/>
                <a:cs typeface="Times New Roman"/>
                <a:hlinkClick r:id="rId3"/>
              </a:rPr>
              <a:t>www.smartinternz.com</a:t>
            </a:r>
            <a:endParaRPr sz="1200">
              <a:latin typeface="Times New Roman"/>
              <a:cs typeface="Times New Roman"/>
            </a:endParaRPr>
          </a:p>
        </p:txBody>
      </p:sp>
      <p:sp>
        <p:nvSpPr>
          <p:cNvPr id="9" name="object 9"/>
          <p:cNvSpPr txBox="1">
            <a:spLocks noGrp="1"/>
          </p:cNvSpPr>
          <p:nvPr>
            <p:ph type="sldNum" sz="quarter" idx="7"/>
          </p:nvPr>
        </p:nvSpPr>
        <p:spPr>
          <a:prstGeom prst="rect">
            <a:avLst/>
          </a:prstGeom>
        </p:spPr>
        <p:txBody>
          <a:bodyPr vert="horz" wrap="square" lIns="0" tIns="0" rIns="0" bIns="0" rtlCol="0">
            <a:spAutoFit/>
          </a:bodyPr>
          <a:lstStyle/>
          <a:p>
            <a:pPr marL="12700">
              <a:lnSpc>
                <a:spcPts val="1410"/>
              </a:lnSpc>
            </a:pPr>
            <a:r>
              <a:rPr spc="-5" dirty="0"/>
              <a:t>Page</a:t>
            </a:r>
            <a:r>
              <a:rPr spc="-25" dirty="0"/>
              <a:t> </a:t>
            </a:r>
            <a:r>
              <a:rPr b="1" dirty="0">
                <a:latin typeface="Times New Roman"/>
                <a:cs typeface="Times New Roman"/>
              </a:rPr>
              <a:t>17</a:t>
            </a:r>
            <a:r>
              <a:rPr b="1" spc="-20" dirty="0">
                <a:latin typeface="Times New Roman"/>
                <a:cs typeface="Times New Roman"/>
              </a:rPr>
              <a:t> </a:t>
            </a:r>
            <a:r>
              <a:rPr dirty="0"/>
              <a:t>of</a:t>
            </a:r>
            <a:r>
              <a:rPr spc="-25" dirty="0"/>
              <a:t> </a:t>
            </a:r>
            <a:r>
              <a:rPr b="1" dirty="0">
                <a:latin typeface="Times New Roman"/>
                <a:cs typeface="Times New Roman"/>
              </a:rPr>
              <a:t>22</a:t>
            </a:r>
          </a:p>
        </p:txBody>
      </p:sp>
      <p:pic>
        <p:nvPicPr>
          <p:cNvPr id="11" name="Picture 10">
            <a:extLst>
              <a:ext uri="{FF2B5EF4-FFF2-40B4-BE49-F238E27FC236}">
                <a16:creationId xmlns:a16="http://schemas.microsoft.com/office/drawing/2014/main" id="{CBB5D1A0-093A-5ACB-7CDC-710CBE498F8F}"/>
              </a:ext>
            </a:extLst>
          </p:cNvPr>
          <p:cNvPicPr>
            <a:picLocks noChangeAspect="1"/>
          </p:cNvPicPr>
          <p:nvPr/>
        </p:nvPicPr>
        <p:blipFill>
          <a:blip r:embed="rId4"/>
          <a:stretch>
            <a:fillRect/>
          </a:stretch>
        </p:blipFill>
        <p:spPr>
          <a:xfrm>
            <a:off x="1798164" y="8166100"/>
            <a:ext cx="4584248" cy="906257"/>
          </a:xfrm>
          <a:prstGeom prst="rect">
            <a:avLst/>
          </a:prstGeom>
        </p:spPr>
      </p:pic>
      <p:pic>
        <p:nvPicPr>
          <p:cNvPr id="15" name="Picture 14">
            <a:extLst>
              <a:ext uri="{FF2B5EF4-FFF2-40B4-BE49-F238E27FC236}">
                <a16:creationId xmlns:a16="http://schemas.microsoft.com/office/drawing/2014/main" id="{FF5E802A-0884-EA36-978E-7A6D3C492C65}"/>
              </a:ext>
            </a:extLst>
          </p:cNvPr>
          <p:cNvPicPr>
            <a:picLocks noChangeAspect="1"/>
          </p:cNvPicPr>
          <p:nvPr/>
        </p:nvPicPr>
        <p:blipFill>
          <a:blip r:embed="rId5"/>
          <a:stretch>
            <a:fillRect/>
          </a:stretch>
        </p:blipFill>
        <p:spPr>
          <a:xfrm>
            <a:off x="1946890" y="2984500"/>
            <a:ext cx="3845071" cy="2018396"/>
          </a:xfrm>
          <a:prstGeom prst="rect">
            <a:avLst/>
          </a:prstGeom>
        </p:spPr>
      </p:pic>
      <p:pic>
        <p:nvPicPr>
          <p:cNvPr id="17" name="Picture 16">
            <a:extLst>
              <a:ext uri="{FF2B5EF4-FFF2-40B4-BE49-F238E27FC236}">
                <a16:creationId xmlns:a16="http://schemas.microsoft.com/office/drawing/2014/main" id="{D01E9955-6D3F-A61A-5A33-7D3020FFCE00}"/>
              </a:ext>
            </a:extLst>
          </p:cNvPr>
          <p:cNvPicPr>
            <a:picLocks noChangeAspect="1"/>
          </p:cNvPicPr>
          <p:nvPr/>
        </p:nvPicPr>
        <p:blipFill>
          <a:blip r:embed="rId6"/>
          <a:stretch>
            <a:fillRect/>
          </a:stretch>
        </p:blipFill>
        <p:spPr>
          <a:xfrm>
            <a:off x="1644650" y="317500"/>
            <a:ext cx="4393699" cy="2090751"/>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06450" y="889761"/>
            <a:ext cx="5848045" cy="258404"/>
          </a:xfrm>
          <a:prstGeom prst="rect">
            <a:avLst/>
          </a:prstGeom>
        </p:spPr>
        <p:txBody>
          <a:bodyPr vert="horz" wrap="square" lIns="0" tIns="12065" rIns="0" bIns="0" rtlCol="0">
            <a:spAutoFit/>
          </a:bodyPr>
          <a:lstStyle/>
          <a:p>
            <a:pPr marL="12700">
              <a:lnSpc>
                <a:spcPct val="100000"/>
              </a:lnSpc>
              <a:spcBef>
                <a:spcPts val="95"/>
              </a:spcBef>
            </a:pPr>
            <a:r>
              <a:rPr lang="en-US" sz="1600" b="1" u="heavy" spc="-5" dirty="0">
                <a:uFill>
                  <a:solidFill>
                    <a:srgbClr val="000000"/>
                  </a:solidFill>
                </a:uFill>
                <a:latin typeface="Arial"/>
                <a:cs typeface="Arial"/>
              </a:rPr>
              <a:t>Insurance Fraud Detection </a:t>
            </a:r>
            <a:r>
              <a:rPr sz="1600" b="1" u="heavy" spc="-5" dirty="0">
                <a:uFill>
                  <a:solidFill>
                    <a:srgbClr val="000000"/>
                  </a:solidFill>
                </a:uFill>
                <a:latin typeface="Arial"/>
                <a:cs typeface="Arial"/>
              </a:rPr>
              <a:t>Using</a:t>
            </a:r>
            <a:r>
              <a:rPr sz="1600" b="1" u="heavy" spc="15" dirty="0">
                <a:uFill>
                  <a:solidFill>
                    <a:srgbClr val="000000"/>
                  </a:solidFill>
                </a:uFill>
                <a:latin typeface="Arial"/>
                <a:cs typeface="Arial"/>
              </a:rPr>
              <a:t> </a:t>
            </a:r>
            <a:r>
              <a:rPr sz="1600" b="1" u="heavy" spc="-5" dirty="0">
                <a:uFill>
                  <a:solidFill>
                    <a:srgbClr val="000000"/>
                  </a:solidFill>
                </a:uFill>
                <a:latin typeface="Arial"/>
                <a:cs typeface="Arial"/>
              </a:rPr>
              <a:t>Machine</a:t>
            </a:r>
            <a:r>
              <a:rPr sz="1600" b="1" u="heavy" spc="5" dirty="0">
                <a:uFill>
                  <a:solidFill>
                    <a:srgbClr val="000000"/>
                  </a:solidFill>
                </a:uFill>
                <a:latin typeface="Arial"/>
                <a:cs typeface="Arial"/>
              </a:rPr>
              <a:t> </a:t>
            </a:r>
            <a:r>
              <a:rPr sz="1600" b="1" u="heavy" spc="-5" dirty="0">
                <a:uFill>
                  <a:solidFill>
                    <a:srgbClr val="000000"/>
                  </a:solidFill>
                </a:uFill>
                <a:latin typeface="Arial"/>
                <a:cs typeface="Arial"/>
              </a:rPr>
              <a:t>Learning</a:t>
            </a:r>
            <a:endParaRPr sz="1600" dirty="0">
              <a:latin typeface="Arial"/>
              <a:cs typeface="Arial"/>
            </a:endParaRPr>
          </a:p>
        </p:txBody>
      </p:sp>
      <p:sp>
        <p:nvSpPr>
          <p:cNvPr id="3" name="object 3"/>
          <p:cNvSpPr txBox="1"/>
          <p:nvPr/>
        </p:nvSpPr>
        <p:spPr>
          <a:xfrm>
            <a:off x="902004" y="1321053"/>
            <a:ext cx="6023610" cy="1881412"/>
          </a:xfrm>
          <a:prstGeom prst="rect">
            <a:avLst/>
          </a:prstGeom>
        </p:spPr>
        <p:txBody>
          <a:bodyPr vert="horz" wrap="square" lIns="0" tIns="22225" rIns="0" bIns="0" rtlCol="0">
            <a:spAutoFit/>
          </a:bodyPr>
          <a:lstStyle/>
          <a:p>
            <a:pPr marL="12700" marR="5080" algn="just">
              <a:lnSpc>
                <a:spcPct val="95900"/>
              </a:lnSpc>
              <a:spcBef>
                <a:spcPts val="565"/>
              </a:spcBef>
            </a:pPr>
            <a:r>
              <a:rPr lang="en-US" sz="1000" spc="-10" dirty="0">
                <a:latin typeface="Arial MT"/>
                <a:cs typeface="Arial MT"/>
              </a:rPr>
              <a:t>Insurance are claimed in order to get a relief amount for any damage cause. Insurance is a means of protection from financial loss , but now-a-days Many people are claiming the Insurance by fraud claims. It can be called as a scam. It is called as fraud claim when a claimant attempts to obtain some benefit or advantage they are not entitled to, or when an insurer knowingly denies some benefit that is due.</a:t>
            </a:r>
          </a:p>
          <a:p>
            <a:pPr marL="12700" marR="5080" algn="just">
              <a:lnSpc>
                <a:spcPct val="95900"/>
              </a:lnSpc>
              <a:spcBef>
                <a:spcPts val="565"/>
              </a:spcBef>
            </a:pPr>
            <a:r>
              <a:rPr lang="en-US" sz="1000" spc="-10" dirty="0">
                <a:latin typeface="Arial MT"/>
                <a:cs typeface="Arial MT"/>
              </a:rPr>
              <a:t>	These type of Insurance claims cause loss to the company. So, It is necessary to detect the claims which are fraud. T</a:t>
            </a:r>
            <a:r>
              <a:rPr lang="en-US" sz="1000" b="0" i="0" dirty="0">
                <a:solidFill>
                  <a:srgbClr val="202122"/>
                </a:solidFill>
                <a:effectLst/>
                <a:latin typeface="Arial" panose="020B0604020202020204" pitchFamily="34" charset="0"/>
              </a:rPr>
              <a:t>he number of cases of insurance fraud that are detected is much lower than the number of acts that are actually committed. So the</a:t>
            </a:r>
            <a:r>
              <a:rPr sz="1000" spc="-5" dirty="0">
                <a:latin typeface="Arial MT"/>
                <a:cs typeface="Arial MT"/>
              </a:rPr>
              <a:t> main purpose of the</a:t>
            </a:r>
            <a:r>
              <a:rPr lang="en-US" sz="1000" spc="-5" dirty="0">
                <a:latin typeface="Arial MT"/>
                <a:cs typeface="Arial MT"/>
              </a:rPr>
              <a:t> Insurance Fraud Detection</a:t>
            </a:r>
            <a:r>
              <a:rPr sz="1000" spc="-5" dirty="0">
                <a:latin typeface="Arial MT"/>
                <a:cs typeface="Arial MT"/>
              </a:rPr>
              <a:t> </a:t>
            </a:r>
            <a:r>
              <a:rPr sz="1000" dirty="0">
                <a:latin typeface="Arial MT"/>
                <a:cs typeface="Arial MT"/>
              </a:rPr>
              <a:t>system </a:t>
            </a:r>
            <a:r>
              <a:rPr sz="1000" spc="-5" dirty="0">
                <a:latin typeface="Arial MT"/>
                <a:cs typeface="Arial MT"/>
              </a:rPr>
              <a:t>is to predict the </a:t>
            </a:r>
            <a:r>
              <a:rPr lang="en-US" sz="1000" spc="-5" dirty="0">
                <a:latin typeface="Arial MT"/>
                <a:cs typeface="Arial MT"/>
              </a:rPr>
              <a:t>Insurance claim is a Fraud or Legal  Claim </a:t>
            </a:r>
            <a:r>
              <a:rPr sz="1000" spc="-5" dirty="0">
                <a:latin typeface="Arial MT"/>
                <a:cs typeface="Arial MT"/>
              </a:rPr>
              <a:t>based</a:t>
            </a:r>
            <a:r>
              <a:rPr sz="1000" spc="5" dirty="0">
                <a:latin typeface="Arial MT"/>
                <a:cs typeface="Arial MT"/>
              </a:rPr>
              <a:t> </a:t>
            </a:r>
            <a:r>
              <a:rPr sz="1000" spc="-5" dirty="0">
                <a:latin typeface="Arial MT"/>
                <a:cs typeface="Arial MT"/>
              </a:rPr>
              <a:t>on the</a:t>
            </a:r>
            <a:r>
              <a:rPr lang="en-US" sz="1000" spc="-5" dirty="0">
                <a:latin typeface="Arial MT"/>
                <a:cs typeface="Arial MT"/>
              </a:rPr>
              <a:t> different appeals and parameters.</a:t>
            </a:r>
            <a:endParaRPr sz="1000" dirty="0">
              <a:latin typeface="Arial MT"/>
              <a:cs typeface="Arial MT"/>
            </a:endParaRPr>
          </a:p>
          <a:p>
            <a:pPr>
              <a:lnSpc>
                <a:spcPct val="100000"/>
              </a:lnSpc>
            </a:pPr>
            <a:endParaRPr sz="1100" dirty="0">
              <a:latin typeface="Arial MT"/>
              <a:cs typeface="Arial MT"/>
            </a:endParaRPr>
          </a:p>
          <a:p>
            <a:pPr>
              <a:lnSpc>
                <a:spcPct val="100000"/>
              </a:lnSpc>
            </a:pPr>
            <a:endParaRPr sz="1400" dirty="0">
              <a:latin typeface="Arial MT"/>
              <a:cs typeface="Arial MT"/>
            </a:endParaRPr>
          </a:p>
          <a:p>
            <a:pPr marL="12700" algn="just">
              <a:lnSpc>
                <a:spcPct val="100000"/>
              </a:lnSpc>
            </a:pPr>
            <a:r>
              <a:rPr sz="1400" b="1" spc="-5" dirty="0">
                <a:latin typeface="Arial"/>
                <a:cs typeface="Arial"/>
              </a:rPr>
              <a:t>Technical</a:t>
            </a:r>
            <a:r>
              <a:rPr sz="1400" b="1" spc="-20" dirty="0">
                <a:latin typeface="Arial"/>
                <a:cs typeface="Arial"/>
              </a:rPr>
              <a:t> </a:t>
            </a:r>
            <a:r>
              <a:rPr sz="1400" b="1" spc="-5" dirty="0">
                <a:latin typeface="Arial"/>
                <a:cs typeface="Arial"/>
              </a:rPr>
              <a:t>Architecture:</a:t>
            </a:r>
            <a:endParaRPr sz="1400" dirty="0">
              <a:latin typeface="Arial"/>
              <a:cs typeface="Arial"/>
            </a:endParaRPr>
          </a:p>
        </p:txBody>
      </p:sp>
      <p:grpSp>
        <p:nvGrpSpPr>
          <p:cNvPr id="4" name="object 4"/>
          <p:cNvGrpSpPr/>
          <p:nvPr/>
        </p:nvGrpSpPr>
        <p:grpSpPr>
          <a:xfrm>
            <a:off x="902004" y="3670300"/>
            <a:ext cx="4287520" cy="2595880"/>
            <a:chOff x="914400" y="3704970"/>
            <a:chExt cx="4287520" cy="2595880"/>
          </a:xfrm>
        </p:grpSpPr>
        <p:pic>
          <p:nvPicPr>
            <p:cNvPr id="5" name="object 5"/>
            <p:cNvPicPr/>
            <p:nvPr/>
          </p:nvPicPr>
          <p:blipFill>
            <a:blip r:embed="rId2" cstate="print"/>
            <a:stretch>
              <a:fillRect/>
            </a:stretch>
          </p:blipFill>
          <p:spPr>
            <a:xfrm>
              <a:off x="952500" y="4026384"/>
              <a:ext cx="4162602" cy="2133891"/>
            </a:xfrm>
            <a:prstGeom prst="rect">
              <a:avLst/>
            </a:prstGeom>
          </p:spPr>
        </p:pic>
        <p:sp>
          <p:nvSpPr>
            <p:cNvPr id="6" name="object 6"/>
            <p:cNvSpPr/>
            <p:nvPr/>
          </p:nvSpPr>
          <p:spPr>
            <a:xfrm>
              <a:off x="933450" y="3724020"/>
              <a:ext cx="4249420" cy="2557780"/>
            </a:xfrm>
            <a:custGeom>
              <a:avLst/>
              <a:gdLst/>
              <a:ahLst/>
              <a:cxnLst/>
              <a:rect l="l" t="t" r="r" b="b"/>
              <a:pathLst>
                <a:path w="4249420" h="2557779">
                  <a:moveTo>
                    <a:pt x="0" y="2557780"/>
                  </a:moveTo>
                  <a:lnTo>
                    <a:pt x="4249420" y="2557780"/>
                  </a:lnTo>
                  <a:lnTo>
                    <a:pt x="4249420" y="0"/>
                  </a:lnTo>
                  <a:lnTo>
                    <a:pt x="0" y="0"/>
                  </a:lnTo>
                  <a:lnTo>
                    <a:pt x="0" y="2557780"/>
                  </a:lnTo>
                  <a:close/>
                </a:path>
              </a:pathLst>
            </a:custGeom>
            <a:ln w="38100">
              <a:solidFill>
                <a:srgbClr val="000000"/>
              </a:solidFill>
            </a:ln>
          </p:spPr>
          <p:txBody>
            <a:bodyPr wrap="square" lIns="0" tIns="0" rIns="0" bIns="0" rtlCol="0"/>
            <a:lstStyle/>
            <a:p>
              <a:endParaRPr/>
            </a:p>
          </p:txBody>
        </p:sp>
      </p:grpSp>
      <p:sp>
        <p:nvSpPr>
          <p:cNvPr id="7" name="object 7"/>
          <p:cNvSpPr txBox="1"/>
          <p:nvPr/>
        </p:nvSpPr>
        <p:spPr>
          <a:xfrm>
            <a:off x="902004" y="9886729"/>
            <a:ext cx="1454150" cy="194310"/>
          </a:xfrm>
          <a:prstGeom prst="rect">
            <a:avLst/>
          </a:prstGeom>
        </p:spPr>
        <p:txBody>
          <a:bodyPr vert="horz" wrap="square" lIns="0" tIns="0" rIns="0" bIns="0" rtlCol="0">
            <a:spAutoFit/>
          </a:bodyPr>
          <a:lstStyle/>
          <a:p>
            <a:pPr marL="12700">
              <a:lnSpc>
                <a:spcPts val="1410"/>
              </a:lnSpc>
            </a:pPr>
            <a:r>
              <a:rPr sz="1200" u="sng" spc="-5" dirty="0">
                <a:solidFill>
                  <a:srgbClr val="0462C1"/>
                </a:solidFill>
                <a:uFill>
                  <a:solidFill>
                    <a:srgbClr val="0462C1"/>
                  </a:solidFill>
                </a:uFill>
                <a:latin typeface="Times New Roman"/>
                <a:cs typeface="Times New Roman"/>
                <a:hlinkClick r:id="rId3"/>
              </a:rPr>
              <a:t>www.smartinternz.com</a:t>
            </a:r>
            <a:endParaRPr sz="1200">
              <a:latin typeface="Times New Roman"/>
              <a:cs typeface="Times New Roman"/>
            </a:endParaRPr>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12700">
              <a:lnSpc>
                <a:spcPts val="1410"/>
              </a:lnSpc>
            </a:pPr>
            <a:r>
              <a:rPr spc="-5" dirty="0"/>
              <a:t>Page</a:t>
            </a:r>
            <a:r>
              <a:rPr spc="-25" dirty="0"/>
              <a:t> </a:t>
            </a:r>
            <a:r>
              <a:rPr b="1" dirty="0">
                <a:latin typeface="Times New Roman"/>
                <a:cs typeface="Times New Roman"/>
              </a:rPr>
              <a:t>1</a:t>
            </a:r>
            <a:r>
              <a:rPr b="1" spc="-20" dirty="0">
                <a:latin typeface="Times New Roman"/>
                <a:cs typeface="Times New Roman"/>
              </a:rPr>
              <a:t> </a:t>
            </a:r>
            <a:r>
              <a:rPr dirty="0"/>
              <a:t>of</a:t>
            </a:r>
            <a:r>
              <a:rPr spc="-25" dirty="0"/>
              <a:t> </a:t>
            </a:r>
            <a:r>
              <a:rPr b="1" dirty="0">
                <a:latin typeface="Times New Roman"/>
                <a:cs typeface="Times New Roman"/>
              </a:rPr>
              <a:t>22</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02004" y="889761"/>
            <a:ext cx="5915660" cy="1532255"/>
          </a:xfrm>
          <a:prstGeom prst="rect">
            <a:avLst/>
          </a:prstGeom>
        </p:spPr>
        <p:txBody>
          <a:bodyPr vert="horz" wrap="square" lIns="0" tIns="12700" rIns="0" bIns="0" rtlCol="0">
            <a:spAutoFit/>
          </a:bodyPr>
          <a:lstStyle/>
          <a:p>
            <a:pPr marR="3237230" algn="r">
              <a:lnSpc>
                <a:spcPct val="100000"/>
              </a:lnSpc>
              <a:spcBef>
                <a:spcPts val="100"/>
              </a:spcBef>
            </a:pPr>
            <a:r>
              <a:rPr sz="1400" b="1" u="heavy" spc="-5" dirty="0">
                <a:uFill>
                  <a:solidFill>
                    <a:srgbClr val="000000"/>
                  </a:solidFill>
                </a:uFill>
                <a:latin typeface="Arial"/>
                <a:cs typeface="Arial"/>
              </a:rPr>
              <a:t>Milestone</a:t>
            </a:r>
            <a:r>
              <a:rPr sz="1400" b="1" u="heavy" spc="-20" dirty="0">
                <a:uFill>
                  <a:solidFill>
                    <a:srgbClr val="000000"/>
                  </a:solidFill>
                </a:uFill>
                <a:latin typeface="Arial"/>
                <a:cs typeface="Arial"/>
              </a:rPr>
              <a:t> </a:t>
            </a:r>
            <a:r>
              <a:rPr sz="1400" b="1" u="heavy" dirty="0">
                <a:uFill>
                  <a:solidFill>
                    <a:srgbClr val="000000"/>
                  </a:solidFill>
                </a:uFill>
                <a:latin typeface="Arial"/>
                <a:cs typeface="Arial"/>
              </a:rPr>
              <a:t>6:</a:t>
            </a:r>
            <a:r>
              <a:rPr sz="1400" b="1" u="heavy" spc="-20" dirty="0">
                <a:uFill>
                  <a:solidFill>
                    <a:srgbClr val="000000"/>
                  </a:solidFill>
                </a:uFill>
                <a:latin typeface="Arial"/>
                <a:cs typeface="Arial"/>
              </a:rPr>
              <a:t> </a:t>
            </a:r>
            <a:r>
              <a:rPr sz="1400" b="1" u="heavy" spc="-5" dirty="0">
                <a:uFill>
                  <a:solidFill>
                    <a:srgbClr val="000000"/>
                  </a:solidFill>
                </a:uFill>
                <a:latin typeface="Arial"/>
                <a:cs typeface="Arial"/>
              </a:rPr>
              <a:t>Model</a:t>
            </a:r>
            <a:r>
              <a:rPr sz="1400" b="1" u="heavy" spc="-10" dirty="0">
                <a:uFill>
                  <a:solidFill>
                    <a:srgbClr val="000000"/>
                  </a:solidFill>
                </a:uFill>
                <a:latin typeface="Arial"/>
                <a:cs typeface="Arial"/>
              </a:rPr>
              <a:t> </a:t>
            </a:r>
            <a:r>
              <a:rPr sz="1400" b="1" u="heavy" spc="-5" dirty="0">
                <a:uFill>
                  <a:solidFill>
                    <a:srgbClr val="000000"/>
                  </a:solidFill>
                </a:uFill>
                <a:latin typeface="Arial"/>
                <a:cs typeface="Arial"/>
              </a:rPr>
              <a:t>Deployment</a:t>
            </a:r>
            <a:endParaRPr sz="1400" dirty="0">
              <a:latin typeface="Arial"/>
              <a:cs typeface="Arial"/>
            </a:endParaRPr>
          </a:p>
          <a:p>
            <a:pPr>
              <a:lnSpc>
                <a:spcPct val="100000"/>
              </a:lnSpc>
            </a:pPr>
            <a:endParaRPr sz="1700" dirty="0">
              <a:latin typeface="Arial"/>
              <a:cs typeface="Arial"/>
            </a:endParaRPr>
          </a:p>
          <a:p>
            <a:pPr marR="3192780" algn="r">
              <a:lnSpc>
                <a:spcPct val="100000"/>
              </a:lnSpc>
            </a:pPr>
            <a:r>
              <a:rPr sz="1200" b="1" dirty="0">
                <a:latin typeface="Arial"/>
                <a:cs typeface="Arial"/>
              </a:rPr>
              <a:t>Activity</a:t>
            </a:r>
            <a:r>
              <a:rPr sz="1200" b="1" spc="-15" dirty="0">
                <a:latin typeface="Arial"/>
                <a:cs typeface="Arial"/>
              </a:rPr>
              <a:t> </a:t>
            </a:r>
            <a:r>
              <a:rPr sz="1200" b="1" dirty="0">
                <a:latin typeface="Arial"/>
                <a:cs typeface="Arial"/>
              </a:rPr>
              <a:t>1:</a:t>
            </a:r>
            <a:r>
              <a:rPr sz="1200" b="1" spc="-25" dirty="0">
                <a:latin typeface="Arial"/>
                <a:cs typeface="Arial"/>
              </a:rPr>
              <a:t> </a:t>
            </a:r>
            <a:r>
              <a:rPr sz="1200" b="1" spc="-5" dirty="0">
                <a:latin typeface="Arial"/>
                <a:cs typeface="Arial"/>
              </a:rPr>
              <a:t>Save</a:t>
            </a:r>
            <a:r>
              <a:rPr sz="1200" b="1" spc="-10" dirty="0">
                <a:latin typeface="Arial"/>
                <a:cs typeface="Arial"/>
              </a:rPr>
              <a:t> </a:t>
            </a:r>
            <a:r>
              <a:rPr sz="1200" b="1" dirty="0">
                <a:latin typeface="Arial"/>
                <a:cs typeface="Arial"/>
              </a:rPr>
              <a:t>the</a:t>
            </a:r>
            <a:r>
              <a:rPr sz="1200" b="1" spc="-15" dirty="0">
                <a:latin typeface="Arial"/>
                <a:cs typeface="Arial"/>
              </a:rPr>
              <a:t> </a:t>
            </a:r>
            <a:r>
              <a:rPr sz="1200" b="1" spc="-5" dirty="0">
                <a:latin typeface="Arial"/>
                <a:cs typeface="Arial"/>
              </a:rPr>
              <a:t>best</a:t>
            </a:r>
            <a:r>
              <a:rPr sz="1200" b="1" spc="-15" dirty="0">
                <a:latin typeface="Arial"/>
                <a:cs typeface="Arial"/>
              </a:rPr>
              <a:t> </a:t>
            </a:r>
            <a:r>
              <a:rPr sz="1200" b="1" dirty="0">
                <a:latin typeface="Arial"/>
                <a:cs typeface="Arial"/>
              </a:rPr>
              <a:t>model</a:t>
            </a:r>
            <a:endParaRPr sz="1200" dirty="0">
              <a:latin typeface="Arial"/>
              <a:cs typeface="Arial"/>
            </a:endParaRPr>
          </a:p>
          <a:p>
            <a:pPr>
              <a:lnSpc>
                <a:spcPct val="100000"/>
              </a:lnSpc>
              <a:spcBef>
                <a:spcPts val="20"/>
              </a:spcBef>
            </a:pPr>
            <a:endParaRPr sz="1050" dirty="0">
              <a:latin typeface="Arial"/>
              <a:cs typeface="Arial"/>
            </a:endParaRPr>
          </a:p>
          <a:p>
            <a:pPr marL="926465" marR="5080">
              <a:lnSpc>
                <a:spcPct val="110300"/>
              </a:lnSpc>
            </a:pPr>
            <a:r>
              <a:rPr sz="1000" spc="-5" dirty="0">
                <a:latin typeface="Arial MT"/>
                <a:cs typeface="Arial MT"/>
              </a:rPr>
              <a:t>Saving</a:t>
            </a:r>
            <a:r>
              <a:rPr sz="1000" spc="5" dirty="0">
                <a:latin typeface="Arial MT"/>
                <a:cs typeface="Arial MT"/>
              </a:rPr>
              <a:t> </a:t>
            </a:r>
            <a:r>
              <a:rPr sz="1000" spc="-5" dirty="0">
                <a:latin typeface="Arial MT"/>
                <a:cs typeface="Arial MT"/>
              </a:rPr>
              <a:t>the</a:t>
            </a:r>
            <a:r>
              <a:rPr sz="1000" spc="5" dirty="0">
                <a:latin typeface="Arial MT"/>
                <a:cs typeface="Arial MT"/>
              </a:rPr>
              <a:t> </a:t>
            </a:r>
            <a:r>
              <a:rPr sz="1000" spc="-5" dirty="0">
                <a:latin typeface="Arial MT"/>
                <a:cs typeface="Arial MT"/>
              </a:rPr>
              <a:t>best</a:t>
            </a:r>
            <a:r>
              <a:rPr sz="1000" spc="5" dirty="0">
                <a:latin typeface="Arial MT"/>
                <a:cs typeface="Arial MT"/>
              </a:rPr>
              <a:t> </a:t>
            </a:r>
            <a:r>
              <a:rPr sz="1000" spc="-5" dirty="0">
                <a:latin typeface="Arial MT"/>
                <a:cs typeface="Arial MT"/>
              </a:rPr>
              <a:t>model</a:t>
            </a:r>
            <a:r>
              <a:rPr sz="1000" spc="5" dirty="0">
                <a:latin typeface="Arial MT"/>
                <a:cs typeface="Arial MT"/>
              </a:rPr>
              <a:t> </a:t>
            </a:r>
            <a:r>
              <a:rPr sz="1000" spc="-5" dirty="0">
                <a:latin typeface="Arial MT"/>
                <a:cs typeface="Arial MT"/>
              </a:rPr>
              <a:t>after</a:t>
            </a:r>
            <a:r>
              <a:rPr sz="1000" spc="20" dirty="0">
                <a:latin typeface="Arial MT"/>
                <a:cs typeface="Arial MT"/>
              </a:rPr>
              <a:t> </a:t>
            </a:r>
            <a:r>
              <a:rPr sz="1000" spc="-5" dirty="0">
                <a:latin typeface="Arial MT"/>
                <a:cs typeface="Arial MT"/>
              </a:rPr>
              <a:t>comparing</a:t>
            </a:r>
            <a:r>
              <a:rPr sz="1000" spc="15" dirty="0">
                <a:latin typeface="Arial MT"/>
                <a:cs typeface="Arial MT"/>
              </a:rPr>
              <a:t> </a:t>
            </a:r>
            <a:r>
              <a:rPr sz="1000" spc="-5" dirty="0">
                <a:latin typeface="Arial MT"/>
                <a:cs typeface="Arial MT"/>
              </a:rPr>
              <a:t>its</a:t>
            </a:r>
            <a:r>
              <a:rPr sz="1000" spc="15" dirty="0">
                <a:latin typeface="Arial MT"/>
                <a:cs typeface="Arial MT"/>
              </a:rPr>
              <a:t> </a:t>
            </a:r>
            <a:r>
              <a:rPr sz="1000" spc="-5" dirty="0">
                <a:latin typeface="Arial MT"/>
                <a:cs typeface="Arial MT"/>
              </a:rPr>
              <a:t>performance</a:t>
            </a:r>
            <a:r>
              <a:rPr sz="1000" spc="15" dirty="0">
                <a:latin typeface="Arial MT"/>
                <a:cs typeface="Arial MT"/>
              </a:rPr>
              <a:t> </a:t>
            </a:r>
            <a:r>
              <a:rPr sz="1000" spc="-5" dirty="0">
                <a:latin typeface="Arial MT"/>
                <a:cs typeface="Arial MT"/>
              </a:rPr>
              <a:t>using</a:t>
            </a:r>
            <a:r>
              <a:rPr sz="1000" spc="20" dirty="0">
                <a:latin typeface="Arial MT"/>
                <a:cs typeface="Arial MT"/>
              </a:rPr>
              <a:t> </a:t>
            </a:r>
            <a:r>
              <a:rPr sz="1000" spc="-5" dirty="0">
                <a:latin typeface="Arial MT"/>
                <a:cs typeface="Arial MT"/>
              </a:rPr>
              <a:t>different</a:t>
            </a:r>
            <a:r>
              <a:rPr sz="1000" spc="5" dirty="0">
                <a:latin typeface="Arial MT"/>
                <a:cs typeface="Arial MT"/>
              </a:rPr>
              <a:t> </a:t>
            </a:r>
            <a:r>
              <a:rPr sz="1000" spc="-5" dirty="0">
                <a:latin typeface="Arial MT"/>
                <a:cs typeface="Arial MT"/>
              </a:rPr>
              <a:t>evaluation</a:t>
            </a:r>
            <a:r>
              <a:rPr sz="1000" spc="15" dirty="0">
                <a:latin typeface="Arial MT"/>
                <a:cs typeface="Arial MT"/>
              </a:rPr>
              <a:t> </a:t>
            </a:r>
            <a:r>
              <a:rPr sz="1000" spc="-5" dirty="0">
                <a:latin typeface="Arial MT"/>
                <a:cs typeface="Arial MT"/>
              </a:rPr>
              <a:t>metrics </a:t>
            </a:r>
            <a:r>
              <a:rPr sz="1000" spc="-260" dirty="0">
                <a:latin typeface="Arial MT"/>
                <a:cs typeface="Arial MT"/>
              </a:rPr>
              <a:t> </a:t>
            </a:r>
            <a:r>
              <a:rPr sz="1000" spc="-5" dirty="0">
                <a:latin typeface="Arial MT"/>
                <a:cs typeface="Arial MT"/>
              </a:rPr>
              <a:t>means</a:t>
            </a:r>
            <a:r>
              <a:rPr sz="1000" spc="5" dirty="0">
                <a:latin typeface="Arial MT"/>
                <a:cs typeface="Arial MT"/>
              </a:rPr>
              <a:t> </a:t>
            </a:r>
            <a:r>
              <a:rPr sz="1000" spc="-5" dirty="0">
                <a:latin typeface="Arial MT"/>
                <a:cs typeface="Arial MT"/>
              </a:rPr>
              <a:t>selecting</a:t>
            </a:r>
            <a:r>
              <a:rPr sz="1000" spc="10" dirty="0">
                <a:latin typeface="Arial MT"/>
                <a:cs typeface="Arial MT"/>
              </a:rPr>
              <a:t> </a:t>
            </a:r>
            <a:r>
              <a:rPr sz="1000" spc="-5" dirty="0">
                <a:latin typeface="Arial MT"/>
                <a:cs typeface="Arial MT"/>
              </a:rPr>
              <a:t>the</a:t>
            </a:r>
            <a:r>
              <a:rPr sz="1000" spc="10" dirty="0">
                <a:latin typeface="Arial MT"/>
                <a:cs typeface="Arial MT"/>
              </a:rPr>
              <a:t> </a:t>
            </a:r>
            <a:r>
              <a:rPr sz="1000" spc="-5" dirty="0">
                <a:latin typeface="Arial MT"/>
                <a:cs typeface="Arial MT"/>
              </a:rPr>
              <a:t>model</a:t>
            </a:r>
            <a:r>
              <a:rPr sz="1000" spc="20" dirty="0">
                <a:latin typeface="Arial MT"/>
                <a:cs typeface="Arial MT"/>
              </a:rPr>
              <a:t> </a:t>
            </a:r>
            <a:r>
              <a:rPr sz="1000" spc="-5" dirty="0">
                <a:latin typeface="Arial MT"/>
                <a:cs typeface="Arial MT"/>
              </a:rPr>
              <a:t>with</a:t>
            </a:r>
            <a:r>
              <a:rPr sz="1000" spc="10" dirty="0">
                <a:latin typeface="Arial MT"/>
                <a:cs typeface="Arial MT"/>
              </a:rPr>
              <a:t> </a:t>
            </a:r>
            <a:r>
              <a:rPr sz="1000" spc="-5" dirty="0">
                <a:latin typeface="Arial MT"/>
                <a:cs typeface="Arial MT"/>
              </a:rPr>
              <a:t>the</a:t>
            </a:r>
            <a:r>
              <a:rPr sz="1000" spc="15" dirty="0">
                <a:latin typeface="Arial MT"/>
                <a:cs typeface="Arial MT"/>
              </a:rPr>
              <a:t> </a:t>
            </a:r>
            <a:r>
              <a:rPr sz="1000" spc="-5" dirty="0">
                <a:latin typeface="Arial MT"/>
                <a:cs typeface="Arial MT"/>
              </a:rPr>
              <a:t>highest</a:t>
            </a:r>
            <a:r>
              <a:rPr sz="1000" spc="10" dirty="0">
                <a:latin typeface="Arial MT"/>
                <a:cs typeface="Arial MT"/>
              </a:rPr>
              <a:t> </a:t>
            </a:r>
            <a:r>
              <a:rPr sz="1000" spc="-5" dirty="0" err="1">
                <a:latin typeface="Arial MT"/>
                <a:cs typeface="Arial MT"/>
              </a:rPr>
              <a:t>performance</a:t>
            </a:r>
            <a:r>
              <a:rPr lang="en-US" sz="1000" spc="-5" dirty="0" err="1">
                <a:latin typeface="Arial MT"/>
                <a:cs typeface="Arial MT"/>
              </a:rPr>
              <a:t>.</a:t>
            </a:r>
            <a:r>
              <a:rPr sz="1000" spc="-5" dirty="0" err="1">
                <a:latin typeface="Arial MT"/>
                <a:cs typeface="Arial MT"/>
              </a:rPr>
              <a:t>This</a:t>
            </a:r>
            <a:r>
              <a:rPr sz="1000" spc="10" dirty="0">
                <a:latin typeface="Arial MT"/>
                <a:cs typeface="Arial MT"/>
              </a:rPr>
              <a:t> </a:t>
            </a:r>
            <a:r>
              <a:rPr sz="1000" spc="-5" dirty="0">
                <a:latin typeface="Arial MT"/>
                <a:cs typeface="Arial MT"/>
              </a:rPr>
              <a:t>can</a:t>
            </a:r>
            <a:r>
              <a:rPr sz="1000" spc="15" dirty="0">
                <a:latin typeface="Arial MT"/>
                <a:cs typeface="Arial MT"/>
              </a:rPr>
              <a:t> </a:t>
            </a:r>
            <a:r>
              <a:rPr sz="1000" spc="-5" dirty="0">
                <a:latin typeface="Arial MT"/>
                <a:cs typeface="Arial MT"/>
              </a:rPr>
              <a:t>be</a:t>
            </a:r>
            <a:r>
              <a:rPr sz="1000" spc="10" dirty="0">
                <a:latin typeface="Arial MT"/>
                <a:cs typeface="Arial MT"/>
              </a:rPr>
              <a:t> </a:t>
            </a:r>
            <a:r>
              <a:rPr sz="1000" spc="-5" dirty="0">
                <a:latin typeface="Arial MT"/>
                <a:cs typeface="Arial MT"/>
              </a:rPr>
              <a:t>useful</a:t>
            </a:r>
            <a:r>
              <a:rPr sz="1000" spc="15" dirty="0">
                <a:latin typeface="Arial MT"/>
                <a:cs typeface="Arial MT"/>
              </a:rPr>
              <a:t> </a:t>
            </a:r>
            <a:r>
              <a:rPr sz="1000" spc="-10" dirty="0">
                <a:latin typeface="Arial MT"/>
                <a:cs typeface="Arial MT"/>
              </a:rPr>
              <a:t>in</a:t>
            </a:r>
            <a:r>
              <a:rPr sz="1000" spc="15" dirty="0">
                <a:latin typeface="Arial MT"/>
                <a:cs typeface="Arial MT"/>
              </a:rPr>
              <a:t> </a:t>
            </a:r>
            <a:r>
              <a:rPr sz="1000" spc="-5" dirty="0">
                <a:latin typeface="Arial MT"/>
                <a:cs typeface="Arial MT"/>
              </a:rPr>
              <a:t>avoiding</a:t>
            </a:r>
            <a:r>
              <a:rPr sz="1000" dirty="0">
                <a:latin typeface="Arial MT"/>
                <a:cs typeface="Arial MT"/>
              </a:rPr>
              <a:t> </a:t>
            </a:r>
            <a:r>
              <a:rPr sz="1000" spc="-5" dirty="0">
                <a:latin typeface="Arial MT"/>
                <a:cs typeface="Arial MT"/>
              </a:rPr>
              <a:t>the</a:t>
            </a:r>
            <a:r>
              <a:rPr sz="1000" spc="15" dirty="0">
                <a:latin typeface="Arial MT"/>
                <a:cs typeface="Arial MT"/>
              </a:rPr>
              <a:t> </a:t>
            </a:r>
            <a:r>
              <a:rPr sz="1000" spc="-5" dirty="0">
                <a:latin typeface="Arial MT"/>
                <a:cs typeface="Arial MT"/>
              </a:rPr>
              <a:t>need</a:t>
            </a:r>
            <a:r>
              <a:rPr sz="1000" spc="15" dirty="0">
                <a:latin typeface="Arial MT"/>
                <a:cs typeface="Arial MT"/>
              </a:rPr>
              <a:t> </a:t>
            </a:r>
            <a:r>
              <a:rPr sz="1000" spc="-5" dirty="0">
                <a:latin typeface="Arial MT"/>
                <a:cs typeface="Arial MT"/>
              </a:rPr>
              <a:t>to</a:t>
            </a:r>
            <a:r>
              <a:rPr sz="1000" spc="5" dirty="0">
                <a:latin typeface="Arial MT"/>
                <a:cs typeface="Arial MT"/>
              </a:rPr>
              <a:t> </a:t>
            </a:r>
            <a:r>
              <a:rPr sz="1000" spc="-5" dirty="0">
                <a:latin typeface="Arial MT"/>
                <a:cs typeface="Arial MT"/>
              </a:rPr>
              <a:t>retrain</a:t>
            </a:r>
            <a:r>
              <a:rPr sz="1000" dirty="0">
                <a:latin typeface="Arial MT"/>
                <a:cs typeface="Arial MT"/>
              </a:rPr>
              <a:t> </a:t>
            </a:r>
            <a:r>
              <a:rPr sz="1000" spc="-5" dirty="0">
                <a:latin typeface="Arial MT"/>
                <a:cs typeface="Arial MT"/>
              </a:rPr>
              <a:t>the</a:t>
            </a:r>
            <a:r>
              <a:rPr sz="1000" spc="5" dirty="0">
                <a:latin typeface="Arial MT"/>
                <a:cs typeface="Arial MT"/>
              </a:rPr>
              <a:t> </a:t>
            </a:r>
            <a:r>
              <a:rPr sz="1000" spc="-5" dirty="0">
                <a:latin typeface="Arial MT"/>
                <a:cs typeface="Arial MT"/>
              </a:rPr>
              <a:t>model</a:t>
            </a:r>
            <a:r>
              <a:rPr sz="1000" spc="50" dirty="0">
                <a:latin typeface="Arial MT"/>
                <a:cs typeface="Arial MT"/>
              </a:rPr>
              <a:t> </a:t>
            </a:r>
            <a:r>
              <a:rPr sz="1000" spc="-5" dirty="0">
                <a:latin typeface="Arial MT"/>
                <a:cs typeface="Arial MT"/>
              </a:rPr>
              <a:t>every</a:t>
            </a:r>
            <a:r>
              <a:rPr sz="1000" spc="15" dirty="0">
                <a:latin typeface="Arial MT"/>
                <a:cs typeface="Arial MT"/>
              </a:rPr>
              <a:t> </a:t>
            </a:r>
            <a:r>
              <a:rPr sz="1000" spc="-5" dirty="0">
                <a:latin typeface="Arial MT"/>
                <a:cs typeface="Arial MT"/>
              </a:rPr>
              <a:t>time</a:t>
            </a:r>
            <a:r>
              <a:rPr sz="1000" dirty="0">
                <a:latin typeface="Arial MT"/>
                <a:cs typeface="Arial MT"/>
              </a:rPr>
              <a:t> it</a:t>
            </a:r>
            <a:r>
              <a:rPr sz="1000" spc="5" dirty="0">
                <a:latin typeface="Arial MT"/>
                <a:cs typeface="Arial MT"/>
              </a:rPr>
              <a:t> </a:t>
            </a:r>
            <a:r>
              <a:rPr sz="1000" spc="-10" dirty="0">
                <a:latin typeface="Arial MT"/>
                <a:cs typeface="Arial MT"/>
              </a:rPr>
              <a:t>is </a:t>
            </a:r>
            <a:r>
              <a:rPr sz="1000" spc="-265" dirty="0">
                <a:latin typeface="Arial MT"/>
                <a:cs typeface="Arial MT"/>
              </a:rPr>
              <a:t> </a:t>
            </a:r>
            <a:r>
              <a:rPr sz="1000" spc="-5" dirty="0">
                <a:latin typeface="Arial MT"/>
                <a:cs typeface="Arial MT"/>
              </a:rPr>
              <a:t>needed</a:t>
            </a:r>
            <a:r>
              <a:rPr sz="1000" spc="5" dirty="0">
                <a:latin typeface="Arial MT"/>
                <a:cs typeface="Arial MT"/>
              </a:rPr>
              <a:t> </a:t>
            </a:r>
            <a:r>
              <a:rPr sz="1000" spc="-5" dirty="0">
                <a:latin typeface="Arial MT"/>
                <a:cs typeface="Arial MT"/>
              </a:rPr>
              <a:t>and</a:t>
            </a:r>
            <a:r>
              <a:rPr sz="1000" spc="5" dirty="0">
                <a:latin typeface="Arial MT"/>
                <a:cs typeface="Arial MT"/>
              </a:rPr>
              <a:t> </a:t>
            </a:r>
            <a:r>
              <a:rPr sz="1000" spc="-5" dirty="0">
                <a:latin typeface="Arial MT"/>
                <a:cs typeface="Arial MT"/>
              </a:rPr>
              <a:t>also</a:t>
            </a:r>
            <a:r>
              <a:rPr sz="1000" spc="5" dirty="0">
                <a:latin typeface="Arial MT"/>
                <a:cs typeface="Arial MT"/>
              </a:rPr>
              <a:t> </a:t>
            </a:r>
            <a:r>
              <a:rPr sz="1000" spc="-5" dirty="0">
                <a:latin typeface="Arial MT"/>
                <a:cs typeface="Arial MT"/>
              </a:rPr>
              <a:t>to</a:t>
            </a:r>
            <a:r>
              <a:rPr sz="1000" spc="5" dirty="0">
                <a:latin typeface="Arial MT"/>
                <a:cs typeface="Arial MT"/>
              </a:rPr>
              <a:t> </a:t>
            </a:r>
            <a:r>
              <a:rPr sz="1000" spc="-5" dirty="0">
                <a:latin typeface="Arial MT"/>
                <a:cs typeface="Arial MT"/>
              </a:rPr>
              <a:t>be able</a:t>
            </a:r>
            <a:r>
              <a:rPr sz="1000" spc="5" dirty="0">
                <a:latin typeface="Arial MT"/>
                <a:cs typeface="Arial MT"/>
              </a:rPr>
              <a:t> </a:t>
            </a:r>
            <a:r>
              <a:rPr sz="1000" spc="-5" dirty="0">
                <a:latin typeface="Arial MT"/>
                <a:cs typeface="Arial MT"/>
              </a:rPr>
              <a:t>to use</a:t>
            </a:r>
            <a:r>
              <a:rPr sz="1000" spc="5" dirty="0">
                <a:latin typeface="Arial MT"/>
                <a:cs typeface="Arial MT"/>
              </a:rPr>
              <a:t> </a:t>
            </a:r>
            <a:r>
              <a:rPr sz="1000" spc="-5" dirty="0">
                <a:latin typeface="Arial MT"/>
                <a:cs typeface="Arial MT"/>
              </a:rPr>
              <a:t>it</a:t>
            </a:r>
            <a:r>
              <a:rPr sz="1000" spc="5" dirty="0">
                <a:latin typeface="Arial MT"/>
                <a:cs typeface="Arial MT"/>
              </a:rPr>
              <a:t> </a:t>
            </a:r>
            <a:r>
              <a:rPr sz="1000" spc="-5" dirty="0">
                <a:latin typeface="Arial MT"/>
                <a:cs typeface="Arial MT"/>
              </a:rPr>
              <a:t>in the future.</a:t>
            </a:r>
            <a:endParaRPr sz="1000" dirty="0">
              <a:latin typeface="Arial MT"/>
              <a:cs typeface="Arial MT"/>
            </a:endParaRPr>
          </a:p>
        </p:txBody>
      </p:sp>
      <p:sp>
        <p:nvSpPr>
          <p:cNvPr id="3" name="object 3"/>
          <p:cNvSpPr/>
          <p:nvPr/>
        </p:nvSpPr>
        <p:spPr>
          <a:xfrm>
            <a:off x="4597272" y="6560184"/>
            <a:ext cx="190500" cy="9525"/>
          </a:xfrm>
          <a:custGeom>
            <a:avLst/>
            <a:gdLst/>
            <a:ahLst/>
            <a:cxnLst/>
            <a:rect l="l" t="t" r="r" b="b"/>
            <a:pathLst>
              <a:path w="190500" h="9525">
                <a:moveTo>
                  <a:pt x="190500" y="0"/>
                </a:moveTo>
                <a:lnTo>
                  <a:pt x="0" y="0"/>
                </a:lnTo>
                <a:lnTo>
                  <a:pt x="0" y="9144"/>
                </a:lnTo>
                <a:lnTo>
                  <a:pt x="190500" y="9144"/>
                </a:lnTo>
                <a:lnTo>
                  <a:pt x="190500" y="0"/>
                </a:lnTo>
                <a:close/>
              </a:path>
            </a:pathLst>
          </a:custGeom>
          <a:solidFill>
            <a:srgbClr val="0462C1"/>
          </a:solidFill>
        </p:spPr>
        <p:txBody>
          <a:bodyPr wrap="square" lIns="0" tIns="0" rIns="0" bIns="0" rtlCol="0"/>
          <a:lstStyle/>
          <a:p>
            <a:endParaRPr/>
          </a:p>
        </p:txBody>
      </p:sp>
      <p:sp>
        <p:nvSpPr>
          <p:cNvPr id="4" name="object 4"/>
          <p:cNvSpPr txBox="1"/>
          <p:nvPr/>
        </p:nvSpPr>
        <p:spPr>
          <a:xfrm>
            <a:off x="1359153" y="2974593"/>
            <a:ext cx="5381625" cy="4109330"/>
          </a:xfrm>
          <a:prstGeom prst="rect">
            <a:avLst/>
          </a:prstGeom>
        </p:spPr>
        <p:txBody>
          <a:bodyPr vert="horz" wrap="square" lIns="0" tIns="12700" rIns="0" bIns="0" rtlCol="0">
            <a:spAutoFit/>
          </a:bodyPr>
          <a:lstStyle/>
          <a:p>
            <a:pPr marL="12700">
              <a:lnSpc>
                <a:spcPct val="100000"/>
              </a:lnSpc>
              <a:spcBef>
                <a:spcPts val="100"/>
              </a:spcBef>
            </a:pPr>
            <a:r>
              <a:rPr sz="1200" b="1" dirty="0">
                <a:latin typeface="Arial"/>
                <a:cs typeface="Arial"/>
              </a:rPr>
              <a:t>Activity</a:t>
            </a:r>
            <a:r>
              <a:rPr sz="1200" b="1" spc="-5" dirty="0">
                <a:latin typeface="Arial"/>
                <a:cs typeface="Arial"/>
              </a:rPr>
              <a:t> </a:t>
            </a:r>
            <a:r>
              <a:rPr sz="1200" b="1" dirty="0">
                <a:latin typeface="Arial"/>
                <a:cs typeface="Arial"/>
              </a:rPr>
              <a:t>2:</a:t>
            </a:r>
            <a:r>
              <a:rPr sz="1200" b="1" spc="-5" dirty="0">
                <a:latin typeface="Arial"/>
                <a:cs typeface="Arial"/>
              </a:rPr>
              <a:t> Integrate</a:t>
            </a:r>
            <a:r>
              <a:rPr sz="1200" b="1" spc="-15" dirty="0">
                <a:latin typeface="Arial"/>
                <a:cs typeface="Arial"/>
              </a:rPr>
              <a:t> </a:t>
            </a:r>
            <a:r>
              <a:rPr sz="1200" b="1" dirty="0">
                <a:latin typeface="Arial"/>
                <a:cs typeface="Arial"/>
              </a:rPr>
              <a:t>with</a:t>
            </a:r>
            <a:r>
              <a:rPr sz="1200" b="1" spc="-10" dirty="0">
                <a:latin typeface="Arial"/>
                <a:cs typeface="Arial"/>
              </a:rPr>
              <a:t> </a:t>
            </a:r>
            <a:r>
              <a:rPr sz="1200" b="1" dirty="0">
                <a:latin typeface="Arial"/>
                <a:cs typeface="Arial"/>
              </a:rPr>
              <a:t>Web</a:t>
            </a:r>
            <a:r>
              <a:rPr sz="1200" b="1" spc="-5" dirty="0">
                <a:latin typeface="Arial"/>
                <a:cs typeface="Arial"/>
              </a:rPr>
              <a:t> Framework</a:t>
            </a:r>
            <a:endParaRPr sz="1200" dirty="0">
              <a:latin typeface="Arial"/>
              <a:cs typeface="Arial"/>
            </a:endParaRPr>
          </a:p>
          <a:p>
            <a:pPr>
              <a:lnSpc>
                <a:spcPct val="100000"/>
              </a:lnSpc>
              <a:spcBef>
                <a:spcPts val="35"/>
              </a:spcBef>
            </a:pPr>
            <a:endParaRPr sz="1850" dirty="0">
              <a:latin typeface="Arial"/>
              <a:cs typeface="Arial"/>
            </a:endParaRPr>
          </a:p>
          <a:p>
            <a:pPr marL="469900" marR="5080">
              <a:lnSpc>
                <a:spcPct val="143500"/>
              </a:lnSpc>
            </a:pPr>
            <a:r>
              <a:rPr sz="1000" spc="-5" dirty="0">
                <a:latin typeface="Arial MT"/>
                <a:cs typeface="Arial MT"/>
              </a:rPr>
              <a:t>In</a:t>
            </a:r>
            <a:r>
              <a:rPr sz="1000" dirty="0">
                <a:latin typeface="Arial MT"/>
                <a:cs typeface="Arial MT"/>
              </a:rPr>
              <a:t> </a:t>
            </a:r>
            <a:r>
              <a:rPr sz="1000" spc="-5" dirty="0">
                <a:latin typeface="Arial MT"/>
                <a:cs typeface="Arial MT"/>
              </a:rPr>
              <a:t>this</a:t>
            </a:r>
            <a:r>
              <a:rPr sz="1000" spc="5" dirty="0">
                <a:latin typeface="Arial MT"/>
                <a:cs typeface="Arial MT"/>
              </a:rPr>
              <a:t> </a:t>
            </a:r>
            <a:r>
              <a:rPr sz="1000" spc="-5" dirty="0">
                <a:latin typeface="Arial MT"/>
                <a:cs typeface="Arial MT"/>
              </a:rPr>
              <a:t>section,</a:t>
            </a:r>
            <a:r>
              <a:rPr sz="1000" dirty="0">
                <a:latin typeface="Arial MT"/>
                <a:cs typeface="Arial MT"/>
              </a:rPr>
              <a:t> </a:t>
            </a:r>
            <a:r>
              <a:rPr sz="1000" spc="-5" dirty="0">
                <a:latin typeface="Arial MT"/>
                <a:cs typeface="Arial MT"/>
              </a:rPr>
              <a:t>we</a:t>
            </a:r>
            <a:r>
              <a:rPr sz="1000" spc="10" dirty="0">
                <a:latin typeface="Arial MT"/>
                <a:cs typeface="Arial MT"/>
              </a:rPr>
              <a:t> </a:t>
            </a:r>
            <a:r>
              <a:rPr sz="1000" spc="-5" dirty="0">
                <a:latin typeface="Arial MT"/>
                <a:cs typeface="Arial MT"/>
              </a:rPr>
              <a:t>will</a:t>
            </a:r>
            <a:r>
              <a:rPr sz="1000" spc="10" dirty="0">
                <a:latin typeface="Arial MT"/>
                <a:cs typeface="Arial MT"/>
              </a:rPr>
              <a:t> </a:t>
            </a:r>
            <a:r>
              <a:rPr sz="1000" spc="-5" dirty="0">
                <a:latin typeface="Arial MT"/>
                <a:cs typeface="Arial MT"/>
              </a:rPr>
              <a:t>be</a:t>
            </a:r>
            <a:r>
              <a:rPr sz="1000" spc="10" dirty="0">
                <a:latin typeface="Arial MT"/>
                <a:cs typeface="Arial MT"/>
              </a:rPr>
              <a:t> </a:t>
            </a:r>
            <a:r>
              <a:rPr sz="1000" spc="-5" dirty="0">
                <a:latin typeface="Arial MT"/>
                <a:cs typeface="Arial MT"/>
              </a:rPr>
              <a:t>building</a:t>
            </a:r>
            <a:r>
              <a:rPr sz="1000" dirty="0">
                <a:latin typeface="Arial MT"/>
                <a:cs typeface="Arial MT"/>
              </a:rPr>
              <a:t> </a:t>
            </a:r>
            <a:r>
              <a:rPr sz="1000" spc="-5" dirty="0">
                <a:latin typeface="Arial MT"/>
                <a:cs typeface="Arial MT"/>
              </a:rPr>
              <a:t>a</a:t>
            </a:r>
            <a:r>
              <a:rPr sz="1000" spc="10" dirty="0">
                <a:latin typeface="Arial MT"/>
                <a:cs typeface="Arial MT"/>
              </a:rPr>
              <a:t> </a:t>
            </a:r>
            <a:r>
              <a:rPr sz="1000" spc="-5" dirty="0">
                <a:latin typeface="Arial MT"/>
                <a:cs typeface="Arial MT"/>
              </a:rPr>
              <a:t>web</a:t>
            </a:r>
            <a:r>
              <a:rPr sz="1000" spc="15" dirty="0">
                <a:latin typeface="Arial MT"/>
                <a:cs typeface="Arial MT"/>
              </a:rPr>
              <a:t> </a:t>
            </a:r>
            <a:r>
              <a:rPr sz="1000" spc="-5" dirty="0">
                <a:latin typeface="Arial MT"/>
                <a:cs typeface="Arial MT"/>
              </a:rPr>
              <a:t>application</a:t>
            </a:r>
            <a:r>
              <a:rPr sz="1000" dirty="0">
                <a:latin typeface="Arial MT"/>
                <a:cs typeface="Arial MT"/>
              </a:rPr>
              <a:t> that </a:t>
            </a:r>
            <a:r>
              <a:rPr sz="1000" spc="-5" dirty="0">
                <a:latin typeface="Arial MT"/>
                <a:cs typeface="Arial MT"/>
              </a:rPr>
              <a:t>is</a:t>
            </a:r>
            <a:r>
              <a:rPr sz="1000" spc="15" dirty="0">
                <a:latin typeface="Arial MT"/>
                <a:cs typeface="Arial MT"/>
              </a:rPr>
              <a:t> </a:t>
            </a:r>
            <a:r>
              <a:rPr sz="1000" spc="-5" dirty="0">
                <a:latin typeface="Arial MT"/>
                <a:cs typeface="Arial MT"/>
              </a:rPr>
              <a:t>integrated</a:t>
            </a:r>
            <a:r>
              <a:rPr sz="1000" spc="5" dirty="0">
                <a:latin typeface="Arial MT"/>
                <a:cs typeface="Arial MT"/>
              </a:rPr>
              <a:t> </a:t>
            </a:r>
            <a:r>
              <a:rPr sz="1000" spc="-5" dirty="0">
                <a:latin typeface="Arial MT"/>
                <a:cs typeface="Arial MT"/>
              </a:rPr>
              <a:t>to</a:t>
            </a:r>
            <a:r>
              <a:rPr sz="1000" spc="10" dirty="0">
                <a:latin typeface="Arial MT"/>
                <a:cs typeface="Arial MT"/>
              </a:rPr>
              <a:t> </a:t>
            </a:r>
            <a:r>
              <a:rPr sz="1000" spc="-5" dirty="0">
                <a:latin typeface="Arial MT"/>
                <a:cs typeface="Arial MT"/>
              </a:rPr>
              <a:t>the</a:t>
            </a:r>
            <a:r>
              <a:rPr sz="1000" spc="10" dirty="0">
                <a:latin typeface="Arial MT"/>
                <a:cs typeface="Arial MT"/>
              </a:rPr>
              <a:t> </a:t>
            </a:r>
            <a:r>
              <a:rPr sz="1000" spc="-5" dirty="0">
                <a:latin typeface="Arial MT"/>
                <a:cs typeface="Arial MT"/>
              </a:rPr>
              <a:t>model we </a:t>
            </a:r>
            <a:r>
              <a:rPr sz="1000" dirty="0">
                <a:latin typeface="Arial MT"/>
                <a:cs typeface="Arial MT"/>
              </a:rPr>
              <a:t> </a:t>
            </a:r>
            <a:r>
              <a:rPr sz="1000" spc="-5" dirty="0">
                <a:latin typeface="Arial MT"/>
                <a:cs typeface="Arial MT"/>
              </a:rPr>
              <a:t>built.</a:t>
            </a:r>
            <a:r>
              <a:rPr sz="1000" spc="10" dirty="0">
                <a:latin typeface="Arial MT"/>
                <a:cs typeface="Arial MT"/>
              </a:rPr>
              <a:t> </a:t>
            </a:r>
            <a:r>
              <a:rPr sz="1000" spc="-5" dirty="0">
                <a:latin typeface="Arial MT"/>
                <a:cs typeface="Arial MT"/>
              </a:rPr>
              <a:t>A</a:t>
            </a:r>
            <a:r>
              <a:rPr sz="1000" dirty="0">
                <a:latin typeface="Arial MT"/>
                <a:cs typeface="Arial MT"/>
              </a:rPr>
              <a:t> </a:t>
            </a:r>
            <a:r>
              <a:rPr sz="1000" spc="-5" dirty="0">
                <a:latin typeface="Arial MT"/>
                <a:cs typeface="Arial MT"/>
              </a:rPr>
              <a:t>UI</a:t>
            </a:r>
            <a:r>
              <a:rPr sz="1000" spc="10" dirty="0">
                <a:latin typeface="Arial MT"/>
                <a:cs typeface="Arial MT"/>
              </a:rPr>
              <a:t> </a:t>
            </a:r>
            <a:r>
              <a:rPr sz="1000" spc="-5" dirty="0">
                <a:latin typeface="Arial MT"/>
                <a:cs typeface="Arial MT"/>
              </a:rPr>
              <a:t>is</a:t>
            </a:r>
            <a:r>
              <a:rPr sz="1000" spc="5" dirty="0">
                <a:latin typeface="Arial MT"/>
                <a:cs typeface="Arial MT"/>
              </a:rPr>
              <a:t> </a:t>
            </a:r>
            <a:r>
              <a:rPr sz="1000" spc="-5" dirty="0">
                <a:latin typeface="Arial MT"/>
                <a:cs typeface="Arial MT"/>
              </a:rPr>
              <a:t>provided</a:t>
            </a:r>
            <a:r>
              <a:rPr sz="1000" spc="10" dirty="0">
                <a:latin typeface="Arial MT"/>
                <a:cs typeface="Arial MT"/>
              </a:rPr>
              <a:t> </a:t>
            </a:r>
            <a:r>
              <a:rPr sz="1000" spc="-5" dirty="0">
                <a:latin typeface="Arial MT"/>
                <a:cs typeface="Arial MT"/>
              </a:rPr>
              <a:t>for</a:t>
            </a:r>
            <a:r>
              <a:rPr sz="1000" spc="5" dirty="0">
                <a:latin typeface="Arial MT"/>
                <a:cs typeface="Arial MT"/>
              </a:rPr>
              <a:t> </a:t>
            </a:r>
            <a:r>
              <a:rPr sz="1000" dirty="0">
                <a:latin typeface="Arial MT"/>
                <a:cs typeface="Arial MT"/>
              </a:rPr>
              <a:t>the </a:t>
            </a:r>
            <a:r>
              <a:rPr sz="1000" spc="-5" dirty="0">
                <a:latin typeface="Arial MT"/>
                <a:cs typeface="Arial MT"/>
              </a:rPr>
              <a:t>uses</a:t>
            </a:r>
            <a:r>
              <a:rPr sz="1000" spc="5" dirty="0">
                <a:latin typeface="Arial MT"/>
                <a:cs typeface="Arial MT"/>
              </a:rPr>
              <a:t> </a:t>
            </a:r>
            <a:r>
              <a:rPr sz="1000" spc="-5" dirty="0">
                <a:latin typeface="Arial MT"/>
                <a:cs typeface="Arial MT"/>
              </a:rPr>
              <a:t>where</a:t>
            </a:r>
            <a:r>
              <a:rPr sz="1000" dirty="0">
                <a:latin typeface="Arial MT"/>
                <a:cs typeface="Arial MT"/>
              </a:rPr>
              <a:t> he </a:t>
            </a:r>
            <a:r>
              <a:rPr sz="1000" spc="-5" dirty="0">
                <a:latin typeface="Arial MT"/>
                <a:cs typeface="Arial MT"/>
              </a:rPr>
              <a:t>has</a:t>
            </a:r>
            <a:r>
              <a:rPr sz="1000" spc="5" dirty="0">
                <a:latin typeface="Arial MT"/>
                <a:cs typeface="Arial MT"/>
              </a:rPr>
              <a:t> </a:t>
            </a:r>
            <a:r>
              <a:rPr sz="1000" dirty="0">
                <a:latin typeface="Arial MT"/>
                <a:cs typeface="Arial MT"/>
              </a:rPr>
              <a:t>to</a:t>
            </a:r>
            <a:r>
              <a:rPr sz="1000" spc="20" dirty="0">
                <a:latin typeface="Arial MT"/>
                <a:cs typeface="Arial MT"/>
              </a:rPr>
              <a:t> </a:t>
            </a:r>
            <a:r>
              <a:rPr sz="1000" dirty="0">
                <a:latin typeface="Arial MT"/>
                <a:cs typeface="Arial MT"/>
              </a:rPr>
              <a:t>enter </a:t>
            </a:r>
            <a:r>
              <a:rPr sz="1000" spc="-5" dirty="0">
                <a:latin typeface="Arial MT"/>
                <a:cs typeface="Arial MT"/>
              </a:rPr>
              <a:t>the</a:t>
            </a:r>
            <a:r>
              <a:rPr sz="1000" dirty="0">
                <a:latin typeface="Arial MT"/>
                <a:cs typeface="Arial MT"/>
              </a:rPr>
              <a:t> </a:t>
            </a:r>
            <a:r>
              <a:rPr sz="1000" spc="-5" dirty="0">
                <a:latin typeface="Arial MT"/>
                <a:cs typeface="Arial MT"/>
              </a:rPr>
              <a:t>values</a:t>
            </a:r>
            <a:r>
              <a:rPr sz="1000" spc="5" dirty="0">
                <a:latin typeface="Arial MT"/>
                <a:cs typeface="Arial MT"/>
              </a:rPr>
              <a:t> </a:t>
            </a:r>
            <a:r>
              <a:rPr sz="1000" dirty="0">
                <a:latin typeface="Arial MT"/>
                <a:cs typeface="Arial MT"/>
              </a:rPr>
              <a:t>for </a:t>
            </a:r>
            <a:r>
              <a:rPr sz="1000" spc="-5" dirty="0">
                <a:latin typeface="Arial MT"/>
                <a:cs typeface="Arial MT"/>
              </a:rPr>
              <a:t>predictions.</a:t>
            </a:r>
            <a:r>
              <a:rPr sz="1000" dirty="0">
                <a:latin typeface="Arial MT"/>
                <a:cs typeface="Arial MT"/>
              </a:rPr>
              <a:t> </a:t>
            </a:r>
            <a:r>
              <a:rPr sz="1000" spc="-5" dirty="0">
                <a:latin typeface="Arial MT"/>
                <a:cs typeface="Arial MT"/>
              </a:rPr>
              <a:t>The </a:t>
            </a:r>
            <a:r>
              <a:rPr sz="1000" spc="-265" dirty="0">
                <a:latin typeface="Arial MT"/>
                <a:cs typeface="Arial MT"/>
              </a:rPr>
              <a:t> </a:t>
            </a:r>
            <a:r>
              <a:rPr sz="1000" spc="-5" dirty="0">
                <a:latin typeface="Arial MT"/>
                <a:cs typeface="Arial MT"/>
              </a:rPr>
              <a:t>enter values</a:t>
            </a:r>
            <a:r>
              <a:rPr sz="1000" spc="15" dirty="0">
                <a:latin typeface="Arial MT"/>
                <a:cs typeface="Arial MT"/>
              </a:rPr>
              <a:t> </a:t>
            </a:r>
            <a:r>
              <a:rPr sz="1000" spc="-5" dirty="0">
                <a:latin typeface="Arial MT"/>
                <a:cs typeface="Arial MT"/>
              </a:rPr>
              <a:t>are</a:t>
            </a:r>
            <a:r>
              <a:rPr sz="1000" dirty="0">
                <a:latin typeface="Arial MT"/>
                <a:cs typeface="Arial MT"/>
              </a:rPr>
              <a:t> </a:t>
            </a:r>
            <a:r>
              <a:rPr sz="1000" spc="-5" dirty="0">
                <a:latin typeface="Arial MT"/>
                <a:cs typeface="Arial MT"/>
              </a:rPr>
              <a:t>given</a:t>
            </a:r>
            <a:r>
              <a:rPr sz="1000" dirty="0">
                <a:latin typeface="Arial MT"/>
                <a:cs typeface="Arial MT"/>
              </a:rPr>
              <a:t> to </a:t>
            </a:r>
            <a:r>
              <a:rPr sz="1000" spc="-5" dirty="0">
                <a:latin typeface="Arial MT"/>
                <a:cs typeface="Arial MT"/>
              </a:rPr>
              <a:t>the</a:t>
            </a:r>
            <a:r>
              <a:rPr sz="1000" dirty="0">
                <a:latin typeface="Arial MT"/>
                <a:cs typeface="Arial MT"/>
              </a:rPr>
              <a:t> </a:t>
            </a:r>
            <a:r>
              <a:rPr sz="1000" spc="-5" dirty="0">
                <a:latin typeface="Arial MT"/>
                <a:cs typeface="Arial MT"/>
              </a:rPr>
              <a:t>saved</a:t>
            </a:r>
            <a:r>
              <a:rPr sz="1000" dirty="0">
                <a:latin typeface="Arial MT"/>
                <a:cs typeface="Arial MT"/>
              </a:rPr>
              <a:t> </a:t>
            </a:r>
            <a:r>
              <a:rPr sz="1000" spc="-5" dirty="0">
                <a:latin typeface="Arial MT"/>
                <a:cs typeface="Arial MT"/>
              </a:rPr>
              <a:t>model</a:t>
            </a:r>
            <a:r>
              <a:rPr sz="1000" spc="5" dirty="0">
                <a:latin typeface="Arial MT"/>
                <a:cs typeface="Arial MT"/>
              </a:rPr>
              <a:t> </a:t>
            </a:r>
            <a:r>
              <a:rPr sz="1000" spc="-5" dirty="0">
                <a:latin typeface="Arial MT"/>
                <a:cs typeface="Arial MT"/>
              </a:rPr>
              <a:t>and</a:t>
            </a:r>
            <a:r>
              <a:rPr sz="1000" spc="10" dirty="0">
                <a:latin typeface="Arial MT"/>
                <a:cs typeface="Arial MT"/>
              </a:rPr>
              <a:t> </a:t>
            </a:r>
            <a:r>
              <a:rPr sz="1000" spc="-5" dirty="0">
                <a:latin typeface="Arial MT"/>
                <a:cs typeface="Arial MT"/>
              </a:rPr>
              <a:t>prediction</a:t>
            </a:r>
            <a:r>
              <a:rPr sz="1000" dirty="0">
                <a:latin typeface="Arial MT"/>
                <a:cs typeface="Arial MT"/>
              </a:rPr>
              <a:t> </a:t>
            </a:r>
            <a:r>
              <a:rPr sz="1000" spc="-10" dirty="0">
                <a:latin typeface="Arial MT"/>
                <a:cs typeface="Arial MT"/>
              </a:rPr>
              <a:t>is</a:t>
            </a:r>
            <a:r>
              <a:rPr sz="1000" spc="5" dirty="0">
                <a:latin typeface="Arial MT"/>
                <a:cs typeface="Arial MT"/>
              </a:rPr>
              <a:t> </a:t>
            </a:r>
            <a:r>
              <a:rPr sz="1000" spc="-5" dirty="0">
                <a:latin typeface="Arial MT"/>
                <a:cs typeface="Arial MT"/>
              </a:rPr>
              <a:t>showcased</a:t>
            </a:r>
            <a:r>
              <a:rPr sz="1000" spc="10" dirty="0">
                <a:latin typeface="Arial MT"/>
                <a:cs typeface="Arial MT"/>
              </a:rPr>
              <a:t> </a:t>
            </a:r>
            <a:r>
              <a:rPr sz="1000" spc="-5" dirty="0">
                <a:latin typeface="Arial MT"/>
                <a:cs typeface="Arial MT"/>
              </a:rPr>
              <a:t>on</a:t>
            </a:r>
            <a:r>
              <a:rPr sz="1000" dirty="0">
                <a:latin typeface="Arial MT"/>
                <a:cs typeface="Arial MT"/>
              </a:rPr>
              <a:t> </a:t>
            </a:r>
            <a:r>
              <a:rPr sz="1000" spc="-5" dirty="0">
                <a:latin typeface="Arial MT"/>
                <a:cs typeface="Arial MT"/>
              </a:rPr>
              <a:t>the</a:t>
            </a:r>
            <a:r>
              <a:rPr sz="1000" dirty="0">
                <a:latin typeface="Arial MT"/>
                <a:cs typeface="Arial MT"/>
              </a:rPr>
              <a:t> UI.</a:t>
            </a:r>
          </a:p>
          <a:p>
            <a:pPr>
              <a:lnSpc>
                <a:spcPct val="100000"/>
              </a:lnSpc>
              <a:spcBef>
                <a:spcPts val="35"/>
              </a:spcBef>
            </a:pPr>
            <a:endParaRPr sz="950" dirty="0">
              <a:latin typeface="Arial MT"/>
              <a:cs typeface="Arial MT"/>
            </a:endParaRPr>
          </a:p>
          <a:p>
            <a:pPr marL="469900">
              <a:lnSpc>
                <a:spcPct val="100000"/>
              </a:lnSpc>
            </a:pPr>
            <a:r>
              <a:rPr sz="1000" spc="-5" dirty="0">
                <a:latin typeface="Arial MT"/>
                <a:cs typeface="Arial MT"/>
              </a:rPr>
              <a:t>This</a:t>
            </a:r>
            <a:r>
              <a:rPr sz="1000" dirty="0">
                <a:latin typeface="Arial MT"/>
                <a:cs typeface="Arial MT"/>
              </a:rPr>
              <a:t> </a:t>
            </a:r>
            <a:r>
              <a:rPr sz="1000" spc="-5" dirty="0">
                <a:latin typeface="Arial MT"/>
                <a:cs typeface="Arial MT"/>
              </a:rPr>
              <a:t>section has</a:t>
            </a:r>
            <a:r>
              <a:rPr sz="1000" dirty="0">
                <a:latin typeface="Arial MT"/>
                <a:cs typeface="Arial MT"/>
              </a:rPr>
              <a:t> </a:t>
            </a:r>
            <a:r>
              <a:rPr sz="1000" spc="-5" dirty="0">
                <a:latin typeface="Arial MT"/>
                <a:cs typeface="Arial MT"/>
              </a:rPr>
              <a:t>the following tasks</a:t>
            </a:r>
            <a:endParaRPr sz="1000" dirty="0">
              <a:latin typeface="Arial MT"/>
              <a:cs typeface="Arial MT"/>
            </a:endParaRPr>
          </a:p>
          <a:p>
            <a:pPr>
              <a:lnSpc>
                <a:spcPct val="100000"/>
              </a:lnSpc>
              <a:spcBef>
                <a:spcPts val="50"/>
              </a:spcBef>
            </a:pPr>
            <a:endParaRPr sz="950" dirty="0">
              <a:latin typeface="Arial MT"/>
              <a:cs typeface="Arial MT"/>
            </a:endParaRPr>
          </a:p>
          <a:p>
            <a:pPr marL="927100" indent="-228600">
              <a:lnSpc>
                <a:spcPct val="100000"/>
              </a:lnSpc>
              <a:buFont typeface="Calibri"/>
              <a:buChar char="●"/>
              <a:tabLst>
                <a:tab pos="926465" algn="l"/>
                <a:tab pos="927100" algn="l"/>
              </a:tabLst>
            </a:pPr>
            <a:r>
              <a:rPr sz="1000" spc="-5" dirty="0">
                <a:latin typeface="Arial MT"/>
                <a:cs typeface="Arial MT"/>
              </a:rPr>
              <a:t>Building</a:t>
            </a:r>
            <a:r>
              <a:rPr sz="1000" spc="-25" dirty="0">
                <a:latin typeface="Arial MT"/>
                <a:cs typeface="Arial MT"/>
              </a:rPr>
              <a:t> </a:t>
            </a:r>
            <a:r>
              <a:rPr sz="1000" spc="-5" dirty="0">
                <a:latin typeface="Arial MT"/>
                <a:cs typeface="Arial MT"/>
              </a:rPr>
              <a:t>HTML</a:t>
            </a:r>
            <a:r>
              <a:rPr sz="1000" spc="-20" dirty="0">
                <a:latin typeface="Arial MT"/>
                <a:cs typeface="Arial MT"/>
              </a:rPr>
              <a:t> </a:t>
            </a:r>
            <a:r>
              <a:rPr sz="1000" spc="-5" dirty="0">
                <a:latin typeface="Arial MT"/>
                <a:cs typeface="Arial MT"/>
              </a:rPr>
              <a:t>Pages</a:t>
            </a:r>
            <a:endParaRPr sz="1000" dirty="0">
              <a:latin typeface="Arial MT"/>
              <a:cs typeface="Arial MT"/>
            </a:endParaRPr>
          </a:p>
          <a:p>
            <a:pPr marL="927100" indent="-228600">
              <a:lnSpc>
                <a:spcPct val="100000"/>
              </a:lnSpc>
              <a:spcBef>
                <a:spcPts val="70"/>
              </a:spcBef>
              <a:buFont typeface="Calibri"/>
              <a:buChar char="●"/>
              <a:tabLst>
                <a:tab pos="926465" algn="l"/>
                <a:tab pos="927100" algn="l"/>
              </a:tabLst>
            </a:pPr>
            <a:r>
              <a:rPr sz="1000" spc="-5" dirty="0">
                <a:latin typeface="Arial MT"/>
                <a:cs typeface="Arial MT"/>
              </a:rPr>
              <a:t>Building server-side</a:t>
            </a:r>
            <a:r>
              <a:rPr sz="1000" spc="-10" dirty="0">
                <a:latin typeface="Arial MT"/>
                <a:cs typeface="Arial MT"/>
              </a:rPr>
              <a:t> </a:t>
            </a:r>
            <a:r>
              <a:rPr sz="1000" spc="-5" dirty="0">
                <a:latin typeface="Arial MT"/>
                <a:cs typeface="Arial MT"/>
              </a:rPr>
              <a:t>script</a:t>
            </a:r>
            <a:endParaRPr sz="1000" dirty="0">
              <a:latin typeface="Arial MT"/>
              <a:cs typeface="Arial MT"/>
            </a:endParaRPr>
          </a:p>
          <a:p>
            <a:pPr marL="927100" indent="-228600">
              <a:lnSpc>
                <a:spcPct val="100000"/>
              </a:lnSpc>
              <a:spcBef>
                <a:spcPts val="75"/>
              </a:spcBef>
              <a:buFont typeface="Calibri"/>
              <a:buChar char="●"/>
              <a:tabLst>
                <a:tab pos="926465" algn="l"/>
                <a:tab pos="927100" algn="l"/>
              </a:tabLst>
            </a:pPr>
            <a:r>
              <a:rPr sz="1000" spc="-5" dirty="0">
                <a:latin typeface="Arial MT"/>
                <a:cs typeface="Arial MT"/>
              </a:rPr>
              <a:t>Run</a:t>
            </a:r>
            <a:r>
              <a:rPr sz="1000" spc="-15" dirty="0">
                <a:latin typeface="Arial MT"/>
                <a:cs typeface="Arial MT"/>
              </a:rPr>
              <a:t> </a:t>
            </a:r>
            <a:r>
              <a:rPr sz="1000" dirty="0">
                <a:latin typeface="Arial MT"/>
                <a:cs typeface="Arial MT"/>
              </a:rPr>
              <a:t>the</a:t>
            </a:r>
            <a:r>
              <a:rPr sz="1000" spc="-15" dirty="0">
                <a:latin typeface="Arial MT"/>
                <a:cs typeface="Arial MT"/>
              </a:rPr>
              <a:t> </a:t>
            </a:r>
            <a:r>
              <a:rPr sz="1000" dirty="0">
                <a:latin typeface="Arial MT"/>
                <a:cs typeface="Arial MT"/>
              </a:rPr>
              <a:t>web</a:t>
            </a:r>
            <a:r>
              <a:rPr sz="1000" spc="-15" dirty="0">
                <a:latin typeface="Arial MT"/>
                <a:cs typeface="Arial MT"/>
              </a:rPr>
              <a:t> </a:t>
            </a:r>
            <a:r>
              <a:rPr sz="1000" spc="-5" dirty="0">
                <a:latin typeface="Arial MT"/>
                <a:cs typeface="Arial MT"/>
              </a:rPr>
              <a:t>application</a:t>
            </a:r>
            <a:endParaRPr sz="1000" dirty="0">
              <a:latin typeface="Arial MT"/>
              <a:cs typeface="Arial MT"/>
            </a:endParaRPr>
          </a:p>
          <a:p>
            <a:pPr>
              <a:lnSpc>
                <a:spcPct val="100000"/>
              </a:lnSpc>
              <a:spcBef>
                <a:spcPts val="25"/>
              </a:spcBef>
            </a:pPr>
            <a:endParaRPr sz="1150" dirty="0">
              <a:latin typeface="Arial MT"/>
              <a:cs typeface="Arial MT"/>
            </a:endParaRPr>
          </a:p>
          <a:p>
            <a:pPr marL="469900">
              <a:lnSpc>
                <a:spcPct val="100000"/>
              </a:lnSpc>
            </a:pPr>
            <a:r>
              <a:rPr sz="1200" b="1" dirty="0">
                <a:latin typeface="Arial"/>
                <a:cs typeface="Arial"/>
              </a:rPr>
              <a:t>Activity</a:t>
            </a:r>
            <a:r>
              <a:rPr sz="1200" b="1" spc="-5" dirty="0">
                <a:latin typeface="Arial"/>
                <a:cs typeface="Arial"/>
              </a:rPr>
              <a:t> </a:t>
            </a:r>
            <a:r>
              <a:rPr sz="1200" b="1" dirty="0">
                <a:latin typeface="Arial"/>
                <a:cs typeface="Arial"/>
              </a:rPr>
              <a:t>2.1:</a:t>
            </a:r>
            <a:r>
              <a:rPr sz="1200" b="1" spc="-5" dirty="0">
                <a:latin typeface="Arial"/>
                <a:cs typeface="Arial"/>
              </a:rPr>
              <a:t> Building</a:t>
            </a:r>
            <a:r>
              <a:rPr sz="1200" b="1" spc="-20" dirty="0">
                <a:latin typeface="Arial"/>
                <a:cs typeface="Arial"/>
              </a:rPr>
              <a:t> </a:t>
            </a:r>
            <a:r>
              <a:rPr sz="1200" b="1" spc="-5" dirty="0">
                <a:latin typeface="Arial"/>
                <a:cs typeface="Arial"/>
              </a:rPr>
              <a:t>Html</a:t>
            </a:r>
            <a:r>
              <a:rPr sz="1200" b="1" spc="5" dirty="0">
                <a:latin typeface="Arial"/>
                <a:cs typeface="Arial"/>
              </a:rPr>
              <a:t> </a:t>
            </a:r>
            <a:r>
              <a:rPr sz="1200" b="1" spc="-5" dirty="0">
                <a:latin typeface="Arial"/>
                <a:cs typeface="Arial"/>
              </a:rPr>
              <a:t>Page:</a:t>
            </a:r>
            <a:endParaRPr sz="1200" dirty="0">
              <a:latin typeface="Arial"/>
              <a:cs typeface="Arial"/>
            </a:endParaRPr>
          </a:p>
          <a:p>
            <a:pPr>
              <a:lnSpc>
                <a:spcPct val="100000"/>
              </a:lnSpc>
              <a:spcBef>
                <a:spcPts val="20"/>
              </a:spcBef>
            </a:pPr>
            <a:endParaRPr sz="1150" dirty="0">
              <a:latin typeface="Arial"/>
              <a:cs typeface="Arial"/>
            </a:endParaRPr>
          </a:p>
          <a:p>
            <a:pPr marL="469900">
              <a:lnSpc>
                <a:spcPct val="100000"/>
              </a:lnSpc>
            </a:pPr>
            <a:r>
              <a:rPr sz="1000" spc="-5" dirty="0">
                <a:latin typeface="Arial MT"/>
                <a:cs typeface="Arial MT"/>
              </a:rPr>
              <a:t>For this</a:t>
            </a:r>
            <a:r>
              <a:rPr sz="1000" dirty="0">
                <a:latin typeface="Arial MT"/>
                <a:cs typeface="Arial MT"/>
              </a:rPr>
              <a:t> </a:t>
            </a:r>
            <a:r>
              <a:rPr sz="1000" spc="-5" dirty="0">
                <a:latin typeface="Arial MT"/>
                <a:cs typeface="Arial MT"/>
              </a:rPr>
              <a:t>project create</a:t>
            </a:r>
            <a:r>
              <a:rPr sz="1000" spc="5" dirty="0">
                <a:latin typeface="Arial MT"/>
                <a:cs typeface="Arial MT"/>
              </a:rPr>
              <a:t> </a:t>
            </a:r>
            <a:r>
              <a:rPr sz="1000" spc="-5" dirty="0">
                <a:latin typeface="Arial MT"/>
                <a:cs typeface="Arial MT"/>
              </a:rPr>
              <a:t>HTML file</a:t>
            </a:r>
            <a:r>
              <a:rPr sz="1000" dirty="0">
                <a:latin typeface="Arial MT"/>
                <a:cs typeface="Arial MT"/>
              </a:rPr>
              <a:t> </a:t>
            </a:r>
            <a:r>
              <a:rPr sz="1000" spc="-5" dirty="0">
                <a:latin typeface="Arial MT"/>
                <a:cs typeface="Arial MT"/>
              </a:rPr>
              <a:t>namely</a:t>
            </a:r>
            <a:endParaRPr sz="1150" dirty="0">
              <a:latin typeface="Arial MT"/>
              <a:cs typeface="Arial MT"/>
            </a:endParaRPr>
          </a:p>
          <a:p>
            <a:pPr marL="927100" indent="-228600">
              <a:lnSpc>
                <a:spcPct val="100000"/>
              </a:lnSpc>
              <a:buSzPct val="83333"/>
              <a:buFont typeface="Symbol"/>
              <a:buChar char=""/>
              <a:tabLst>
                <a:tab pos="926465" algn="l"/>
                <a:tab pos="927100" algn="l"/>
              </a:tabLst>
            </a:pPr>
            <a:r>
              <a:rPr lang="en-US" sz="1200" spc="-5" dirty="0">
                <a:latin typeface="Arial MT"/>
                <a:cs typeface="Arial MT"/>
              </a:rPr>
              <a:t>index</a:t>
            </a:r>
            <a:r>
              <a:rPr sz="1200" spc="-5" dirty="0">
                <a:latin typeface="Arial MT"/>
                <a:cs typeface="Arial MT"/>
              </a:rPr>
              <a:t>.html</a:t>
            </a:r>
            <a:endParaRPr sz="1200" dirty="0">
              <a:latin typeface="Arial MT"/>
              <a:cs typeface="Arial MT"/>
            </a:endParaRPr>
          </a:p>
          <a:p>
            <a:pPr marL="698500">
              <a:lnSpc>
                <a:spcPct val="100000"/>
              </a:lnSpc>
              <a:spcBef>
                <a:spcPts val="45"/>
              </a:spcBef>
              <a:buSzPct val="83333"/>
              <a:tabLst>
                <a:tab pos="926465" algn="l"/>
                <a:tab pos="927100" algn="l"/>
              </a:tabLst>
            </a:pPr>
            <a:endParaRPr sz="1200" dirty="0">
              <a:latin typeface="Arial MT"/>
              <a:cs typeface="Arial MT"/>
            </a:endParaRPr>
          </a:p>
          <a:p>
            <a:pPr marL="469900">
              <a:lnSpc>
                <a:spcPts val="1175"/>
              </a:lnSpc>
            </a:pPr>
            <a:r>
              <a:rPr sz="1000" spc="-5" dirty="0">
                <a:latin typeface="Arial MT"/>
                <a:cs typeface="Arial MT"/>
              </a:rPr>
              <a:t>and save</a:t>
            </a:r>
            <a:r>
              <a:rPr sz="1000" spc="10" dirty="0">
                <a:latin typeface="Arial MT"/>
                <a:cs typeface="Arial MT"/>
              </a:rPr>
              <a:t> </a:t>
            </a:r>
            <a:r>
              <a:rPr sz="1000" spc="-5" dirty="0">
                <a:latin typeface="Arial MT"/>
                <a:cs typeface="Arial MT"/>
              </a:rPr>
              <a:t>them</a:t>
            </a:r>
            <a:r>
              <a:rPr sz="1000" dirty="0">
                <a:latin typeface="Arial MT"/>
                <a:cs typeface="Arial MT"/>
              </a:rPr>
              <a:t> </a:t>
            </a:r>
            <a:r>
              <a:rPr sz="1000" spc="-5" dirty="0">
                <a:latin typeface="Arial MT"/>
                <a:cs typeface="Arial MT"/>
              </a:rPr>
              <a:t>in</a:t>
            </a:r>
            <a:r>
              <a:rPr sz="1000" dirty="0">
                <a:latin typeface="Arial MT"/>
                <a:cs typeface="Arial MT"/>
              </a:rPr>
              <a:t> </a:t>
            </a:r>
            <a:r>
              <a:rPr sz="1000" spc="-5" dirty="0">
                <a:latin typeface="Arial MT"/>
                <a:cs typeface="Arial MT"/>
              </a:rPr>
              <a:t>the</a:t>
            </a:r>
            <a:r>
              <a:rPr sz="1000" dirty="0">
                <a:latin typeface="Arial MT"/>
                <a:cs typeface="Arial MT"/>
              </a:rPr>
              <a:t> </a:t>
            </a:r>
            <a:r>
              <a:rPr sz="1000" spc="-5" dirty="0">
                <a:latin typeface="Arial MT"/>
                <a:cs typeface="Arial MT"/>
              </a:rPr>
              <a:t>templates</a:t>
            </a:r>
            <a:r>
              <a:rPr sz="1000" spc="5" dirty="0">
                <a:latin typeface="Arial MT"/>
                <a:cs typeface="Arial MT"/>
              </a:rPr>
              <a:t> </a:t>
            </a:r>
            <a:r>
              <a:rPr sz="1000" spc="-5" dirty="0">
                <a:latin typeface="Arial MT"/>
                <a:cs typeface="Arial MT"/>
              </a:rPr>
              <a:t>folder.</a:t>
            </a:r>
            <a:r>
              <a:rPr sz="1000" spc="30" dirty="0">
                <a:latin typeface="Arial MT"/>
                <a:cs typeface="Arial MT"/>
              </a:rPr>
              <a:t> </a:t>
            </a:r>
            <a:r>
              <a:rPr sz="1000" spc="-5" dirty="0">
                <a:latin typeface="Arial MT"/>
                <a:cs typeface="Arial MT"/>
              </a:rPr>
              <a:t>Refer</a:t>
            </a:r>
            <a:r>
              <a:rPr sz="1000" spc="15" dirty="0">
                <a:latin typeface="Arial MT"/>
                <a:cs typeface="Arial MT"/>
              </a:rPr>
              <a:t> </a:t>
            </a:r>
            <a:r>
              <a:rPr sz="1000" spc="-5" dirty="0">
                <a:latin typeface="Arial MT"/>
                <a:cs typeface="Arial MT"/>
              </a:rPr>
              <a:t>this</a:t>
            </a:r>
            <a:r>
              <a:rPr sz="1000" spc="20" dirty="0">
                <a:latin typeface="Arial MT"/>
                <a:cs typeface="Arial MT"/>
              </a:rPr>
              <a:t> </a:t>
            </a:r>
            <a:r>
              <a:rPr lang="en-US" sz="1000" spc="-5" dirty="0">
                <a:latin typeface="Arial MT"/>
                <a:cs typeface="Arial MT"/>
                <a:hlinkClick r:id="rId2"/>
              </a:rPr>
              <a:t>link</a:t>
            </a:r>
            <a:r>
              <a:rPr lang="en-US" sz="1000" dirty="0">
                <a:latin typeface="Arial MT"/>
                <a:cs typeface="Arial MT"/>
              </a:rPr>
              <a:t> </a:t>
            </a:r>
            <a:r>
              <a:rPr sz="1000" dirty="0">
                <a:latin typeface="Arial MT"/>
                <a:cs typeface="Arial MT"/>
              </a:rPr>
              <a:t>for </a:t>
            </a:r>
            <a:r>
              <a:rPr sz="1000" spc="-5" dirty="0">
                <a:latin typeface="Arial MT"/>
                <a:cs typeface="Arial MT"/>
              </a:rPr>
              <a:t>templates.</a:t>
            </a:r>
            <a:endParaRPr sz="1000" dirty="0">
              <a:latin typeface="Arial MT"/>
              <a:cs typeface="Arial MT"/>
            </a:endParaRPr>
          </a:p>
          <a:p>
            <a:pPr>
              <a:lnSpc>
                <a:spcPct val="100000"/>
              </a:lnSpc>
              <a:spcBef>
                <a:spcPts val="25"/>
              </a:spcBef>
            </a:pPr>
            <a:endParaRPr sz="950" dirty="0">
              <a:latin typeface="Arial MT"/>
              <a:cs typeface="Arial MT"/>
            </a:endParaRPr>
          </a:p>
          <a:p>
            <a:pPr marL="469900">
              <a:lnSpc>
                <a:spcPct val="100000"/>
              </a:lnSpc>
              <a:spcBef>
                <a:spcPts val="5"/>
              </a:spcBef>
            </a:pPr>
            <a:r>
              <a:rPr sz="1200" b="1" dirty="0">
                <a:latin typeface="Arial"/>
                <a:cs typeface="Arial"/>
              </a:rPr>
              <a:t>Activity</a:t>
            </a:r>
            <a:r>
              <a:rPr sz="1200" b="1" spc="-15" dirty="0">
                <a:latin typeface="Arial"/>
                <a:cs typeface="Arial"/>
              </a:rPr>
              <a:t> </a:t>
            </a:r>
            <a:r>
              <a:rPr sz="1200" b="1" dirty="0">
                <a:latin typeface="Arial"/>
                <a:cs typeface="Arial"/>
              </a:rPr>
              <a:t>2.2:</a:t>
            </a:r>
            <a:r>
              <a:rPr sz="1200" b="1" spc="-10" dirty="0">
                <a:latin typeface="Arial"/>
                <a:cs typeface="Arial"/>
              </a:rPr>
              <a:t> </a:t>
            </a:r>
            <a:r>
              <a:rPr sz="1200" b="1" spc="-5" dirty="0">
                <a:latin typeface="Arial"/>
                <a:cs typeface="Arial"/>
              </a:rPr>
              <a:t>Build</a:t>
            </a:r>
            <a:r>
              <a:rPr sz="1200" b="1" spc="-15" dirty="0">
                <a:latin typeface="Arial"/>
                <a:cs typeface="Arial"/>
              </a:rPr>
              <a:t> </a:t>
            </a:r>
            <a:r>
              <a:rPr sz="1200" b="1" spc="-5" dirty="0">
                <a:latin typeface="Arial"/>
                <a:cs typeface="Arial"/>
              </a:rPr>
              <a:t>Python</a:t>
            </a:r>
            <a:r>
              <a:rPr sz="1200" b="1" spc="-10" dirty="0">
                <a:latin typeface="Arial"/>
                <a:cs typeface="Arial"/>
              </a:rPr>
              <a:t> </a:t>
            </a:r>
            <a:r>
              <a:rPr sz="1200" b="1" dirty="0">
                <a:latin typeface="Arial"/>
                <a:cs typeface="Arial"/>
              </a:rPr>
              <a:t>code:</a:t>
            </a:r>
            <a:r>
              <a:rPr lang="en-US" sz="1200" b="1" dirty="0">
                <a:latin typeface="Arial"/>
                <a:cs typeface="Arial"/>
              </a:rPr>
              <a:t>          </a:t>
            </a:r>
            <a:endParaRPr sz="1200" dirty="0">
              <a:latin typeface="Arial"/>
              <a:cs typeface="Arial"/>
            </a:endParaRPr>
          </a:p>
          <a:p>
            <a:pPr>
              <a:lnSpc>
                <a:spcPct val="100000"/>
              </a:lnSpc>
              <a:spcBef>
                <a:spcPts val="20"/>
              </a:spcBef>
            </a:pPr>
            <a:endParaRPr sz="1050" dirty="0">
              <a:latin typeface="Arial"/>
              <a:cs typeface="Arial"/>
            </a:endParaRPr>
          </a:p>
          <a:p>
            <a:pPr marL="469900">
              <a:lnSpc>
                <a:spcPct val="100000"/>
              </a:lnSpc>
            </a:pPr>
            <a:r>
              <a:rPr sz="1000" spc="-5" dirty="0">
                <a:latin typeface="Arial MT"/>
                <a:cs typeface="Arial MT"/>
              </a:rPr>
              <a:t>Import</a:t>
            </a:r>
            <a:r>
              <a:rPr sz="1000" spc="-25" dirty="0">
                <a:latin typeface="Arial MT"/>
                <a:cs typeface="Arial MT"/>
              </a:rPr>
              <a:t> </a:t>
            </a:r>
            <a:r>
              <a:rPr sz="1000" dirty="0">
                <a:latin typeface="Arial MT"/>
                <a:cs typeface="Arial MT"/>
              </a:rPr>
              <a:t>the</a:t>
            </a:r>
            <a:r>
              <a:rPr sz="1000" spc="-15" dirty="0">
                <a:latin typeface="Arial MT"/>
                <a:cs typeface="Arial MT"/>
              </a:rPr>
              <a:t> </a:t>
            </a:r>
            <a:r>
              <a:rPr sz="1000" spc="-5" dirty="0">
                <a:latin typeface="Arial MT"/>
                <a:cs typeface="Arial MT"/>
              </a:rPr>
              <a:t>libraries</a:t>
            </a:r>
            <a:endParaRPr sz="1000" dirty="0">
              <a:latin typeface="Arial MT"/>
              <a:cs typeface="Arial MT"/>
            </a:endParaRPr>
          </a:p>
        </p:txBody>
      </p:sp>
      <p:sp>
        <p:nvSpPr>
          <p:cNvPr id="5" name="object 5"/>
          <p:cNvSpPr txBox="1"/>
          <p:nvPr/>
        </p:nvSpPr>
        <p:spPr>
          <a:xfrm>
            <a:off x="1816354" y="8357768"/>
            <a:ext cx="5097780" cy="682625"/>
          </a:xfrm>
          <a:prstGeom prst="rect">
            <a:avLst/>
          </a:prstGeom>
        </p:spPr>
        <p:txBody>
          <a:bodyPr vert="horz" wrap="square" lIns="0" tIns="13335" rIns="0" bIns="0" rtlCol="0">
            <a:spAutoFit/>
          </a:bodyPr>
          <a:lstStyle/>
          <a:p>
            <a:pPr marL="12700" marR="5080">
              <a:lnSpc>
                <a:spcPct val="143500"/>
              </a:lnSpc>
              <a:spcBef>
                <a:spcPts val="105"/>
              </a:spcBef>
            </a:pPr>
            <a:r>
              <a:rPr sz="1000" spc="-5" dirty="0">
                <a:latin typeface="Arial MT"/>
                <a:cs typeface="Arial MT"/>
              </a:rPr>
              <a:t>Load</a:t>
            </a:r>
            <a:r>
              <a:rPr sz="1000" spc="5" dirty="0">
                <a:latin typeface="Arial MT"/>
                <a:cs typeface="Arial MT"/>
              </a:rPr>
              <a:t> </a:t>
            </a:r>
            <a:r>
              <a:rPr sz="1000" spc="-5" dirty="0">
                <a:latin typeface="Arial MT"/>
                <a:cs typeface="Arial MT"/>
              </a:rPr>
              <a:t>the</a:t>
            </a:r>
            <a:r>
              <a:rPr sz="1000" spc="10" dirty="0">
                <a:latin typeface="Arial MT"/>
                <a:cs typeface="Arial MT"/>
              </a:rPr>
              <a:t> </a:t>
            </a:r>
            <a:r>
              <a:rPr sz="1000" spc="-5" dirty="0">
                <a:latin typeface="Arial MT"/>
                <a:cs typeface="Arial MT"/>
              </a:rPr>
              <a:t>saved</a:t>
            </a:r>
            <a:r>
              <a:rPr sz="1000" spc="10" dirty="0">
                <a:latin typeface="Arial MT"/>
                <a:cs typeface="Arial MT"/>
              </a:rPr>
              <a:t> </a:t>
            </a:r>
            <a:r>
              <a:rPr sz="1000" spc="-5" dirty="0">
                <a:latin typeface="Arial MT"/>
                <a:cs typeface="Arial MT"/>
              </a:rPr>
              <a:t>model.</a:t>
            </a:r>
            <a:r>
              <a:rPr sz="1000" spc="10" dirty="0">
                <a:latin typeface="Arial MT"/>
                <a:cs typeface="Arial MT"/>
              </a:rPr>
              <a:t> </a:t>
            </a:r>
            <a:r>
              <a:rPr sz="1000" spc="-5" dirty="0">
                <a:latin typeface="Arial MT"/>
                <a:cs typeface="Arial MT"/>
              </a:rPr>
              <a:t>Importing</a:t>
            </a:r>
            <a:r>
              <a:rPr sz="1000" spc="10" dirty="0">
                <a:latin typeface="Arial MT"/>
                <a:cs typeface="Arial MT"/>
              </a:rPr>
              <a:t> </a:t>
            </a:r>
            <a:r>
              <a:rPr sz="1000" spc="-5" dirty="0">
                <a:latin typeface="Arial MT"/>
                <a:cs typeface="Arial MT"/>
              </a:rPr>
              <a:t>the</a:t>
            </a:r>
            <a:r>
              <a:rPr sz="1000" spc="10" dirty="0">
                <a:latin typeface="Arial MT"/>
                <a:cs typeface="Arial MT"/>
              </a:rPr>
              <a:t> </a:t>
            </a:r>
            <a:r>
              <a:rPr sz="1000" spc="-5" dirty="0">
                <a:latin typeface="Arial MT"/>
                <a:cs typeface="Arial MT"/>
              </a:rPr>
              <a:t>flask</a:t>
            </a:r>
            <a:r>
              <a:rPr sz="1000" spc="5" dirty="0">
                <a:latin typeface="Arial MT"/>
                <a:cs typeface="Arial MT"/>
              </a:rPr>
              <a:t> </a:t>
            </a:r>
            <a:r>
              <a:rPr sz="1000" dirty="0">
                <a:latin typeface="Arial MT"/>
                <a:cs typeface="Arial MT"/>
              </a:rPr>
              <a:t>module</a:t>
            </a:r>
            <a:r>
              <a:rPr sz="1000" spc="5" dirty="0">
                <a:latin typeface="Arial MT"/>
                <a:cs typeface="Arial MT"/>
              </a:rPr>
              <a:t> </a:t>
            </a:r>
            <a:r>
              <a:rPr sz="1000" dirty="0">
                <a:latin typeface="Arial MT"/>
                <a:cs typeface="Arial MT"/>
              </a:rPr>
              <a:t>in </a:t>
            </a:r>
            <a:r>
              <a:rPr sz="1000" spc="-5" dirty="0">
                <a:latin typeface="Arial MT"/>
                <a:cs typeface="Arial MT"/>
              </a:rPr>
              <a:t>the</a:t>
            </a:r>
            <a:r>
              <a:rPr sz="1000" dirty="0">
                <a:latin typeface="Arial MT"/>
                <a:cs typeface="Arial MT"/>
              </a:rPr>
              <a:t> </a:t>
            </a:r>
            <a:r>
              <a:rPr sz="1000" spc="-5" dirty="0">
                <a:latin typeface="Arial MT"/>
                <a:cs typeface="Arial MT"/>
              </a:rPr>
              <a:t>project</a:t>
            </a:r>
            <a:r>
              <a:rPr sz="1000" dirty="0">
                <a:latin typeface="Arial MT"/>
                <a:cs typeface="Arial MT"/>
              </a:rPr>
              <a:t> </a:t>
            </a:r>
            <a:r>
              <a:rPr sz="1000" spc="-10" dirty="0">
                <a:latin typeface="Arial MT"/>
                <a:cs typeface="Arial MT"/>
              </a:rPr>
              <a:t>is</a:t>
            </a:r>
            <a:r>
              <a:rPr sz="1000" spc="15" dirty="0">
                <a:latin typeface="Arial MT"/>
                <a:cs typeface="Arial MT"/>
              </a:rPr>
              <a:t> </a:t>
            </a:r>
            <a:r>
              <a:rPr sz="1000" spc="-5" dirty="0">
                <a:latin typeface="Arial MT"/>
                <a:cs typeface="Arial MT"/>
              </a:rPr>
              <a:t>mandatory.</a:t>
            </a:r>
            <a:r>
              <a:rPr sz="1000" spc="10" dirty="0">
                <a:latin typeface="Arial MT"/>
                <a:cs typeface="Arial MT"/>
              </a:rPr>
              <a:t> </a:t>
            </a:r>
            <a:r>
              <a:rPr sz="1000" spc="-5" dirty="0">
                <a:latin typeface="Arial MT"/>
                <a:cs typeface="Arial MT"/>
              </a:rPr>
              <a:t>An</a:t>
            </a:r>
            <a:r>
              <a:rPr sz="1000" spc="10" dirty="0">
                <a:latin typeface="Arial MT"/>
                <a:cs typeface="Arial MT"/>
              </a:rPr>
              <a:t> </a:t>
            </a:r>
            <a:r>
              <a:rPr sz="1000" spc="-5" dirty="0">
                <a:latin typeface="Arial MT"/>
                <a:cs typeface="Arial MT"/>
              </a:rPr>
              <a:t>object of </a:t>
            </a:r>
            <a:r>
              <a:rPr sz="1000" spc="-260" dirty="0">
                <a:latin typeface="Arial MT"/>
                <a:cs typeface="Arial MT"/>
              </a:rPr>
              <a:t> </a:t>
            </a:r>
            <a:r>
              <a:rPr sz="1000" spc="-5" dirty="0">
                <a:latin typeface="Arial MT"/>
                <a:cs typeface="Arial MT"/>
              </a:rPr>
              <a:t>Flask</a:t>
            </a:r>
            <a:r>
              <a:rPr sz="1000" dirty="0">
                <a:latin typeface="Arial MT"/>
                <a:cs typeface="Arial MT"/>
              </a:rPr>
              <a:t> </a:t>
            </a:r>
            <a:r>
              <a:rPr sz="1000" spc="-5" dirty="0">
                <a:latin typeface="Arial MT"/>
                <a:cs typeface="Arial MT"/>
              </a:rPr>
              <a:t>class</a:t>
            </a:r>
            <a:r>
              <a:rPr sz="1000" spc="5" dirty="0">
                <a:latin typeface="Arial MT"/>
                <a:cs typeface="Arial MT"/>
              </a:rPr>
              <a:t> </a:t>
            </a:r>
            <a:r>
              <a:rPr sz="1000" spc="-10" dirty="0">
                <a:latin typeface="Arial MT"/>
                <a:cs typeface="Arial MT"/>
              </a:rPr>
              <a:t>is</a:t>
            </a:r>
            <a:r>
              <a:rPr sz="1000" spc="5" dirty="0">
                <a:latin typeface="Arial MT"/>
                <a:cs typeface="Arial MT"/>
              </a:rPr>
              <a:t> </a:t>
            </a:r>
            <a:r>
              <a:rPr sz="1000" spc="-5" dirty="0">
                <a:latin typeface="Arial MT"/>
                <a:cs typeface="Arial MT"/>
              </a:rPr>
              <a:t>our</a:t>
            </a:r>
            <a:r>
              <a:rPr sz="1000" spc="10" dirty="0">
                <a:latin typeface="Arial MT"/>
                <a:cs typeface="Arial MT"/>
              </a:rPr>
              <a:t> </a:t>
            </a:r>
            <a:r>
              <a:rPr sz="1000" spc="-5" dirty="0">
                <a:latin typeface="Arial MT"/>
                <a:cs typeface="Arial MT"/>
              </a:rPr>
              <a:t>WSGI</a:t>
            </a:r>
            <a:r>
              <a:rPr sz="1000" spc="10" dirty="0">
                <a:latin typeface="Arial MT"/>
                <a:cs typeface="Arial MT"/>
              </a:rPr>
              <a:t> </a:t>
            </a:r>
            <a:r>
              <a:rPr sz="1000" spc="-5" dirty="0">
                <a:latin typeface="Arial MT"/>
                <a:cs typeface="Arial MT"/>
              </a:rPr>
              <a:t>application.</a:t>
            </a:r>
            <a:r>
              <a:rPr sz="1000" dirty="0">
                <a:latin typeface="Arial MT"/>
                <a:cs typeface="Arial MT"/>
              </a:rPr>
              <a:t> </a:t>
            </a:r>
            <a:r>
              <a:rPr sz="1000" spc="-5" dirty="0">
                <a:latin typeface="Arial MT"/>
                <a:cs typeface="Arial MT"/>
              </a:rPr>
              <a:t>Flask</a:t>
            </a:r>
            <a:r>
              <a:rPr sz="1000" spc="5" dirty="0">
                <a:latin typeface="Arial MT"/>
                <a:cs typeface="Arial MT"/>
              </a:rPr>
              <a:t> </a:t>
            </a:r>
            <a:r>
              <a:rPr sz="1000" spc="-5" dirty="0">
                <a:latin typeface="Arial MT"/>
                <a:cs typeface="Arial MT"/>
              </a:rPr>
              <a:t>constructor</a:t>
            </a:r>
            <a:r>
              <a:rPr sz="1000" spc="10" dirty="0">
                <a:latin typeface="Arial MT"/>
                <a:cs typeface="Arial MT"/>
              </a:rPr>
              <a:t> </a:t>
            </a:r>
            <a:r>
              <a:rPr sz="1000" spc="-5" dirty="0">
                <a:latin typeface="Arial MT"/>
                <a:cs typeface="Arial MT"/>
              </a:rPr>
              <a:t>takes</a:t>
            </a:r>
            <a:r>
              <a:rPr sz="1000" spc="5" dirty="0">
                <a:latin typeface="Arial MT"/>
                <a:cs typeface="Arial MT"/>
              </a:rPr>
              <a:t> </a:t>
            </a:r>
            <a:r>
              <a:rPr sz="1000" spc="-5" dirty="0">
                <a:latin typeface="Arial MT"/>
                <a:cs typeface="Arial MT"/>
              </a:rPr>
              <a:t>the</a:t>
            </a:r>
            <a:r>
              <a:rPr sz="1000" spc="10" dirty="0">
                <a:latin typeface="Arial MT"/>
                <a:cs typeface="Arial MT"/>
              </a:rPr>
              <a:t> </a:t>
            </a:r>
            <a:r>
              <a:rPr sz="1000" spc="-5" dirty="0">
                <a:latin typeface="Arial MT"/>
                <a:cs typeface="Arial MT"/>
              </a:rPr>
              <a:t>name</a:t>
            </a:r>
            <a:r>
              <a:rPr sz="1000" dirty="0">
                <a:latin typeface="Arial MT"/>
                <a:cs typeface="Arial MT"/>
              </a:rPr>
              <a:t> </a:t>
            </a:r>
            <a:r>
              <a:rPr sz="1000" spc="-5" dirty="0">
                <a:latin typeface="Arial MT"/>
                <a:cs typeface="Arial MT"/>
              </a:rPr>
              <a:t>of</a:t>
            </a:r>
            <a:r>
              <a:rPr sz="1000" spc="5" dirty="0">
                <a:latin typeface="Arial MT"/>
                <a:cs typeface="Arial MT"/>
              </a:rPr>
              <a:t> </a:t>
            </a:r>
            <a:r>
              <a:rPr sz="1000" spc="-5" dirty="0">
                <a:latin typeface="Arial MT"/>
                <a:cs typeface="Arial MT"/>
              </a:rPr>
              <a:t>the</a:t>
            </a:r>
            <a:r>
              <a:rPr sz="1000" spc="10" dirty="0">
                <a:latin typeface="Arial MT"/>
                <a:cs typeface="Arial MT"/>
              </a:rPr>
              <a:t> </a:t>
            </a:r>
            <a:r>
              <a:rPr sz="1000" spc="-5" dirty="0">
                <a:latin typeface="Arial MT"/>
                <a:cs typeface="Arial MT"/>
              </a:rPr>
              <a:t>current </a:t>
            </a:r>
            <a:r>
              <a:rPr sz="1000" dirty="0">
                <a:latin typeface="Arial MT"/>
                <a:cs typeface="Arial MT"/>
              </a:rPr>
              <a:t> </a:t>
            </a:r>
            <a:r>
              <a:rPr sz="1000" spc="-5" dirty="0">
                <a:latin typeface="Arial MT"/>
                <a:cs typeface="Arial MT"/>
              </a:rPr>
              <a:t>module</a:t>
            </a:r>
            <a:r>
              <a:rPr sz="1000" spc="-10" dirty="0">
                <a:latin typeface="Arial MT"/>
                <a:cs typeface="Arial MT"/>
              </a:rPr>
              <a:t> </a:t>
            </a:r>
            <a:r>
              <a:rPr sz="1000" spc="5" dirty="0">
                <a:latin typeface="Arial MT"/>
                <a:cs typeface="Arial MT"/>
              </a:rPr>
              <a:t>(</a:t>
            </a:r>
            <a:r>
              <a:rPr sz="1000" u="sng" spc="265" dirty="0">
                <a:uFill>
                  <a:solidFill>
                    <a:srgbClr val="000000"/>
                  </a:solidFill>
                </a:uFill>
                <a:latin typeface="Arial MT"/>
                <a:cs typeface="Arial MT"/>
              </a:rPr>
              <a:t> </a:t>
            </a:r>
            <a:r>
              <a:rPr sz="1000" spc="-5" dirty="0">
                <a:latin typeface="Arial MT"/>
                <a:cs typeface="Arial MT"/>
              </a:rPr>
              <a:t>name</a:t>
            </a:r>
            <a:r>
              <a:rPr sz="1000" u="sng" spc="5" dirty="0">
                <a:uFill>
                  <a:solidFill>
                    <a:srgbClr val="000000"/>
                  </a:solidFill>
                </a:uFill>
                <a:latin typeface="Arial MT"/>
                <a:cs typeface="Arial MT"/>
              </a:rPr>
              <a:t> </a:t>
            </a:r>
            <a:r>
              <a:rPr sz="1000" spc="-5" dirty="0">
                <a:latin typeface="Arial MT"/>
                <a:cs typeface="Arial MT"/>
              </a:rPr>
              <a:t>)</a:t>
            </a:r>
            <a:r>
              <a:rPr sz="1000" dirty="0">
                <a:latin typeface="Arial MT"/>
                <a:cs typeface="Arial MT"/>
              </a:rPr>
              <a:t> </a:t>
            </a:r>
            <a:r>
              <a:rPr sz="1000" spc="-5" dirty="0">
                <a:latin typeface="Arial MT"/>
                <a:cs typeface="Arial MT"/>
              </a:rPr>
              <a:t>as</a:t>
            </a:r>
            <a:r>
              <a:rPr sz="1000" spc="10" dirty="0">
                <a:latin typeface="Arial MT"/>
                <a:cs typeface="Arial MT"/>
              </a:rPr>
              <a:t> </a:t>
            </a:r>
            <a:r>
              <a:rPr sz="1000" spc="-5" dirty="0">
                <a:latin typeface="Arial MT"/>
                <a:cs typeface="Arial MT"/>
              </a:rPr>
              <a:t>argument.</a:t>
            </a:r>
            <a:endParaRPr sz="1000">
              <a:latin typeface="Arial MT"/>
              <a:cs typeface="Arial MT"/>
            </a:endParaRPr>
          </a:p>
        </p:txBody>
      </p:sp>
      <p:pic>
        <p:nvPicPr>
          <p:cNvPr id="7" name="object 7"/>
          <p:cNvPicPr/>
          <p:nvPr/>
        </p:nvPicPr>
        <p:blipFill>
          <a:blip r:embed="rId3" cstate="print"/>
          <a:stretch>
            <a:fillRect/>
          </a:stretch>
        </p:blipFill>
        <p:spPr>
          <a:xfrm>
            <a:off x="1828800" y="7356475"/>
            <a:ext cx="2849753" cy="938530"/>
          </a:xfrm>
          <a:prstGeom prst="rect">
            <a:avLst/>
          </a:prstGeom>
        </p:spPr>
      </p:pic>
      <p:sp>
        <p:nvSpPr>
          <p:cNvPr id="8" name="object 8"/>
          <p:cNvSpPr txBox="1"/>
          <p:nvPr/>
        </p:nvSpPr>
        <p:spPr>
          <a:xfrm>
            <a:off x="902004" y="9886729"/>
            <a:ext cx="1454150" cy="194310"/>
          </a:xfrm>
          <a:prstGeom prst="rect">
            <a:avLst/>
          </a:prstGeom>
        </p:spPr>
        <p:txBody>
          <a:bodyPr vert="horz" wrap="square" lIns="0" tIns="0" rIns="0" bIns="0" rtlCol="0">
            <a:spAutoFit/>
          </a:bodyPr>
          <a:lstStyle/>
          <a:p>
            <a:pPr marL="12700">
              <a:lnSpc>
                <a:spcPts val="1410"/>
              </a:lnSpc>
            </a:pPr>
            <a:r>
              <a:rPr sz="1200" u="sng" spc="-5" dirty="0">
                <a:solidFill>
                  <a:srgbClr val="0462C1"/>
                </a:solidFill>
                <a:uFill>
                  <a:solidFill>
                    <a:srgbClr val="0462C1"/>
                  </a:solidFill>
                </a:uFill>
                <a:latin typeface="Times New Roman"/>
                <a:cs typeface="Times New Roman"/>
                <a:hlinkClick r:id="rId4"/>
              </a:rPr>
              <a:t>www.smartinternz.com</a:t>
            </a:r>
            <a:endParaRPr sz="1200">
              <a:latin typeface="Times New Roman"/>
              <a:cs typeface="Times New Roman"/>
            </a:endParaRPr>
          </a:p>
        </p:txBody>
      </p:sp>
      <p:sp>
        <p:nvSpPr>
          <p:cNvPr id="9" name="object 9"/>
          <p:cNvSpPr txBox="1">
            <a:spLocks noGrp="1"/>
          </p:cNvSpPr>
          <p:nvPr>
            <p:ph type="sldNum" sz="quarter" idx="7"/>
          </p:nvPr>
        </p:nvSpPr>
        <p:spPr>
          <a:prstGeom prst="rect">
            <a:avLst/>
          </a:prstGeom>
        </p:spPr>
        <p:txBody>
          <a:bodyPr vert="horz" wrap="square" lIns="0" tIns="0" rIns="0" bIns="0" rtlCol="0">
            <a:spAutoFit/>
          </a:bodyPr>
          <a:lstStyle/>
          <a:p>
            <a:pPr marL="12700">
              <a:lnSpc>
                <a:spcPts val="1410"/>
              </a:lnSpc>
            </a:pPr>
            <a:r>
              <a:rPr spc="-5" dirty="0"/>
              <a:t>Page</a:t>
            </a:r>
            <a:r>
              <a:rPr spc="-25" dirty="0"/>
              <a:t> </a:t>
            </a:r>
            <a:r>
              <a:rPr b="1" dirty="0">
                <a:latin typeface="Times New Roman"/>
                <a:cs typeface="Times New Roman"/>
              </a:rPr>
              <a:t>18</a:t>
            </a:r>
            <a:r>
              <a:rPr b="1" spc="-20" dirty="0">
                <a:latin typeface="Times New Roman"/>
                <a:cs typeface="Times New Roman"/>
              </a:rPr>
              <a:t> </a:t>
            </a:r>
            <a:r>
              <a:rPr dirty="0"/>
              <a:t>of</a:t>
            </a:r>
            <a:r>
              <a:rPr spc="-25" dirty="0"/>
              <a:t> </a:t>
            </a:r>
            <a:r>
              <a:rPr b="1" dirty="0">
                <a:latin typeface="Times New Roman"/>
                <a:cs typeface="Times New Roman"/>
              </a:rPr>
              <a:t>22</a:t>
            </a:r>
          </a:p>
        </p:txBody>
      </p:sp>
      <p:pic>
        <p:nvPicPr>
          <p:cNvPr id="11" name="Picture 10" descr="Logo, company name&#10;&#10;Description automatically generated">
            <a:extLst>
              <a:ext uri="{FF2B5EF4-FFF2-40B4-BE49-F238E27FC236}">
                <a16:creationId xmlns:a16="http://schemas.microsoft.com/office/drawing/2014/main" id="{465F340C-9AB0-44FF-AB09-F8FA61CA61E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40942" y="2333132"/>
            <a:ext cx="2874616" cy="578698"/>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816354" y="1915413"/>
            <a:ext cx="1174750" cy="177800"/>
          </a:xfrm>
          <a:prstGeom prst="rect">
            <a:avLst/>
          </a:prstGeom>
        </p:spPr>
        <p:txBody>
          <a:bodyPr vert="horz" wrap="square" lIns="0" tIns="12065" rIns="0" bIns="0" rtlCol="0">
            <a:spAutoFit/>
          </a:bodyPr>
          <a:lstStyle/>
          <a:p>
            <a:pPr marL="12700">
              <a:lnSpc>
                <a:spcPct val="100000"/>
              </a:lnSpc>
              <a:spcBef>
                <a:spcPts val="95"/>
              </a:spcBef>
            </a:pPr>
            <a:r>
              <a:rPr sz="1000" spc="-5" dirty="0">
                <a:latin typeface="Arial MT"/>
                <a:cs typeface="Arial MT"/>
              </a:rPr>
              <a:t>Render</a:t>
            </a:r>
            <a:r>
              <a:rPr sz="1000" spc="-30" dirty="0">
                <a:latin typeface="Arial MT"/>
                <a:cs typeface="Arial MT"/>
              </a:rPr>
              <a:t> </a:t>
            </a:r>
            <a:r>
              <a:rPr sz="1000" spc="-5" dirty="0">
                <a:latin typeface="Arial MT"/>
                <a:cs typeface="Arial MT"/>
              </a:rPr>
              <a:t>HTML</a:t>
            </a:r>
            <a:r>
              <a:rPr sz="1000" spc="-15" dirty="0">
                <a:latin typeface="Arial MT"/>
                <a:cs typeface="Arial MT"/>
              </a:rPr>
              <a:t> </a:t>
            </a:r>
            <a:r>
              <a:rPr sz="1000" spc="-5" dirty="0">
                <a:latin typeface="Arial MT"/>
                <a:cs typeface="Arial MT"/>
              </a:rPr>
              <a:t>page:</a:t>
            </a:r>
            <a:endParaRPr sz="1000">
              <a:latin typeface="Arial MT"/>
              <a:cs typeface="Arial MT"/>
            </a:endParaRPr>
          </a:p>
        </p:txBody>
      </p:sp>
      <p:sp>
        <p:nvSpPr>
          <p:cNvPr id="3" name="object 3"/>
          <p:cNvSpPr txBox="1"/>
          <p:nvPr/>
        </p:nvSpPr>
        <p:spPr>
          <a:xfrm>
            <a:off x="1816354" y="3093999"/>
            <a:ext cx="4902835" cy="1858010"/>
          </a:xfrm>
          <a:prstGeom prst="rect">
            <a:avLst/>
          </a:prstGeom>
        </p:spPr>
        <p:txBody>
          <a:bodyPr vert="horz" wrap="square" lIns="0" tIns="12700" rIns="0" bIns="0" rtlCol="0">
            <a:spAutoFit/>
          </a:bodyPr>
          <a:lstStyle/>
          <a:p>
            <a:pPr marL="12700" marR="5080">
              <a:lnSpc>
                <a:spcPct val="144200"/>
              </a:lnSpc>
              <a:spcBef>
                <a:spcPts val="100"/>
              </a:spcBef>
            </a:pPr>
            <a:r>
              <a:rPr sz="1000" spc="-5" dirty="0">
                <a:latin typeface="Arial MT"/>
                <a:cs typeface="Arial MT"/>
              </a:rPr>
              <a:t>Here</a:t>
            </a:r>
            <a:r>
              <a:rPr sz="1000" dirty="0">
                <a:latin typeface="Arial MT"/>
                <a:cs typeface="Arial MT"/>
              </a:rPr>
              <a:t> </a:t>
            </a:r>
            <a:r>
              <a:rPr sz="1000" spc="-5" dirty="0">
                <a:latin typeface="Arial MT"/>
                <a:cs typeface="Arial MT"/>
              </a:rPr>
              <a:t>we</a:t>
            </a:r>
            <a:r>
              <a:rPr sz="1000" spc="10" dirty="0">
                <a:latin typeface="Arial MT"/>
                <a:cs typeface="Arial MT"/>
              </a:rPr>
              <a:t> </a:t>
            </a:r>
            <a:r>
              <a:rPr sz="1000" spc="-5" dirty="0">
                <a:latin typeface="Arial MT"/>
                <a:cs typeface="Arial MT"/>
              </a:rPr>
              <a:t>will</a:t>
            </a:r>
            <a:r>
              <a:rPr sz="1000" spc="5" dirty="0">
                <a:latin typeface="Arial MT"/>
                <a:cs typeface="Arial MT"/>
              </a:rPr>
              <a:t> </a:t>
            </a:r>
            <a:r>
              <a:rPr sz="1000" spc="-5" dirty="0">
                <a:latin typeface="Arial MT"/>
                <a:cs typeface="Arial MT"/>
              </a:rPr>
              <a:t>be</a:t>
            </a:r>
            <a:r>
              <a:rPr sz="1000" spc="15" dirty="0">
                <a:latin typeface="Arial MT"/>
                <a:cs typeface="Arial MT"/>
              </a:rPr>
              <a:t> </a:t>
            </a:r>
            <a:r>
              <a:rPr sz="1000" spc="-5" dirty="0">
                <a:latin typeface="Arial MT"/>
                <a:cs typeface="Arial MT"/>
              </a:rPr>
              <a:t>using</a:t>
            </a:r>
            <a:r>
              <a:rPr sz="1000" spc="10" dirty="0">
                <a:latin typeface="Arial MT"/>
                <a:cs typeface="Arial MT"/>
              </a:rPr>
              <a:t> </a:t>
            </a:r>
            <a:r>
              <a:rPr sz="1000" spc="-5" dirty="0">
                <a:latin typeface="Arial MT"/>
                <a:cs typeface="Arial MT"/>
              </a:rPr>
              <a:t>a</a:t>
            </a:r>
            <a:r>
              <a:rPr sz="1000" dirty="0">
                <a:latin typeface="Arial MT"/>
                <a:cs typeface="Arial MT"/>
              </a:rPr>
              <a:t> </a:t>
            </a:r>
            <a:r>
              <a:rPr sz="1000" spc="-5" dirty="0">
                <a:latin typeface="Arial MT"/>
                <a:cs typeface="Arial MT"/>
              </a:rPr>
              <a:t>declared</a:t>
            </a:r>
            <a:r>
              <a:rPr sz="1000" dirty="0">
                <a:latin typeface="Arial MT"/>
                <a:cs typeface="Arial MT"/>
              </a:rPr>
              <a:t> </a:t>
            </a:r>
            <a:r>
              <a:rPr sz="1000" spc="-5" dirty="0">
                <a:latin typeface="Arial MT"/>
                <a:cs typeface="Arial MT"/>
              </a:rPr>
              <a:t>constructor</a:t>
            </a:r>
            <a:r>
              <a:rPr sz="1000" dirty="0">
                <a:latin typeface="Arial MT"/>
                <a:cs typeface="Arial MT"/>
              </a:rPr>
              <a:t> </a:t>
            </a:r>
            <a:r>
              <a:rPr sz="1000" spc="-5" dirty="0">
                <a:latin typeface="Arial MT"/>
                <a:cs typeface="Arial MT"/>
              </a:rPr>
              <a:t>to</a:t>
            </a:r>
            <a:r>
              <a:rPr sz="1000" spc="15" dirty="0">
                <a:latin typeface="Arial MT"/>
                <a:cs typeface="Arial MT"/>
              </a:rPr>
              <a:t> </a:t>
            </a:r>
            <a:r>
              <a:rPr sz="1000" spc="-5" dirty="0">
                <a:latin typeface="Arial MT"/>
                <a:cs typeface="Arial MT"/>
              </a:rPr>
              <a:t>route</a:t>
            </a:r>
            <a:r>
              <a:rPr sz="1000" spc="10" dirty="0">
                <a:latin typeface="Arial MT"/>
                <a:cs typeface="Arial MT"/>
              </a:rPr>
              <a:t> </a:t>
            </a:r>
            <a:r>
              <a:rPr sz="1000" spc="-5" dirty="0">
                <a:latin typeface="Arial MT"/>
                <a:cs typeface="Arial MT"/>
              </a:rPr>
              <a:t>to</a:t>
            </a:r>
            <a:r>
              <a:rPr sz="1000" spc="10" dirty="0">
                <a:latin typeface="Arial MT"/>
                <a:cs typeface="Arial MT"/>
              </a:rPr>
              <a:t> </a:t>
            </a:r>
            <a:r>
              <a:rPr sz="1000" spc="-5" dirty="0">
                <a:latin typeface="Arial MT"/>
                <a:cs typeface="Arial MT"/>
              </a:rPr>
              <a:t>the</a:t>
            </a:r>
            <a:r>
              <a:rPr sz="1000" dirty="0">
                <a:latin typeface="Arial MT"/>
                <a:cs typeface="Arial MT"/>
              </a:rPr>
              <a:t> </a:t>
            </a:r>
            <a:r>
              <a:rPr sz="1000" spc="-5" dirty="0">
                <a:latin typeface="Arial MT"/>
                <a:cs typeface="Arial MT"/>
              </a:rPr>
              <a:t>HTML</a:t>
            </a:r>
            <a:r>
              <a:rPr sz="1000" spc="45" dirty="0">
                <a:latin typeface="Arial MT"/>
                <a:cs typeface="Arial MT"/>
              </a:rPr>
              <a:t> </a:t>
            </a:r>
            <a:r>
              <a:rPr sz="1000" spc="-5" dirty="0">
                <a:latin typeface="Arial MT"/>
                <a:cs typeface="Arial MT"/>
              </a:rPr>
              <a:t>page</a:t>
            </a:r>
            <a:r>
              <a:rPr sz="1000" dirty="0">
                <a:latin typeface="Arial MT"/>
                <a:cs typeface="Arial MT"/>
              </a:rPr>
              <a:t> </a:t>
            </a:r>
            <a:r>
              <a:rPr sz="1000" spc="-5" dirty="0">
                <a:latin typeface="Arial MT"/>
                <a:cs typeface="Arial MT"/>
              </a:rPr>
              <a:t>which</a:t>
            </a:r>
            <a:r>
              <a:rPr sz="1000" dirty="0">
                <a:latin typeface="Arial MT"/>
                <a:cs typeface="Arial MT"/>
              </a:rPr>
              <a:t> </a:t>
            </a:r>
            <a:r>
              <a:rPr sz="1000" spc="-5" dirty="0">
                <a:latin typeface="Arial MT"/>
                <a:cs typeface="Arial MT"/>
              </a:rPr>
              <a:t>we</a:t>
            </a:r>
            <a:r>
              <a:rPr sz="1000" spc="25" dirty="0">
                <a:latin typeface="Arial MT"/>
                <a:cs typeface="Arial MT"/>
              </a:rPr>
              <a:t> </a:t>
            </a:r>
            <a:r>
              <a:rPr sz="1000" spc="-5" dirty="0">
                <a:latin typeface="Arial MT"/>
                <a:cs typeface="Arial MT"/>
              </a:rPr>
              <a:t>have </a:t>
            </a:r>
            <a:r>
              <a:rPr sz="1000" spc="-265" dirty="0">
                <a:latin typeface="Arial MT"/>
                <a:cs typeface="Arial MT"/>
              </a:rPr>
              <a:t> </a:t>
            </a:r>
            <a:r>
              <a:rPr sz="1000" spc="-5" dirty="0">
                <a:latin typeface="Arial MT"/>
                <a:cs typeface="Arial MT"/>
              </a:rPr>
              <a:t>created</a:t>
            </a:r>
            <a:r>
              <a:rPr sz="1000" spc="-10" dirty="0">
                <a:latin typeface="Arial MT"/>
                <a:cs typeface="Arial MT"/>
              </a:rPr>
              <a:t> </a:t>
            </a:r>
            <a:r>
              <a:rPr sz="1000" spc="-5" dirty="0">
                <a:latin typeface="Arial MT"/>
                <a:cs typeface="Arial MT"/>
              </a:rPr>
              <a:t>earlier.</a:t>
            </a:r>
            <a:endParaRPr sz="1000" dirty="0">
              <a:latin typeface="Arial MT"/>
              <a:cs typeface="Arial MT"/>
            </a:endParaRPr>
          </a:p>
          <a:p>
            <a:pPr>
              <a:lnSpc>
                <a:spcPct val="100000"/>
              </a:lnSpc>
              <a:spcBef>
                <a:spcPts val="20"/>
              </a:spcBef>
            </a:pPr>
            <a:endParaRPr sz="1500" dirty="0">
              <a:latin typeface="Arial MT"/>
              <a:cs typeface="Arial MT"/>
            </a:endParaRPr>
          </a:p>
          <a:p>
            <a:pPr marL="12700" marR="15875">
              <a:lnSpc>
                <a:spcPct val="143700"/>
              </a:lnSpc>
            </a:pPr>
            <a:r>
              <a:rPr sz="1000" spc="-5" dirty="0">
                <a:latin typeface="Arial MT"/>
                <a:cs typeface="Arial MT"/>
              </a:rPr>
              <a:t>In the</a:t>
            </a:r>
            <a:r>
              <a:rPr sz="1000" dirty="0">
                <a:latin typeface="Arial MT"/>
                <a:cs typeface="Arial MT"/>
              </a:rPr>
              <a:t> </a:t>
            </a:r>
            <a:r>
              <a:rPr sz="1000" spc="-5" dirty="0">
                <a:latin typeface="Arial MT"/>
                <a:cs typeface="Arial MT"/>
              </a:rPr>
              <a:t>above example,</a:t>
            </a:r>
            <a:r>
              <a:rPr sz="1000" spc="10" dirty="0">
                <a:latin typeface="Arial MT"/>
                <a:cs typeface="Arial MT"/>
              </a:rPr>
              <a:t> </a:t>
            </a:r>
            <a:r>
              <a:rPr sz="1000" spc="-5" dirty="0">
                <a:latin typeface="Arial MT"/>
                <a:cs typeface="Arial MT"/>
              </a:rPr>
              <a:t>‘/’</a:t>
            </a:r>
            <a:r>
              <a:rPr sz="1000" spc="5" dirty="0">
                <a:latin typeface="Arial MT"/>
                <a:cs typeface="Arial MT"/>
              </a:rPr>
              <a:t> </a:t>
            </a:r>
            <a:r>
              <a:rPr sz="1000" spc="-5" dirty="0">
                <a:latin typeface="Arial MT"/>
                <a:cs typeface="Arial MT"/>
              </a:rPr>
              <a:t>URL </a:t>
            </a:r>
            <a:r>
              <a:rPr sz="1000" spc="-10" dirty="0">
                <a:latin typeface="Arial MT"/>
                <a:cs typeface="Arial MT"/>
              </a:rPr>
              <a:t>is</a:t>
            </a:r>
            <a:r>
              <a:rPr sz="1000" spc="5" dirty="0">
                <a:latin typeface="Arial MT"/>
                <a:cs typeface="Arial MT"/>
              </a:rPr>
              <a:t> </a:t>
            </a:r>
            <a:r>
              <a:rPr sz="1000" spc="-5" dirty="0">
                <a:latin typeface="Arial MT"/>
                <a:cs typeface="Arial MT"/>
              </a:rPr>
              <a:t>bound</a:t>
            </a:r>
            <a:r>
              <a:rPr sz="1000" dirty="0">
                <a:latin typeface="Arial MT"/>
                <a:cs typeface="Arial MT"/>
              </a:rPr>
              <a:t> </a:t>
            </a:r>
            <a:r>
              <a:rPr sz="1000" spc="-5" dirty="0">
                <a:latin typeface="Arial MT"/>
                <a:cs typeface="Arial MT"/>
              </a:rPr>
              <a:t>with the</a:t>
            </a:r>
            <a:r>
              <a:rPr sz="1000" spc="5" dirty="0">
                <a:latin typeface="Arial MT"/>
                <a:cs typeface="Arial MT"/>
              </a:rPr>
              <a:t> </a:t>
            </a:r>
            <a:r>
              <a:rPr lang="en-US" sz="1000" spc="-5" dirty="0">
                <a:latin typeface="Arial MT"/>
                <a:cs typeface="Arial MT"/>
              </a:rPr>
              <a:t>index</a:t>
            </a:r>
            <a:r>
              <a:rPr sz="1000" spc="-5" dirty="0">
                <a:latin typeface="Arial MT"/>
                <a:cs typeface="Arial MT"/>
              </a:rPr>
              <a:t>.html</a:t>
            </a:r>
            <a:r>
              <a:rPr sz="1000" spc="5" dirty="0">
                <a:latin typeface="Arial MT"/>
                <a:cs typeface="Arial MT"/>
              </a:rPr>
              <a:t> </a:t>
            </a:r>
            <a:r>
              <a:rPr sz="1000" spc="-5" dirty="0">
                <a:latin typeface="Arial MT"/>
                <a:cs typeface="Arial MT"/>
              </a:rPr>
              <a:t>function. Hence, when</a:t>
            </a:r>
            <a:r>
              <a:rPr sz="1000" spc="5" dirty="0">
                <a:latin typeface="Arial MT"/>
                <a:cs typeface="Arial MT"/>
              </a:rPr>
              <a:t> </a:t>
            </a:r>
            <a:r>
              <a:rPr sz="1000" spc="-5" dirty="0">
                <a:latin typeface="Arial MT"/>
                <a:cs typeface="Arial MT"/>
              </a:rPr>
              <a:t>the </a:t>
            </a:r>
            <a:r>
              <a:rPr sz="1000" dirty="0">
                <a:latin typeface="Arial MT"/>
                <a:cs typeface="Arial MT"/>
              </a:rPr>
              <a:t> </a:t>
            </a:r>
            <a:r>
              <a:rPr sz="1000" spc="-5" dirty="0">
                <a:latin typeface="Arial MT"/>
                <a:cs typeface="Arial MT"/>
              </a:rPr>
              <a:t>home</a:t>
            </a:r>
            <a:r>
              <a:rPr sz="1000" spc="10" dirty="0">
                <a:latin typeface="Arial MT"/>
                <a:cs typeface="Arial MT"/>
              </a:rPr>
              <a:t> </a:t>
            </a:r>
            <a:r>
              <a:rPr sz="1000" spc="-5" dirty="0">
                <a:latin typeface="Arial MT"/>
                <a:cs typeface="Arial MT"/>
              </a:rPr>
              <a:t>page</a:t>
            </a:r>
            <a:r>
              <a:rPr sz="1000" spc="15" dirty="0">
                <a:latin typeface="Arial MT"/>
                <a:cs typeface="Arial MT"/>
              </a:rPr>
              <a:t> </a:t>
            </a:r>
            <a:r>
              <a:rPr sz="1000" spc="-5" dirty="0">
                <a:latin typeface="Arial MT"/>
                <a:cs typeface="Arial MT"/>
              </a:rPr>
              <a:t>of</a:t>
            </a:r>
            <a:r>
              <a:rPr sz="1000" spc="5" dirty="0">
                <a:latin typeface="Arial MT"/>
                <a:cs typeface="Arial MT"/>
              </a:rPr>
              <a:t> </a:t>
            </a:r>
            <a:r>
              <a:rPr sz="1000" spc="-5" dirty="0">
                <a:latin typeface="Arial MT"/>
                <a:cs typeface="Arial MT"/>
              </a:rPr>
              <a:t>the</a:t>
            </a:r>
            <a:r>
              <a:rPr sz="1000" dirty="0">
                <a:latin typeface="Arial MT"/>
                <a:cs typeface="Arial MT"/>
              </a:rPr>
              <a:t> </a:t>
            </a:r>
            <a:r>
              <a:rPr sz="1000" spc="-5" dirty="0">
                <a:latin typeface="Arial MT"/>
                <a:cs typeface="Arial MT"/>
              </a:rPr>
              <a:t>web</a:t>
            </a:r>
            <a:r>
              <a:rPr sz="1000" spc="5" dirty="0">
                <a:latin typeface="Arial MT"/>
                <a:cs typeface="Arial MT"/>
              </a:rPr>
              <a:t> </a:t>
            </a:r>
            <a:r>
              <a:rPr sz="1000" spc="-5" dirty="0">
                <a:latin typeface="Arial MT"/>
                <a:cs typeface="Arial MT"/>
              </a:rPr>
              <a:t>server</a:t>
            </a:r>
            <a:r>
              <a:rPr sz="1000" spc="5" dirty="0">
                <a:latin typeface="Arial MT"/>
                <a:cs typeface="Arial MT"/>
              </a:rPr>
              <a:t> </a:t>
            </a:r>
            <a:r>
              <a:rPr sz="1000" spc="-5" dirty="0">
                <a:latin typeface="Arial MT"/>
                <a:cs typeface="Arial MT"/>
              </a:rPr>
              <a:t>is</a:t>
            </a:r>
            <a:r>
              <a:rPr sz="1000" spc="5" dirty="0">
                <a:latin typeface="Arial MT"/>
                <a:cs typeface="Arial MT"/>
              </a:rPr>
              <a:t> </a:t>
            </a:r>
            <a:r>
              <a:rPr sz="1000" spc="-5" dirty="0">
                <a:latin typeface="Arial MT"/>
                <a:cs typeface="Arial MT"/>
              </a:rPr>
              <a:t>opened</a:t>
            </a:r>
            <a:r>
              <a:rPr sz="1000" spc="5" dirty="0">
                <a:latin typeface="Arial MT"/>
                <a:cs typeface="Arial MT"/>
              </a:rPr>
              <a:t> </a:t>
            </a:r>
            <a:r>
              <a:rPr sz="1000" spc="-5" dirty="0">
                <a:latin typeface="Arial MT"/>
                <a:cs typeface="Arial MT"/>
              </a:rPr>
              <a:t>in</a:t>
            </a:r>
            <a:r>
              <a:rPr sz="1000" spc="5" dirty="0">
                <a:latin typeface="Arial MT"/>
                <a:cs typeface="Arial MT"/>
              </a:rPr>
              <a:t> </a:t>
            </a:r>
            <a:r>
              <a:rPr sz="1000" spc="-5" dirty="0">
                <a:latin typeface="Arial MT"/>
                <a:cs typeface="Arial MT"/>
              </a:rPr>
              <a:t>the</a:t>
            </a:r>
            <a:r>
              <a:rPr sz="1000" dirty="0">
                <a:latin typeface="Arial MT"/>
                <a:cs typeface="Arial MT"/>
              </a:rPr>
              <a:t> </a:t>
            </a:r>
            <a:r>
              <a:rPr sz="1000" spc="-5" dirty="0">
                <a:latin typeface="Arial MT"/>
                <a:cs typeface="Arial MT"/>
              </a:rPr>
              <a:t>browser,</a:t>
            </a:r>
            <a:r>
              <a:rPr sz="1000" spc="5" dirty="0">
                <a:latin typeface="Arial MT"/>
                <a:cs typeface="Arial MT"/>
              </a:rPr>
              <a:t> </a:t>
            </a:r>
            <a:r>
              <a:rPr sz="1000" spc="-5" dirty="0">
                <a:latin typeface="Arial MT"/>
                <a:cs typeface="Arial MT"/>
              </a:rPr>
              <a:t>the</a:t>
            </a:r>
            <a:r>
              <a:rPr sz="1000" spc="15" dirty="0">
                <a:latin typeface="Arial MT"/>
                <a:cs typeface="Arial MT"/>
              </a:rPr>
              <a:t> </a:t>
            </a:r>
            <a:r>
              <a:rPr sz="1000" spc="-5" dirty="0">
                <a:latin typeface="Arial MT"/>
                <a:cs typeface="Arial MT"/>
              </a:rPr>
              <a:t>html page</a:t>
            </a:r>
            <a:r>
              <a:rPr sz="1000" spc="15" dirty="0">
                <a:latin typeface="Arial MT"/>
                <a:cs typeface="Arial MT"/>
              </a:rPr>
              <a:t> </a:t>
            </a:r>
            <a:r>
              <a:rPr sz="1000" spc="-5" dirty="0">
                <a:latin typeface="Arial MT"/>
                <a:cs typeface="Arial MT"/>
              </a:rPr>
              <a:t>will</a:t>
            </a:r>
            <a:r>
              <a:rPr sz="1000" spc="10" dirty="0">
                <a:latin typeface="Arial MT"/>
                <a:cs typeface="Arial MT"/>
              </a:rPr>
              <a:t> </a:t>
            </a:r>
            <a:r>
              <a:rPr sz="1000" spc="-5" dirty="0">
                <a:latin typeface="Arial MT"/>
                <a:cs typeface="Arial MT"/>
              </a:rPr>
              <a:t>be</a:t>
            </a:r>
            <a:r>
              <a:rPr sz="1000" dirty="0">
                <a:latin typeface="Arial MT"/>
                <a:cs typeface="Arial MT"/>
              </a:rPr>
              <a:t> </a:t>
            </a:r>
            <a:r>
              <a:rPr sz="1000" spc="-5" dirty="0">
                <a:latin typeface="Arial MT"/>
                <a:cs typeface="Arial MT"/>
              </a:rPr>
              <a:t>rendered. </a:t>
            </a:r>
            <a:r>
              <a:rPr sz="1000" spc="-260" dirty="0">
                <a:latin typeface="Arial MT"/>
                <a:cs typeface="Arial MT"/>
              </a:rPr>
              <a:t> </a:t>
            </a:r>
            <a:r>
              <a:rPr sz="1000" spc="-5" dirty="0">
                <a:latin typeface="Arial MT"/>
                <a:cs typeface="Arial MT"/>
              </a:rPr>
              <a:t>Whenever</a:t>
            </a:r>
            <a:r>
              <a:rPr sz="1000" dirty="0">
                <a:latin typeface="Arial MT"/>
                <a:cs typeface="Arial MT"/>
              </a:rPr>
              <a:t> </a:t>
            </a:r>
            <a:r>
              <a:rPr sz="1000" spc="-5" dirty="0">
                <a:latin typeface="Arial MT"/>
                <a:cs typeface="Arial MT"/>
              </a:rPr>
              <a:t>you</a:t>
            </a:r>
            <a:r>
              <a:rPr sz="1000" spc="10" dirty="0">
                <a:latin typeface="Arial MT"/>
                <a:cs typeface="Arial MT"/>
              </a:rPr>
              <a:t> </a:t>
            </a:r>
            <a:r>
              <a:rPr sz="1000" spc="-5" dirty="0">
                <a:latin typeface="Arial MT"/>
                <a:cs typeface="Arial MT"/>
              </a:rPr>
              <a:t>enter</a:t>
            </a:r>
            <a:r>
              <a:rPr sz="1000" dirty="0">
                <a:latin typeface="Arial MT"/>
                <a:cs typeface="Arial MT"/>
              </a:rPr>
              <a:t> </a:t>
            </a:r>
            <a:r>
              <a:rPr sz="1000" spc="-5" dirty="0">
                <a:latin typeface="Arial MT"/>
                <a:cs typeface="Arial MT"/>
              </a:rPr>
              <a:t>the</a:t>
            </a:r>
            <a:r>
              <a:rPr sz="1000" spc="15" dirty="0">
                <a:latin typeface="Arial MT"/>
                <a:cs typeface="Arial MT"/>
              </a:rPr>
              <a:t> </a:t>
            </a:r>
            <a:r>
              <a:rPr sz="1000" spc="-5" dirty="0">
                <a:latin typeface="Arial MT"/>
                <a:cs typeface="Arial MT"/>
              </a:rPr>
              <a:t>values</a:t>
            </a:r>
            <a:r>
              <a:rPr sz="1000" spc="5" dirty="0">
                <a:latin typeface="Arial MT"/>
                <a:cs typeface="Arial MT"/>
              </a:rPr>
              <a:t> </a:t>
            </a:r>
            <a:r>
              <a:rPr sz="1000" spc="-5" dirty="0">
                <a:latin typeface="Arial MT"/>
                <a:cs typeface="Arial MT"/>
              </a:rPr>
              <a:t>from</a:t>
            </a:r>
            <a:r>
              <a:rPr sz="1000" spc="10" dirty="0">
                <a:latin typeface="Arial MT"/>
                <a:cs typeface="Arial MT"/>
              </a:rPr>
              <a:t> </a:t>
            </a:r>
            <a:r>
              <a:rPr sz="1000" spc="-5" dirty="0">
                <a:latin typeface="Arial MT"/>
                <a:cs typeface="Arial MT"/>
              </a:rPr>
              <a:t>the</a:t>
            </a:r>
            <a:r>
              <a:rPr sz="1000" spc="15" dirty="0">
                <a:latin typeface="Arial MT"/>
                <a:cs typeface="Arial MT"/>
              </a:rPr>
              <a:t> </a:t>
            </a:r>
            <a:r>
              <a:rPr sz="1000" spc="-5" dirty="0">
                <a:latin typeface="Arial MT"/>
                <a:cs typeface="Arial MT"/>
              </a:rPr>
              <a:t>html page</a:t>
            </a:r>
            <a:r>
              <a:rPr sz="1000" spc="30" dirty="0">
                <a:latin typeface="Arial MT"/>
                <a:cs typeface="Arial MT"/>
              </a:rPr>
              <a:t> </a:t>
            </a:r>
            <a:r>
              <a:rPr sz="1000" spc="-5" dirty="0">
                <a:latin typeface="Arial MT"/>
                <a:cs typeface="Arial MT"/>
              </a:rPr>
              <a:t>the</a:t>
            </a:r>
            <a:r>
              <a:rPr sz="1000" spc="25" dirty="0">
                <a:latin typeface="Arial MT"/>
                <a:cs typeface="Arial MT"/>
              </a:rPr>
              <a:t> </a:t>
            </a:r>
            <a:r>
              <a:rPr sz="1000" spc="-5" dirty="0">
                <a:latin typeface="Arial MT"/>
                <a:cs typeface="Arial MT"/>
              </a:rPr>
              <a:t>values</a:t>
            </a:r>
            <a:r>
              <a:rPr sz="1000" spc="5" dirty="0">
                <a:latin typeface="Arial MT"/>
                <a:cs typeface="Arial MT"/>
              </a:rPr>
              <a:t> </a:t>
            </a:r>
            <a:r>
              <a:rPr sz="1000" spc="-5" dirty="0">
                <a:latin typeface="Arial MT"/>
                <a:cs typeface="Arial MT"/>
              </a:rPr>
              <a:t>can</a:t>
            </a:r>
            <a:r>
              <a:rPr sz="1000" spc="10" dirty="0">
                <a:latin typeface="Arial MT"/>
                <a:cs typeface="Arial MT"/>
              </a:rPr>
              <a:t> </a:t>
            </a:r>
            <a:r>
              <a:rPr sz="1000" spc="-5" dirty="0">
                <a:latin typeface="Arial MT"/>
                <a:cs typeface="Arial MT"/>
              </a:rPr>
              <a:t>be</a:t>
            </a:r>
            <a:r>
              <a:rPr sz="1000" spc="5" dirty="0">
                <a:latin typeface="Arial MT"/>
                <a:cs typeface="Arial MT"/>
              </a:rPr>
              <a:t> </a:t>
            </a:r>
            <a:r>
              <a:rPr sz="1000" spc="-5" dirty="0">
                <a:latin typeface="Arial MT"/>
                <a:cs typeface="Arial MT"/>
              </a:rPr>
              <a:t>retrieved</a:t>
            </a:r>
            <a:r>
              <a:rPr sz="1000" dirty="0">
                <a:latin typeface="Arial MT"/>
                <a:cs typeface="Arial MT"/>
              </a:rPr>
              <a:t> </a:t>
            </a:r>
            <a:r>
              <a:rPr sz="1000" spc="-5" dirty="0">
                <a:latin typeface="Arial MT"/>
                <a:cs typeface="Arial MT"/>
              </a:rPr>
              <a:t>using </a:t>
            </a:r>
            <a:r>
              <a:rPr sz="1000" dirty="0">
                <a:latin typeface="Arial MT"/>
                <a:cs typeface="Arial MT"/>
              </a:rPr>
              <a:t> </a:t>
            </a:r>
            <a:r>
              <a:rPr sz="1000" spc="-10" dirty="0">
                <a:latin typeface="Arial MT"/>
                <a:cs typeface="Arial MT"/>
              </a:rPr>
              <a:t>POST</a:t>
            </a:r>
            <a:r>
              <a:rPr sz="1000" spc="-5" dirty="0">
                <a:latin typeface="Arial MT"/>
                <a:cs typeface="Arial MT"/>
              </a:rPr>
              <a:t> Method.</a:t>
            </a:r>
            <a:endParaRPr sz="1000" dirty="0">
              <a:latin typeface="Arial MT"/>
              <a:cs typeface="Arial MT"/>
            </a:endParaRPr>
          </a:p>
          <a:p>
            <a:pPr>
              <a:lnSpc>
                <a:spcPct val="100000"/>
              </a:lnSpc>
              <a:spcBef>
                <a:spcPts val="35"/>
              </a:spcBef>
            </a:pPr>
            <a:endParaRPr sz="950" dirty="0">
              <a:latin typeface="Arial MT"/>
              <a:cs typeface="Arial MT"/>
            </a:endParaRPr>
          </a:p>
          <a:p>
            <a:pPr marL="12700">
              <a:lnSpc>
                <a:spcPct val="100000"/>
              </a:lnSpc>
            </a:pPr>
            <a:r>
              <a:rPr sz="1000" spc="-5" dirty="0">
                <a:latin typeface="Arial MT"/>
                <a:cs typeface="Arial MT"/>
              </a:rPr>
              <a:t>Retrieves the</a:t>
            </a:r>
            <a:r>
              <a:rPr sz="1000" spc="-10" dirty="0">
                <a:latin typeface="Arial MT"/>
                <a:cs typeface="Arial MT"/>
              </a:rPr>
              <a:t> </a:t>
            </a:r>
            <a:r>
              <a:rPr sz="1000" spc="-5" dirty="0">
                <a:latin typeface="Arial MT"/>
                <a:cs typeface="Arial MT"/>
              </a:rPr>
              <a:t>value from</a:t>
            </a:r>
            <a:r>
              <a:rPr sz="1000" dirty="0">
                <a:latin typeface="Arial MT"/>
                <a:cs typeface="Arial MT"/>
              </a:rPr>
              <a:t> UI:</a:t>
            </a:r>
          </a:p>
        </p:txBody>
      </p:sp>
      <p:sp>
        <p:nvSpPr>
          <p:cNvPr id="7" name="object 7"/>
          <p:cNvSpPr txBox="1"/>
          <p:nvPr/>
        </p:nvSpPr>
        <p:spPr>
          <a:xfrm>
            <a:off x="902004" y="9886729"/>
            <a:ext cx="1454150" cy="194310"/>
          </a:xfrm>
          <a:prstGeom prst="rect">
            <a:avLst/>
          </a:prstGeom>
        </p:spPr>
        <p:txBody>
          <a:bodyPr vert="horz" wrap="square" lIns="0" tIns="0" rIns="0" bIns="0" rtlCol="0">
            <a:spAutoFit/>
          </a:bodyPr>
          <a:lstStyle/>
          <a:p>
            <a:pPr marL="12700">
              <a:lnSpc>
                <a:spcPts val="1410"/>
              </a:lnSpc>
            </a:pPr>
            <a:r>
              <a:rPr sz="1200" u="sng" spc="-5" dirty="0">
                <a:solidFill>
                  <a:srgbClr val="0462C1"/>
                </a:solidFill>
                <a:uFill>
                  <a:solidFill>
                    <a:srgbClr val="0462C1"/>
                  </a:solidFill>
                </a:uFill>
                <a:latin typeface="Times New Roman"/>
                <a:cs typeface="Times New Roman"/>
                <a:hlinkClick r:id="rId2"/>
              </a:rPr>
              <a:t>www.smartinternz.com</a:t>
            </a:r>
            <a:endParaRPr sz="1200">
              <a:latin typeface="Times New Roman"/>
              <a:cs typeface="Times New Roman"/>
            </a:endParaRPr>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12700">
              <a:lnSpc>
                <a:spcPts val="1410"/>
              </a:lnSpc>
            </a:pPr>
            <a:r>
              <a:rPr spc="-5" dirty="0"/>
              <a:t>Page</a:t>
            </a:r>
            <a:r>
              <a:rPr spc="-25" dirty="0"/>
              <a:t> </a:t>
            </a:r>
            <a:r>
              <a:rPr b="1" dirty="0">
                <a:latin typeface="Times New Roman"/>
                <a:cs typeface="Times New Roman"/>
              </a:rPr>
              <a:t>19</a:t>
            </a:r>
            <a:r>
              <a:rPr b="1" spc="-20" dirty="0">
                <a:latin typeface="Times New Roman"/>
                <a:cs typeface="Times New Roman"/>
              </a:rPr>
              <a:t> </a:t>
            </a:r>
            <a:r>
              <a:rPr dirty="0"/>
              <a:t>of</a:t>
            </a:r>
            <a:r>
              <a:rPr spc="-25" dirty="0"/>
              <a:t> </a:t>
            </a:r>
            <a:r>
              <a:rPr b="1" dirty="0">
                <a:latin typeface="Times New Roman"/>
                <a:cs typeface="Times New Roman"/>
              </a:rPr>
              <a:t>22</a:t>
            </a:r>
          </a:p>
        </p:txBody>
      </p:sp>
      <p:pic>
        <p:nvPicPr>
          <p:cNvPr id="10" name="Picture 9" descr="Text&#10;&#10;Description automatically generated">
            <a:extLst>
              <a:ext uri="{FF2B5EF4-FFF2-40B4-BE49-F238E27FC236}">
                <a16:creationId xmlns:a16="http://schemas.microsoft.com/office/drawing/2014/main" id="{99090E7F-B5F3-57AD-2540-9BDCE66BE7B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1250" y="5270500"/>
            <a:ext cx="5803900" cy="3697680"/>
          </a:xfrm>
          <a:prstGeom prst="rect">
            <a:avLst/>
          </a:prstGeom>
        </p:spPr>
      </p:pic>
      <p:pic>
        <p:nvPicPr>
          <p:cNvPr id="12" name="Picture 11" descr="A picture containing graphical user interface&#10;&#10;Description automatically generated">
            <a:extLst>
              <a:ext uri="{FF2B5EF4-FFF2-40B4-BE49-F238E27FC236}">
                <a16:creationId xmlns:a16="http://schemas.microsoft.com/office/drawing/2014/main" id="{E9826D89-2D89-0AEC-E596-44DD36A8B14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78050" y="2277348"/>
            <a:ext cx="3055885" cy="632515"/>
          </a:xfrm>
          <a:prstGeom prst="rect">
            <a:avLst/>
          </a:prstGeom>
        </p:spPr>
      </p:pic>
      <p:pic>
        <p:nvPicPr>
          <p:cNvPr id="14" name="Picture 13">
            <a:extLst>
              <a:ext uri="{FF2B5EF4-FFF2-40B4-BE49-F238E27FC236}">
                <a16:creationId xmlns:a16="http://schemas.microsoft.com/office/drawing/2014/main" id="{70233773-1B50-EB19-B4E9-F8EB6DB67A8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11250" y="979084"/>
            <a:ext cx="5488250" cy="624894"/>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816354" y="826160"/>
            <a:ext cx="5102225" cy="1198245"/>
          </a:xfrm>
          <a:prstGeom prst="rect">
            <a:avLst/>
          </a:prstGeom>
        </p:spPr>
        <p:txBody>
          <a:bodyPr vert="horz" wrap="square" lIns="0" tIns="13335" rIns="0" bIns="0" rtlCol="0">
            <a:spAutoFit/>
          </a:bodyPr>
          <a:lstStyle/>
          <a:p>
            <a:pPr marL="12700" marR="5080">
              <a:lnSpc>
                <a:spcPct val="143700"/>
              </a:lnSpc>
              <a:spcBef>
                <a:spcPts val="105"/>
              </a:spcBef>
            </a:pPr>
            <a:r>
              <a:rPr sz="1000" spc="-5" dirty="0">
                <a:latin typeface="Arial MT"/>
                <a:cs typeface="Arial MT"/>
              </a:rPr>
              <a:t>Here</a:t>
            </a:r>
            <a:r>
              <a:rPr sz="1000" spc="5" dirty="0">
                <a:latin typeface="Arial MT"/>
                <a:cs typeface="Arial MT"/>
              </a:rPr>
              <a:t> </a:t>
            </a:r>
            <a:r>
              <a:rPr sz="1000" spc="-5" dirty="0">
                <a:latin typeface="Arial MT"/>
                <a:cs typeface="Arial MT"/>
              </a:rPr>
              <a:t>we</a:t>
            </a:r>
            <a:r>
              <a:rPr sz="1000" spc="15" dirty="0">
                <a:latin typeface="Arial MT"/>
                <a:cs typeface="Arial MT"/>
              </a:rPr>
              <a:t> </a:t>
            </a:r>
            <a:r>
              <a:rPr sz="1000" spc="-5" dirty="0">
                <a:latin typeface="Arial MT"/>
                <a:cs typeface="Arial MT"/>
              </a:rPr>
              <a:t>are</a:t>
            </a:r>
            <a:r>
              <a:rPr sz="1000" spc="10" dirty="0">
                <a:latin typeface="Arial MT"/>
                <a:cs typeface="Arial MT"/>
              </a:rPr>
              <a:t> </a:t>
            </a:r>
            <a:r>
              <a:rPr sz="1000" spc="-5" dirty="0">
                <a:latin typeface="Arial MT"/>
                <a:cs typeface="Arial MT"/>
              </a:rPr>
              <a:t>routing</a:t>
            </a:r>
            <a:r>
              <a:rPr sz="1000" spc="5" dirty="0">
                <a:latin typeface="Arial MT"/>
                <a:cs typeface="Arial MT"/>
              </a:rPr>
              <a:t> </a:t>
            </a:r>
            <a:r>
              <a:rPr sz="1000" spc="-5" dirty="0">
                <a:latin typeface="Arial MT"/>
                <a:cs typeface="Arial MT"/>
              </a:rPr>
              <a:t>our</a:t>
            </a:r>
            <a:r>
              <a:rPr sz="1000" spc="5" dirty="0">
                <a:latin typeface="Arial MT"/>
                <a:cs typeface="Arial MT"/>
              </a:rPr>
              <a:t> </a:t>
            </a:r>
            <a:r>
              <a:rPr sz="1000" spc="-5" dirty="0">
                <a:latin typeface="Arial MT"/>
                <a:cs typeface="Arial MT"/>
              </a:rPr>
              <a:t>app</a:t>
            </a:r>
            <a:r>
              <a:rPr sz="1000" spc="10" dirty="0">
                <a:latin typeface="Arial MT"/>
                <a:cs typeface="Arial MT"/>
              </a:rPr>
              <a:t> </a:t>
            </a:r>
            <a:r>
              <a:rPr sz="1000" spc="-5" dirty="0">
                <a:latin typeface="Arial MT"/>
                <a:cs typeface="Arial MT"/>
              </a:rPr>
              <a:t>to</a:t>
            </a:r>
            <a:r>
              <a:rPr sz="1000" spc="15" dirty="0">
                <a:latin typeface="Arial MT"/>
                <a:cs typeface="Arial MT"/>
              </a:rPr>
              <a:t> </a:t>
            </a:r>
            <a:r>
              <a:rPr sz="1000" spc="-5" dirty="0">
                <a:latin typeface="Arial MT"/>
                <a:cs typeface="Arial MT"/>
              </a:rPr>
              <a:t>predict()</a:t>
            </a:r>
            <a:r>
              <a:rPr sz="1000" spc="10" dirty="0">
                <a:latin typeface="Arial MT"/>
                <a:cs typeface="Arial MT"/>
              </a:rPr>
              <a:t> </a:t>
            </a:r>
            <a:r>
              <a:rPr sz="1000" spc="-5" dirty="0">
                <a:latin typeface="Arial MT"/>
                <a:cs typeface="Arial MT"/>
              </a:rPr>
              <a:t>function.</a:t>
            </a:r>
            <a:r>
              <a:rPr sz="1000" spc="10" dirty="0">
                <a:latin typeface="Arial MT"/>
                <a:cs typeface="Arial MT"/>
              </a:rPr>
              <a:t> </a:t>
            </a:r>
            <a:r>
              <a:rPr sz="1000" spc="-5" dirty="0">
                <a:latin typeface="Arial MT"/>
                <a:cs typeface="Arial MT"/>
              </a:rPr>
              <a:t>This</a:t>
            </a:r>
            <a:r>
              <a:rPr sz="1000" spc="20" dirty="0">
                <a:latin typeface="Arial MT"/>
                <a:cs typeface="Arial MT"/>
              </a:rPr>
              <a:t> </a:t>
            </a:r>
            <a:r>
              <a:rPr sz="1000" spc="-5" dirty="0">
                <a:latin typeface="Arial MT"/>
                <a:cs typeface="Arial MT"/>
              </a:rPr>
              <a:t>function</a:t>
            </a:r>
            <a:r>
              <a:rPr sz="1000" spc="5" dirty="0">
                <a:latin typeface="Arial MT"/>
                <a:cs typeface="Arial MT"/>
              </a:rPr>
              <a:t> </a:t>
            </a:r>
            <a:r>
              <a:rPr sz="1000" spc="-5" dirty="0">
                <a:latin typeface="Arial MT"/>
                <a:cs typeface="Arial MT"/>
              </a:rPr>
              <a:t>retrieves</a:t>
            </a:r>
            <a:r>
              <a:rPr sz="1000" spc="15" dirty="0">
                <a:latin typeface="Arial MT"/>
                <a:cs typeface="Arial MT"/>
              </a:rPr>
              <a:t> </a:t>
            </a:r>
            <a:r>
              <a:rPr sz="1000" spc="-5" dirty="0">
                <a:latin typeface="Arial MT"/>
                <a:cs typeface="Arial MT"/>
              </a:rPr>
              <a:t>all</a:t>
            </a:r>
            <a:r>
              <a:rPr sz="1000" dirty="0">
                <a:latin typeface="Arial MT"/>
                <a:cs typeface="Arial MT"/>
              </a:rPr>
              <a:t> </a:t>
            </a:r>
            <a:r>
              <a:rPr sz="1000" spc="-5" dirty="0">
                <a:latin typeface="Arial MT"/>
                <a:cs typeface="Arial MT"/>
              </a:rPr>
              <a:t>the</a:t>
            </a:r>
            <a:r>
              <a:rPr sz="1000" spc="5" dirty="0">
                <a:latin typeface="Arial MT"/>
                <a:cs typeface="Arial MT"/>
              </a:rPr>
              <a:t> </a:t>
            </a:r>
            <a:r>
              <a:rPr sz="1000" spc="-5" dirty="0">
                <a:latin typeface="Arial MT"/>
                <a:cs typeface="Arial MT"/>
              </a:rPr>
              <a:t>values</a:t>
            </a:r>
            <a:r>
              <a:rPr sz="1000" spc="15" dirty="0">
                <a:latin typeface="Arial MT"/>
                <a:cs typeface="Arial MT"/>
              </a:rPr>
              <a:t> </a:t>
            </a:r>
            <a:r>
              <a:rPr sz="1000" spc="-5" dirty="0">
                <a:latin typeface="Arial MT"/>
                <a:cs typeface="Arial MT"/>
              </a:rPr>
              <a:t>from </a:t>
            </a:r>
            <a:r>
              <a:rPr sz="1000" spc="-265" dirty="0">
                <a:latin typeface="Arial MT"/>
                <a:cs typeface="Arial MT"/>
              </a:rPr>
              <a:t> </a:t>
            </a:r>
            <a:r>
              <a:rPr sz="1000" spc="-5" dirty="0">
                <a:latin typeface="Arial MT"/>
                <a:cs typeface="Arial MT"/>
              </a:rPr>
              <a:t>the</a:t>
            </a:r>
            <a:r>
              <a:rPr sz="1000" dirty="0">
                <a:latin typeface="Arial MT"/>
                <a:cs typeface="Arial MT"/>
              </a:rPr>
              <a:t> </a:t>
            </a:r>
            <a:r>
              <a:rPr sz="1000" spc="-5" dirty="0">
                <a:latin typeface="Arial MT"/>
                <a:cs typeface="Arial MT"/>
              </a:rPr>
              <a:t>HTML</a:t>
            </a:r>
            <a:r>
              <a:rPr sz="1000" dirty="0">
                <a:latin typeface="Arial MT"/>
                <a:cs typeface="Arial MT"/>
              </a:rPr>
              <a:t> </a:t>
            </a:r>
            <a:r>
              <a:rPr sz="1000" spc="-5" dirty="0">
                <a:latin typeface="Arial MT"/>
                <a:cs typeface="Arial MT"/>
              </a:rPr>
              <a:t>page</a:t>
            </a:r>
            <a:r>
              <a:rPr sz="1000" spc="10" dirty="0">
                <a:latin typeface="Arial MT"/>
                <a:cs typeface="Arial MT"/>
              </a:rPr>
              <a:t> </a:t>
            </a:r>
            <a:r>
              <a:rPr sz="1000" spc="-5" dirty="0">
                <a:latin typeface="Arial MT"/>
                <a:cs typeface="Arial MT"/>
              </a:rPr>
              <a:t>using</a:t>
            </a:r>
            <a:r>
              <a:rPr sz="1000" spc="10" dirty="0">
                <a:latin typeface="Arial MT"/>
                <a:cs typeface="Arial MT"/>
              </a:rPr>
              <a:t> </a:t>
            </a:r>
            <a:r>
              <a:rPr sz="1000" spc="-5" dirty="0">
                <a:latin typeface="Arial MT"/>
                <a:cs typeface="Arial MT"/>
              </a:rPr>
              <a:t>Post</a:t>
            </a:r>
            <a:r>
              <a:rPr sz="1000" spc="10" dirty="0">
                <a:latin typeface="Arial MT"/>
                <a:cs typeface="Arial MT"/>
              </a:rPr>
              <a:t> </a:t>
            </a:r>
            <a:r>
              <a:rPr sz="1000" spc="-5" dirty="0">
                <a:latin typeface="Arial MT"/>
                <a:cs typeface="Arial MT"/>
              </a:rPr>
              <a:t>request.</a:t>
            </a:r>
            <a:r>
              <a:rPr sz="1000" dirty="0">
                <a:latin typeface="Arial MT"/>
                <a:cs typeface="Arial MT"/>
              </a:rPr>
              <a:t> </a:t>
            </a:r>
            <a:r>
              <a:rPr sz="1000" spc="-5" dirty="0">
                <a:latin typeface="Arial MT"/>
                <a:cs typeface="Arial MT"/>
              </a:rPr>
              <a:t>That</a:t>
            </a:r>
            <a:r>
              <a:rPr sz="1000" spc="10" dirty="0">
                <a:latin typeface="Arial MT"/>
                <a:cs typeface="Arial MT"/>
              </a:rPr>
              <a:t> </a:t>
            </a:r>
            <a:r>
              <a:rPr sz="1000" spc="-5" dirty="0">
                <a:latin typeface="Arial MT"/>
                <a:cs typeface="Arial MT"/>
              </a:rPr>
              <a:t>is</a:t>
            </a:r>
            <a:r>
              <a:rPr sz="1000" spc="5" dirty="0">
                <a:latin typeface="Arial MT"/>
                <a:cs typeface="Arial MT"/>
              </a:rPr>
              <a:t> </a:t>
            </a:r>
            <a:r>
              <a:rPr sz="1000" spc="-5" dirty="0">
                <a:latin typeface="Arial MT"/>
                <a:cs typeface="Arial MT"/>
              </a:rPr>
              <a:t>stored</a:t>
            </a:r>
            <a:r>
              <a:rPr sz="1000" spc="10" dirty="0">
                <a:latin typeface="Arial MT"/>
                <a:cs typeface="Arial MT"/>
              </a:rPr>
              <a:t> </a:t>
            </a:r>
            <a:r>
              <a:rPr sz="1000" spc="-5" dirty="0">
                <a:latin typeface="Arial MT"/>
                <a:cs typeface="Arial MT"/>
              </a:rPr>
              <a:t>in</a:t>
            </a:r>
            <a:r>
              <a:rPr sz="1000" spc="10" dirty="0">
                <a:latin typeface="Arial MT"/>
                <a:cs typeface="Arial MT"/>
              </a:rPr>
              <a:t> </a:t>
            </a:r>
            <a:r>
              <a:rPr sz="1000" dirty="0">
                <a:latin typeface="Arial MT"/>
                <a:cs typeface="Arial MT"/>
              </a:rPr>
              <a:t>an </a:t>
            </a:r>
            <a:r>
              <a:rPr sz="1000" spc="-5" dirty="0">
                <a:latin typeface="Arial MT"/>
                <a:cs typeface="Arial MT"/>
              </a:rPr>
              <a:t>array.</a:t>
            </a:r>
            <a:r>
              <a:rPr sz="1000" spc="5" dirty="0">
                <a:latin typeface="Arial MT"/>
                <a:cs typeface="Arial MT"/>
              </a:rPr>
              <a:t> </a:t>
            </a:r>
            <a:r>
              <a:rPr sz="1000" spc="-5" dirty="0">
                <a:latin typeface="Arial MT"/>
                <a:cs typeface="Arial MT"/>
              </a:rPr>
              <a:t>This</a:t>
            </a:r>
            <a:r>
              <a:rPr sz="1000" spc="15" dirty="0">
                <a:latin typeface="Arial MT"/>
                <a:cs typeface="Arial MT"/>
              </a:rPr>
              <a:t> </a:t>
            </a:r>
            <a:r>
              <a:rPr sz="1000" spc="-5" dirty="0">
                <a:latin typeface="Arial MT"/>
                <a:cs typeface="Arial MT"/>
              </a:rPr>
              <a:t>array</a:t>
            </a:r>
            <a:r>
              <a:rPr sz="1000" spc="5" dirty="0">
                <a:latin typeface="Arial MT"/>
                <a:cs typeface="Arial MT"/>
              </a:rPr>
              <a:t> </a:t>
            </a:r>
            <a:r>
              <a:rPr sz="1000" spc="-10" dirty="0">
                <a:latin typeface="Arial MT"/>
                <a:cs typeface="Arial MT"/>
              </a:rPr>
              <a:t>is</a:t>
            </a:r>
            <a:r>
              <a:rPr sz="1000" spc="5" dirty="0">
                <a:latin typeface="Arial MT"/>
                <a:cs typeface="Arial MT"/>
              </a:rPr>
              <a:t> </a:t>
            </a:r>
            <a:r>
              <a:rPr sz="1000" spc="-5" dirty="0">
                <a:latin typeface="Arial MT"/>
                <a:cs typeface="Arial MT"/>
              </a:rPr>
              <a:t>passed</a:t>
            </a:r>
            <a:r>
              <a:rPr sz="1000" spc="40" dirty="0">
                <a:latin typeface="Arial MT"/>
                <a:cs typeface="Arial MT"/>
              </a:rPr>
              <a:t> </a:t>
            </a:r>
            <a:r>
              <a:rPr sz="1000" spc="-5" dirty="0">
                <a:latin typeface="Arial MT"/>
                <a:cs typeface="Arial MT"/>
              </a:rPr>
              <a:t>to</a:t>
            </a:r>
            <a:r>
              <a:rPr sz="1000" dirty="0">
                <a:latin typeface="Arial MT"/>
                <a:cs typeface="Arial MT"/>
              </a:rPr>
              <a:t> the </a:t>
            </a:r>
            <a:r>
              <a:rPr sz="1000" spc="5" dirty="0">
                <a:latin typeface="Arial MT"/>
                <a:cs typeface="Arial MT"/>
              </a:rPr>
              <a:t> </a:t>
            </a:r>
            <a:r>
              <a:rPr sz="1000" spc="-5" dirty="0">
                <a:latin typeface="Arial MT"/>
                <a:cs typeface="Arial MT"/>
              </a:rPr>
              <a:t>model.predict()</a:t>
            </a:r>
            <a:r>
              <a:rPr sz="1000" spc="10" dirty="0">
                <a:latin typeface="Arial MT"/>
                <a:cs typeface="Arial MT"/>
              </a:rPr>
              <a:t> </a:t>
            </a:r>
            <a:r>
              <a:rPr sz="1000" spc="-5" dirty="0">
                <a:latin typeface="Arial MT"/>
                <a:cs typeface="Arial MT"/>
              </a:rPr>
              <a:t>function.</a:t>
            </a:r>
            <a:r>
              <a:rPr sz="1000" spc="10" dirty="0">
                <a:latin typeface="Arial MT"/>
                <a:cs typeface="Arial MT"/>
              </a:rPr>
              <a:t> </a:t>
            </a:r>
            <a:r>
              <a:rPr sz="1000" spc="-5" dirty="0">
                <a:latin typeface="Arial MT"/>
                <a:cs typeface="Arial MT"/>
              </a:rPr>
              <a:t>This</a:t>
            </a:r>
            <a:r>
              <a:rPr sz="1000" spc="10" dirty="0">
                <a:latin typeface="Arial MT"/>
                <a:cs typeface="Arial MT"/>
              </a:rPr>
              <a:t> </a:t>
            </a:r>
            <a:r>
              <a:rPr sz="1000" spc="-5" dirty="0">
                <a:latin typeface="Arial MT"/>
                <a:cs typeface="Arial MT"/>
              </a:rPr>
              <a:t>function</a:t>
            </a:r>
            <a:r>
              <a:rPr sz="1000" spc="5" dirty="0">
                <a:latin typeface="Arial MT"/>
                <a:cs typeface="Arial MT"/>
              </a:rPr>
              <a:t> </a:t>
            </a:r>
            <a:r>
              <a:rPr sz="1000" spc="-5" dirty="0">
                <a:latin typeface="Arial MT"/>
                <a:cs typeface="Arial MT"/>
              </a:rPr>
              <a:t>returns</a:t>
            </a:r>
            <a:r>
              <a:rPr sz="1000" spc="15" dirty="0">
                <a:latin typeface="Arial MT"/>
                <a:cs typeface="Arial MT"/>
              </a:rPr>
              <a:t> </a:t>
            </a:r>
            <a:r>
              <a:rPr sz="1000" spc="-5" dirty="0">
                <a:latin typeface="Arial MT"/>
                <a:cs typeface="Arial MT"/>
              </a:rPr>
              <a:t>the</a:t>
            </a:r>
            <a:r>
              <a:rPr sz="1000" spc="5" dirty="0">
                <a:latin typeface="Arial MT"/>
                <a:cs typeface="Arial MT"/>
              </a:rPr>
              <a:t> </a:t>
            </a:r>
            <a:r>
              <a:rPr sz="1000" spc="-5" dirty="0">
                <a:latin typeface="Arial MT"/>
                <a:cs typeface="Arial MT"/>
              </a:rPr>
              <a:t>prediction.</a:t>
            </a:r>
            <a:r>
              <a:rPr sz="1000" spc="20" dirty="0">
                <a:latin typeface="Arial MT"/>
                <a:cs typeface="Arial MT"/>
              </a:rPr>
              <a:t> </a:t>
            </a:r>
            <a:r>
              <a:rPr sz="1000" spc="-5" dirty="0">
                <a:latin typeface="Arial MT"/>
                <a:cs typeface="Arial MT"/>
              </a:rPr>
              <a:t>And</a:t>
            </a:r>
            <a:r>
              <a:rPr sz="1000" spc="10" dirty="0">
                <a:latin typeface="Arial MT"/>
                <a:cs typeface="Arial MT"/>
              </a:rPr>
              <a:t> </a:t>
            </a:r>
            <a:r>
              <a:rPr sz="1000" spc="-5" dirty="0">
                <a:latin typeface="Arial MT"/>
                <a:cs typeface="Arial MT"/>
              </a:rPr>
              <a:t>this</a:t>
            </a:r>
            <a:r>
              <a:rPr sz="1000" spc="10" dirty="0">
                <a:latin typeface="Arial MT"/>
                <a:cs typeface="Arial MT"/>
              </a:rPr>
              <a:t> </a:t>
            </a:r>
            <a:r>
              <a:rPr sz="1000" spc="-5" dirty="0">
                <a:latin typeface="Arial MT"/>
                <a:cs typeface="Arial MT"/>
              </a:rPr>
              <a:t>prediction</a:t>
            </a:r>
            <a:r>
              <a:rPr sz="1000" spc="10" dirty="0">
                <a:latin typeface="Arial MT"/>
                <a:cs typeface="Arial MT"/>
              </a:rPr>
              <a:t> </a:t>
            </a:r>
            <a:r>
              <a:rPr sz="1000" spc="-5" dirty="0">
                <a:latin typeface="Arial MT"/>
                <a:cs typeface="Arial MT"/>
              </a:rPr>
              <a:t>value</a:t>
            </a:r>
            <a:r>
              <a:rPr sz="1000" spc="15" dirty="0">
                <a:latin typeface="Arial MT"/>
                <a:cs typeface="Arial MT"/>
              </a:rPr>
              <a:t> </a:t>
            </a:r>
            <a:r>
              <a:rPr sz="1000" spc="-5" dirty="0">
                <a:latin typeface="Arial MT"/>
                <a:cs typeface="Arial MT"/>
              </a:rPr>
              <a:t>will </a:t>
            </a:r>
            <a:r>
              <a:rPr sz="1000" dirty="0">
                <a:latin typeface="Arial MT"/>
                <a:cs typeface="Arial MT"/>
              </a:rPr>
              <a:t> </a:t>
            </a:r>
            <a:r>
              <a:rPr sz="1000" spc="-5" dirty="0">
                <a:latin typeface="Arial MT"/>
                <a:cs typeface="Arial MT"/>
              </a:rPr>
              <a:t>be rendered</a:t>
            </a:r>
            <a:r>
              <a:rPr sz="1000" spc="10" dirty="0">
                <a:latin typeface="Arial MT"/>
                <a:cs typeface="Arial MT"/>
              </a:rPr>
              <a:t> </a:t>
            </a:r>
            <a:r>
              <a:rPr sz="1000" spc="-5" dirty="0">
                <a:latin typeface="Arial MT"/>
                <a:cs typeface="Arial MT"/>
              </a:rPr>
              <a:t>to</a:t>
            </a:r>
            <a:r>
              <a:rPr sz="1000" dirty="0">
                <a:latin typeface="Arial MT"/>
                <a:cs typeface="Arial MT"/>
              </a:rPr>
              <a:t> </a:t>
            </a:r>
            <a:r>
              <a:rPr sz="1000" spc="-5" dirty="0">
                <a:latin typeface="Arial MT"/>
                <a:cs typeface="Arial MT"/>
              </a:rPr>
              <a:t>the</a:t>
            </a:r>
            <a:r>
              <a:rPr sz="1000" dirty="0">
                <a:latin typeface="Arial MT"/>
                <a:cs typeface="Arial MT"/>
              </a:rPr>
              <a:t> </a:t>
            </a:r>
            <a:r>
              <a:rPr sz="1000" spc="-5" dirty="0">
                <a:latin typeface="Arial MT"/>
                <a:cs typeface="Arial MT"/>
              </a:rPr>
              <a:t>text</a:t>
            </a:r>
            <a:r>
              <a:rPr sz="1000" dirty="0">
                <a:latin typeface="Arial MT"/>
                <a:cs typeface="Arial MT"/>
              </a:rPr>
              <a:t> </a:t>
            </a:r>
            <a:r>
              <a:rPr sz="1000" spc="-5" dirty="0">
                <a:latin typeface="Arial MT"/>
                <a:cs typeface="Arial MT"/>
              </a:rPr>
              <a:t>that</a:t>
            </a:r>
            <a:r>
              <a:rPr sz="1000" spc="10" dirty="0">
                <a:latin typeface="Arial MT"/>
                <a:cs typeface="Arial MT"/>
              </a:rPr>
              <a:t> </a:t>
            </a:r>
            <a:r>
              <a:rPr sz="1000" spc="-5" dirty="0">
                <a:latin typeface="Arial MT"/>
                <a:cs typeface="Arial MT"/>
              </a:rPr>
              <a:t>we have</a:t>
            </a:r>
            <a:r>
              <a:rPr sz="1000" dirty="0">
                <a:latin typeface="Arial MT"/>
                <a:cs typeface="Arial MT"/>
              </a:rPr>
              <a:t> </a:t>
            </a:r>
            <a:r>
              <a:rPr sz="1000" spc="-5" dirty="0">
                <a:latin typeface="Arial MT"/>
                <a:cs typeface="Arial MT"/>
              </a:rPr>
              <a:t>mentioned</a:t>
            </a:r>
            <a:r>
              <a:rPr sz="1000" spc="10" dirty="0">
                <a:latin typeface="Arial MT"/>
                <a:cs typeface="Arial MT"/>
              </a:rPr>
              <a:t> </a:t>
            </a:r>
            <a:r>
              <a:rPr sz="1000" spc="-5" dirty="0">
                <a:latin typeface="Arial MT"/>
                <a:cs typeface="Arial MT"/>
              </a:rPr>
              <a:t>in</a:t>
            </a:r>
            <a:r>
              <a:rPr sz="1000" dirty="0">
                <a:latin typeface="Arial MT"/>
                <a:cs typeface="Arial MT"/>
              </a:rPr>
              <a:t> </a:t>
            </a:r>
            <a:r>
              <a:rPr sz="1000" spc="-5" dirty="0">
                <a:latin typeface="Arial MT"/>
                <a:cs typeface="Arial MT"/>
              </a:rPr>
              <a:t>the</a:t>
            </a:r>
            <a:r>
              <a:rPr sz="1000" spc="10" dirty="0">
                <a:latin typeface="Arial MT"/>
                <a:cs typeface="Arial MT"/>
              </a:rPr>
              <a:t> </a:t>
            </a:r>
            <a:r>
              <a:rPr sz="1000" spc="-5" dirty="0">
                <a:latin typeface="Arial MT"/>
                <a:cs typeface="Arial MT"/>
              </a:rPr>
              <a:t>submit.html</a:t>
            </a:r>
            <a:r>
              <a:rPr sz="1000" spc="5" dirty="0">
                <a:latin typeface="Arial MT"/>
                <a:cs typeface="Arial MT"/>
              </a:rPr>
              <a:t> </a:t>
            </a:r>
            <a:r>
              <a:rPr sz="1000" spc="-5" dirty="0">
                <a:latin typeface="Arial MT"/>
                <a:cs typeface="Arial MT"/>
              </a:rPr>
              <a:t>page</a:t>
            </a:r>
            <a:r>
              <a:rPr sz="1000" dirty="0">
                <a:latin typeface="Arial MT"/>
                <a:cs typeface="Arial MT"/>
              </a:rPr>
              <a:t> </a:t>
            </a:r>
            <a:r>
              <a:rPr sz="1000" spc="-5" dirty="0">
                <a:latin typeface="Arial MT"/>
                <a:cs typeface="Arial MT"/>
              </a:rPr>
              <a:t>earlier.</a:t>
            </a:r>
            <a:endParaRPr sz="1000">
              <a:latin typeface="Arial MT"/>
              <a:cs typeface="Arial MT"/>
            </a:endParaRPr>
          </a:p>
          <a:p>
            <a:pPr>
              <a:lnSpc>
                <a:spcPct val="100000"/>
              </a:lnSpc>
              <a:spcBef>
                <a:spcPts val="35"/>
              </a:spcBef>
            </a:pPr>
            <a:endParaRPr sz="950">
              <a:latin typeface="Arial MT"/>
              <a:cs typeface="Arial MT"/>
            </a:endParaRPr>
          </a:p>
          <a:p>
            <a:pPr marL="12700">
              <a:lnSpc>
                <a:spcPct val="100000"/>
              </a:lnSpc>
            </a:pPr>
            <a:r>
              <a:rPr sz="1000" spc="-5" dirty="0">
                <a:latin typeface="Arial MT"/>
                <a:cs typeface="Arial MT"/>
              </a:rPr>
              <a:t>Main</a:t>
            </a:r>
            <a:r>
              <a:rPr sz="1000" spc="-30" dirty="0">
                <a:latin typeface="Arial MT"/>
                <a:cs typeface="Arial MT"/>
              </a:rPr>
              <a:t> </a:t>
            </a:r>
            <a:r>
              <a:rPr sz="1000" spc="-5" dirty="0">
                <a:latin typeface="Arial MT"/>
                <a:cs typeface="Arial MT"/>
              </a:rPr>
              <a:t>Function:</a:t>
            </a:r>
            <a:endParaRPr sz="1000">
              <a:latin typeface="Arial MT"/>
              <a:cs typeface="Arial MT"/>
            </a:endParaRPr>
          </a:p>
        </p:txBody>
      </p:sp>
      <p:sp>
        <p:nvSpPr>
          <p:cNvPr id="3" name="object 3"/>
          <p:cNvSpPr txBox="1"/>
          <p:nvPr/>
        </p:nvSpPr>
        <p:spPr>
          <a:xfrm>
            <a:off x="1816354" y="2933445"/>
            <a:ext cx="5046980" cy="1663700"/>
          </a:xfrm>
          <a:prstGeom prst="rect">
            <a:avLst/>
          </a:prstGeom>
        </p:spPr>
        <p:txBody>
          <a:bodyPr vert="horz" wrap="square" lIns="0" tIns="12700" rIns="0" bIns="0" rtlCol="0">
            <a:spAutoFit/>
          </a:bodyPr>
          <a:lstStyle/>
          <a:p>
            <a:pPr marL="12700">
              <a:lnSpc>
                <a:spcPct val="100000"/>
              </a:lnSpc>
              <a:spcBef>
                <a:spcPts val="100"/>
              </a:spcBef>
            </a:pPr>
            <a:r>
              <a:rPr sz="1200" b="1" dirty="0">
                <a:latin typeface="Arial"/>
                <a:cs typeface="Arial"/>
              </a:rPr>
              <a:t>Activity</a:t>
            </a:r>
            <a:r>
              <a:rPr sz="1200" b="1" spc="-5" dirty="0">
                <a:latin typeface="Arial"/>
                <a:cs typeface="Arial"/>
              </a:rPr>
              <a:t> </a:t>
            </a:r>
            <a:r>
              <a:rPr sz="1200" b="1" dirty="0">
                <a:latin typeface="Arial"/>
                <a:cs typeface="Arial"/>
              </a:rPr>
              <a:t>2.3:</a:t>
            </a:r>
            <a:r>
              <a:rPr sz="1200" b="1" spc="-5" dirty="0">
                <a:latin typeface="Arial"/>
                <a:cs typeface="Arial"/>
              </a:rPr>
              <a:t> Run the</a:t>
            </a:r>
            <a:r>
              <a:rPr sz="1200" b="1" spc="-15" dirty="0">
                <a:latin typeface="Arial"/>
                <a:cs typeface="Arial"/>
              </a:rPr>
              <a:t> </a:t>
            </a:r>
            <a:r>
              <a:rPr sz="1200" b="1" dirty="0">
                <a:latin typeface="Arial"/>
                <a:cs typeface="Arial"/>
              </a:rPr>
              <a:t>web</a:t>
            </a:r>
            <a:r>
              <a:rPr sz="1200" b="1" spc="-5" dirty="0">
                <a:latin typeface="Arial"/>
                <a:cs typeface="Arial"/>
              </a:rPr>
              <a:t> application</a:t>
            </a:r>
            <a:endParaRPr sz="1200">
              <a:latin typeface="Arial"/>
              <a:cs typeface="Arial"/>
            </a:endParaRPr>
          </a:p>
          <a:p>
            <a:pPr>
              <a:lnSpc>
                <a:spcPct val="100000"/>
              </a:lnSpc>
              <a:spcBef>
                <a:spcPts val="35"/>
              </a:spcBef>
            </a:pPr>
            <a:endParaRPr sz="1050">
              <a:latin typeface="Arial"/>
              <a:cs typeface="Arial"/>
            </a:endParaRPr>
          </a:p>
          <a:p>
            <a:pPr marL="812800" indent="-267335">
              <a:lnSpc>
                <a:spcPct val="100000"/>
              </a:lnSpc>
              <a:spcBef>
                <a:spcPts val="5"/>
              </a:spcBef>
              <a:buFont typeface="Calibri"/>
              <a:buChar char="●"/>
              <a:tabLst>
                <a:tab pos="812800" algn="l"/>
                <a:tab pos="813435" algn="l"/>
              </a:tabLst>
            </a:pPr>
            <a:r>
              <a:rPr sz="1000" spc="-5" dirty="0">
                <a:latin typeface="Arial MT"/>
                <a:cs typeface="Arial MT"/>
              </a:rPr>
              <a:t>Open anaconda</a:t>
            </a:r>
            <a:r>
              <a:rPr sz="1000" spc="5" dirty="0">
                <a:latin typeface="Arial MT"/>
                <a:cs typeface="Arial MT"/>
              </a:rPr>
              <a:t> </a:t>
            </a:r>
            <a:r>
              <a:rPr sz="1000" spc="-5" dirty="0">
                <a:latin typeface="Arial MT"/>
                <a:cs typeface="Arial MT"/>
              </a:rPr>
              <a:t>prompt from</a:t>
            </a:r>
            <a:r>
              <a:rPr sz="1000" dirty="0">
                <a:latin typeface="Arial MT"/>
                <a:cs typeface="Arial MT"/>
              </a:rPr>
              <a:t> </a:t>
            </a:r>
            <a:r>
              <a:rPr sz="1000" spc="-5" dirty="0">
                <a:latin typeface="Arial MT"/>
                <a:cs typeface="Arial MT"/>
              </a:rPr>
              <a:t>the</a:t>
            </a:r>
            <a:r>
              <a:rPr sz="1000" spc="5" dirty="0">
                <a:latin typeface="Arial MT"/>
                <a:cs typeface="Arial MT"/>
              </a:rPr>
              <a:t> </a:t>
            </a:r>
            <a:r>
              <a:rPr sz="1000" spc="-5" dirty="0">
                <a:latin typeface="Arial MT"/>
                <a:cs typeface="Arial MT"/>
              </a:rPr>
              <a:t>start menu</a:t>
            </a:r>
            <a:endParaRPr sz="1000">
              <a:latin typeface="Arial MT"/>
              <a:cs typeface="Arial MT"/>
            </a:endParaRPr>
          </a:p>
          <a:p>
            <a:pPr marL="812800" indent="-267335">
              <a:lnSpc>
                <a:spcPct val="100000"/>
              </a:lnSpc>
              <a:spcBef>
                <a:spcPts val="765"/>
              </a:spcBef>
              <a:buFont typeface="Calibri"/>
              <a:buChar char="●"/>
              <a:tabLst>
                <a:tab pos="812800" algn="l"/>
                <a:tab pos="813435" algn="l"/>
              </a:tabLst>
            </a:pPr>
            <a:r>
              <a:rPr sz="1000" spc="-5" dirty="0">
                <a:latin typeface="Arial MT"/>
                <a:cs typeface="Arial MT"/>
              </a:rPr>
              <a:t>Navigate </a:t>
            </a:r>
            <a:r>
              <a:rPr sz="1000" dirty="0">
                <a:latin typeface="Arial MT"/>
                <a:cs typeface="Arial MT"/>
              </a:rPr>
              <a:t>to </a:t>
            </a:r>
            <a:r>
              <a:rPr sz="1000" spc="-5" dirty="0">
                <a:latin typeface="Arial MT"/>
                <a:cs typeface="Arial MT"/>
              </a:rPr>
              <a:t>the</a:t>
            </a:r>
            <a:r>
              <a:rPr sz="1000" dirty="0">
                <a:latin typeface="Arial MT"/>
                <a:cs typeface="Arial MT"/>
              </a:rPr>
              <a:t> </a:t>
            </a:r>
            <a:r>
              <a:rPr sz="1000" spc="-5" dirty="0">
                <a:latin typeface="Arial MT"/>
                <a:cs typeface="Arial MT"/>
              </a:rPr>
              <a:t>folder</a:t>
            </a:r>
            <a:r>
              <a:rPr sz="1000" spc="10" dirty="0">
                <a:latin typeface="Arial MT"/>
                <a:cs typeface="Arial MT"/>
              </a:rPr>
              <a:t> </a:t>
            </a:r>
            <a:r>
              <a:rPr sz="1000" spc="-5" dirty="0">
                <a:latin typeface="Arial MT"/>
                <a:cs typeface="Arial MT"/>
              </a:rPr>
              <a:t>where</a:t>
            </a:r>
            <a:r>
              <a:rPr sz="1000" dirty="0">
                <a:latin typeface="Arial MT"/>
                <a:cs typeface="Arial MT"/>
              </a:rPr>
              <a:t> </a:t>
            </a:r>
            <a:r>
              <a:rPr sz="1000" spc="-5" dirty="0">
                <a:latin typeface="Arial MT"/>
                <a:cs typeface="Arial MT"/>
              </a:rPr>
              <a:t>your</a:t>
            </a:r>
            <a:r>
              <a:rPr sz="1000" spc="5" dirty="0">
                <a:latin typeface="Arial MT"/>
                <a:cs typeface="Arial MT"/>
              </a:rPr>
              <a:t> </a:t>
            </a:r>
            <a:r>
              <a:rPr sz="1000" spc="-5" dirty="0">
                <a:latin typeface="Arial MT"/>
                <a:cs typeface="Arial MT"/>
              </a:rPr>
              <a:t>python</a:t>
            </a:r>
            <a:r>
              <a:rPr sz="1000" dirty="0">
                <a:latin typeface="Arial MT"/>
                <a:cs typeface="Arial MT"/>
              </a:rPr>
              <a:t> </a:t>
            </a:r>
            <a:r>
              <a:rPr sz="1000" spc="-5" dirty="0">
                <a:latin typeface="Arial MT"/>
                <a:cs typeface="Arial MT"/>
              </a:rPr>
              <a:t>script</a:t>
            </a:r>
            <a:r>
              <a:rPr sz="1000" spc="5" dirty="0">
                <a:latin typeface="Arial MT"/>
                <a:cs typeface="Arial MT"/>
              </a:rPr>
              <a:t> </a:t>
            </a:r>
            <a:r>
              <a:rPr sz="1000" spc="-5" dirty="0">
                <a:latin typeface="Arial MT"/>
                <a:cs typeface="Arial MT"/>
              </a:rPr>
              <a:t>is.</a:t>
            </a:r>
            <a:endParaRPr sz="1000">
              <a:latin typeface="Arial MT"/>
              <a:cs typeface="Arial MT"/>
            </a:endParaRPr>
          </a:p>
          <a:p>
            <a:pPr marL="812800" indent="-267335">
              <a:lnSpc>
                <a:spcPct val="100000"/>
              </a:lnSpc>
              <a:spcBef>
                <a:spcPts val="770"/>
              </a:spcBef>
              <a:buFont typeface="Calibri"/>
              <a:buChar char="●"/>
              <a:tabLst>
                <a:tab pos="812800" algn="l"/>
                <a:tab pos="813435" algn="l"/>
              </a:tabLst>
            </a:pPr>
            <a:r>
              <a:rPr sz="1000" spc="-10" dirty="0">
                <a:latin typeface="Arial MT"/>
                <a:cs typeface="Arial MT"/>
              </a:rPr>
              <a:t>Now</a:t>
            </a:r>
            <a:r>
              <a:rPr sz="1000" spc="-15" dirty="0">
                <a:latin typeface="Arial MT"/>
                <a:cs typeface="Arial MT"/>
              </a:rPr>
              <a:t> </a:t>
            </a:r>
            <a:r>
              <a:rPr sz="1000" spc="-5" dirty="0">
                <a:latin typeface="Arial MT"/>
                <a:cs typeface="Arial MT"/>
              </a:rPr>
              <a:t>type “python</a:t>
            </a:r>
            <a:r>
              <a:rPr sz="1000" spc="-15" dirty="0">
                <a:latin typeface="Arial MT"/>
                <a:cs typeface="Arial MT"/>
              </a:rPr>
              <a:t> </a:t>
            </a:r>
            <a:r>
              <a:rPr sz="1000" spc="-5" dirty="0">
                <a:latin typeface="Arial MT"/>
                <a:cs typeface="Arial MT"/>
              </a:rPr>
              <a:t>app.py” command</a:t>
            </a:r>
            <a:endParaRPr sz="1000">
              <a:latin typeface="Arial MT"/>
              <a:cs typeface="Arial MT"/>
            </a:endParaRPr>
          </a:p>
          <a:p>
            <a:pPr marL="812800" indent="-267335">
              <a:lnSpc>
                <a:spcPct val="100000"/>
              </a:lnSpc>
              <a:spcBef>
                <a:spcPts val="755"/>
              </a:spcBef>
              <a:buFont typeface="Calibri"/>
              <a:buChar char="●"/>
              <a:tabLst>
                <a:tab pos="812800" algn="l"/>
                <a:tab pos="813435" algn="l"/>
              </a:tabLst>
            </a:pPr>
            <a:r>
              <a:rPr sz="1000" spc="-5" dirty="0">
                <a:latin typeface="Arial MT"/>
                <a:cs typeface="Arial MT"/>
              </a:rPr>
              <a:t>Navigate </a:t>
            </a:r>
            <a:r>
              <a:rPr sz="1000" dirty="0">
                <a:latin typeface="Arial MT"/>
                <a:cs typeface="Arial MT"/>
              </a:rPr>
              <a:t>to </a:t>
            </a:r>
            <a:r>
              <a:rPr sz="1000" spc="-5" dirty="0">
                <a:latin typeface="Arial MT"/>
                <a:cs typeface="Arial MT"/>
              </a:rPr>
              <a:t>the</a:t>
            </a:r>
            <a:r>
              <a:rPr sz="1000" dirty="0">
                <a:latin typeface="Arial MT"/>
                <a:cs typeface="Arial MT"/>
              </a:rPr>
              <a:t> </a:t>
            </a:r>
            <a:r>
              <a:rPr sz="1000" spc="-5" dirty="0">
                <a:latin typeface="Arial MT"/>
                <a:cs typeface="Arial MT"/>
              </a:rPr>
              <a:t>localhost</a:t>
            </a:r>
            <a:r>
              <a:rPr sz="1000" dirty="0">
                <a:latin typeface="Arial MT"/>
                <a:cs typeface="Arial MT"/>
              </a:rPr>
              <a:t> </a:t>
            </a:r>
            <a:r>
              <a:rPr sz="1000" spc="-5" dirty="0">
                <a:latin typeface="Arial MT"/>
                <a:cs typeface="Arial MT"/>
              </a:rPr>
              <a:t>where you</a:t>
            </a:r>
            <a:r>
              <a:rPr sz="1000" dirty="0">
                <a:latin typeface="Arial MT"/>
                <a:cs typeface="Arial MT"/>
              </a:rPr>
              <a:t> </a:t>
            </a:r>
            <a:r>
              <a:rPr sz="1000" spc="-5" dirty="0">
                <a:latin typeface="Arial MT"/>
                <a:cs typeface="Arial MT"/>
              </a:rPr>
              <a:t>can</a:t>
            </a:r>
            <a:r>
              <a:rPr sz="1000" dirty="0">
                <a:latin typeface="Arial MT"/>
                <a:cs typeface="Arial MT"/>
              </a:rPr>
              <a:t> </a:t>
            </a:r>
            <a:r>
              <a:rPr sz="1000" spc="-5" dirty="0">
                <a:latin typeface="Arial MT"/>
                <a:cs typeface="Arial MT"/>
              </a:rPr>
              <a:t>view</a:t>
            </a:r>
            <a:r>
              <a:rPr sz="1000" dirty="0">
                <a:latin typeface="Arial MT"/>
                <a:cs typeface="Arial MT"/>
              </a:rPr>
              <a:t> </a:t>
            </a:r>
            <a:r>
              <a:rPr sz="1000" spc="-5" dirty="0">
                <a:latin typeface="Arial MT"/>
                <a:cs typeface="Arial MT"/>
              </a:rPr>
              <a:t>your</a:t>
            </a:r>
            <a:r>
              <a:rPr sz="1000" dirty="0">
                <a:latin typeface="Arial MT"/>
                <a:cs typeface="Arial MT"/>
              </a:rPr>
              <a:t> web </a:t>
            </a:r>
            <a:r>
              <a:rPr sz="1000" spc="-5" dirty="0">
                <a:latin typeface="Arial MT"/>
                <a:cs typeface="Arial MT"/>
              </a:rPr>
              <a:t>page.</a:t>
            </a:r>
            <a:endParaRPr sz="1000">
              <a:latin typeface="Arial MT"/>
              <a:cs typeface="Arial MT"/>
            </a:endParaRPr>
          </a:p>
          <a:p>
            <a:pPr marL="812800" marR="5080" indent="-266700">
              <a:lnSpc>
                <a:spcPts val="1150"/>
              </a:lnSpc>
              <a:spcBef>
                <a:spcPts val="850"/>
              </a:spcBef>
              <a:buFont typeface="Calibri"/>
              <a:buChar char="●"/>
              <a:tabLst>
                <a:tab pos="812800" algn="l"/>
                <a:tab pos="813435" algn="l"/>
              </a:tabLst>
            </a:pPr>
            <a:r>
              <a:rPr sz="1000" spc="-5" dirty="0">
                <a:latin typeface="Arial MT"/>
                <a:cs typeface="Arial MT"/>
              </a:rPr>
              <a:t>Click</a:t>
            </a:r>
            <a:r>
              <a:rPr sz="1000" spc="5" dirty="0">
                <a:latin typeface="Arial MT"/>
                <a:cs typeface="Arial MT"/>
              </a:rPr>
              <a:t> </a:t>
            </a:r>
            <a:r>
              <a:rPr sz="1000" spc="-5" dirty="0">
                <a:latin typeface="Arial MT"/>
                <a:cs typeface="Arial MT"/>
              </a:rPr>
              <a:t>on</a:t>
            </a:r>
            <a:r>
              <a:rPr sz="1000" spc="10" dirty="0">
                <a:latin typeface="Arial MT"/>
                <a:cs typeface="Arial MT"/>
              </a:rPr>
              <a:t> </a:t>
            </a:r>
            <a:r>
              <a:rPr sz="1000" spc="-5" dirty="0">
                <a:latin typeface="Arial MT"/>
                <a:cs typeface="Arial MT"/>
              </a:rPr>
              <a:t>the</a:t>
            </a:r>
            <a:r>
              <a:rPr sz="1000" spc="15" dirty="0">
                <a:latin typeface="Arial MT"/>
                <a:cs typeface="Arial MT"/>
              </a:rPr>
              <a:t> </a:t>
            </a:r>
            <a:r>
              <a:rPr sz="1000" spc="-5" dirty="0">
                <a:latin typeface="Arial MT"/>
                <a:cs typeface="Arial MT"/>
              </a:rPr>
              <a:t>predict</a:t>
            </a:r>
            <a:r>
              <a:rPr sz="1000" dirty="0">
                <a:latin typeface="Arial MT"/>
                <a:cs typeface="Arial MT"/>
              </a:rPr>
              <a:t> </a:t>
            </a:r>
            <a:r>
              <a:rPr sz="1000" spc="-5" dirty="0">
                <a:latin typeface="Arial MT"/>
                <a:cs typeface="Arial MT"/>
              </a:rPr>
              <a:t>button</a:t>
            </a:r>
            <a:r>
              <a:rPr sz="1000" spc="15" dirty="0">
                <a:latin typeface="Arial MT"/>
                <a:cs typeface="Arial MT"/>
              </a:rPr>
              <a:t> </a:t>
            </a:r>
            <a:r>
              <a:rPr sz="1000" dirty="0">
                <a:latin typeface="Arial MT"/>
                <a:cs typeface="Arial MT"/>
              </a:rPr>
              <a:t>from </a:t>
            </a:r>
            <a:r>
              <a:rPr sz="1000" spc="-5" dirty="0">
                <a:latin typeface="Arial MT"/>
                <a:cs typeface="Arial MT"/>
              </a:rPr>
              <a:t>the</a:t>
            </a:r>
            <a:r>
              <a:rPr sz="1000" spc="5" dirty="0">
                <a:latin typeface="Arial MT"/>
                <a:cs typeface="Arial MT"/>
              </a:rPr>
              <a:t> </a:t>
            </a:r>
            <a:r>
              <a:rPr sz="1000" spc="-5" dirty="0">
                <a:latin typeface="Arial MT"/>
                <a:cs typeface="Arial MT"/>
              </a:rPr>
              <a:t>top</a:t>
            </a:r>
            <a:r>
              <a:rPr sz="1000" spc="5" dirty="0">
                <a:latin typeface="Arial MT"/>
                <a:cs typeface="Arial MT"/>
              </a:rPr>
              <a:t> </a:t>
            </a:r>
            <a:r>
              <a:rPr sz="1000" spc="-5" dirty="0">
                <a:latin typeface="Arial MT"/>
                <a:cs typeface="Arial MT"/>
              </a:rPr>
              <a:t>left</a:t>
            </a:r>
            <a:r>
              <a:rPr sz="1000" spc="5" dirty="0">
                <a:latin typeface="Arial MT"/>
                <a:cs typeface="Arial MT"/>
              </a:rPr>
              <a:t> </a:t>
            </a:r>
            <a:r>
              <a:rPr sz="1000" spc="-5" dirty="0">
                <a:latin typeface="Arial MT"/>
                <a:cs typeface="Arial MT"/>
              </a:rPr>
              <a:t>corner,</a:t>
            </a:r>
            <a:r>
              <a:rPr sz="1000" spc="10" dirty="0">
                <a:latin typeface="Arial MT"/>
                <a:cs typeface="Arial MT"/>
              </a:rPr>
              <a:t> </a:t>
            </a:r>
            <a:r>
              <a:rPr sz="1000" spc="-5" dirty="0">
                <a:latin typeface="Arial MT"/>
                <a:cs typeface="Arial MT"/>
              </a:rPr>
              <a:t>enter</a:t>
            </a:r>
            <a:r>
              <a:rPr sz="1000" dirty="0">
                <a:latin typeface="Arial MT"/>
                <a:cs typeface="Arial MT"/>
              </a:rPr>
              <a:t> </a:t>
            </a:r>
            <a:r>
              <a:rPr sz="1000" spc="-5" dirty="0">
                <a:latin typeface="Arial MT"/>
                <a:cs typeface="Arial MT"/>
              </a:rPr>
              <a:t>the</a:t>
            </a:r>
            <a:r>
              <a:rPr sz="1000" spc="15" dirty="0">
                <a:latin typeface="Arial MT"/>
                <a:cs typeface="Arial MT"/>
              </a:rPr>
              <a:t> </a:t>
            </a:r>
            <a:r>
              <a:rPr sz="1000" spc="-5" dirty="0">
                <a:latin typeface="Arial MT"/>
                <a:cs typeface="Arial MT"/>
              </a:rPr>
              <a:t>inputs,</a:t>
            </a:r>
            <a:r>
              <a:rPr sz="1000" dirty="0">
                <a:latin typeface="Arial MT"/>
                <a:cs typeface="Arial MT"/>
              </a:rPr>
              <a:t> click</a:t>
            </a:r>
            <a:r>
              <a:rPr sz="1000" spc="10" dirty="0">
                <a:latin typeface="Arial MT"/>
                <a:cs typeface="Arial MT"/>
              </a:rPr>
              <a:t> </a:t>
            </a:r>
            <a:r>
              <a:rPr sz="1000" spc="-5" dirty="0">
                <a:latin typeface="Arial MT"/>
                <a:cs typeface="Arial MT"/>
              </a:rPr>
              <a:t>on </a:t>
            </a:r>
            <a:r>
              <a:rPr sz="1000" spc="-265" dirty="0">
                <a:latin typeface="Arial MT"/>
                <a:cs typeface="Arial MT"/>
              </a:rPr>
              <a:t> </a:t>
            </a:r>
            <a:r>
              <a:rPr sz="1000" spc="-5" dirty="0">
                <a:latin typeface="Arial MT"/>
                <a:cs typeface="Arial MT"/>
              </a:rPr>
              <a:t>the submit</a:t>
            </a:r>
            <a:r>
              <a:rPr sz="1000" spc="5" dirty="0">
                <a:latin typeface="Arial MT"/>
                <a:cs typeface="Arial MT"/>
              </a:rPr>
              <a:t> </a:t>
            </a:r>
            <a:r>
              <a:rPr sz="1000" spc="-5" dirty="0">
                <a:latin typeface="Arial MT"/>
                <a:cs typeface="Arial MT"/>
              </a:rPr>
              <a:t>button,</a:t>
            </a:r>
            <a:r>
              <a:rPr sz="1000" spc="10" dirty="0">
                <a:latin typeface="Arial MT"/>
                <a:cs typeface="Arial MT"/>
              </a:rPr>
              <a:t> </a:t>
            </a:r>
            <a:r>
              <a:rPr sz="1000" spc="-5" dirty="0">
                <a:latin typeface="Arial MT"/>
                <a:cs typeface="Arial MT"/>
              </a:rPr>
              <a:t>and see</a:t>
            </a:r>
            <a:r>
              <a:rPr sz="1000" spc="5" dirty="0">
                <a:latin typeface="Arial MT"/>
                <a:cs typeface="Arial MT"/>
              </a:rPr>
              <a:t> </a:t>
            </a:r>
            <a:r>
              <a:rPr sz="1000" spc="-5" dirty="0">
                <a:latin typeface="Arial MT"/>
                <a:cs typeface="Arial MT"/>
              </a:rPr>
              <a:t>the</a:t>
            </a:r>
            <a:r>
              <a:rPr sz="1000" dirty="0">
                <a:latin typeface="Arial MT"/>
                <a:cs typeface="Arial MT"/>
              </a:rPr>
              <a:t> </a:t>
            </a:r>
            <a:r>
              <a:rPr sz="1000" spc="-5" dirty="0">
                <a:latin typeface="Arial MT"/>
                <a:cs typeface="Arial MT"/>
              </a:rPr>
              <a:t>result/prediction</a:t>
            </a:r>
            <a:r>
              <a:rPr sz="1000" spc="5" dirty="0">
                <a:latin typeface="Arial MT"/>
                <a:cs typeface="Arial MT"/>
              </a:rPr>
              <a:t> </a:t>
            </a:r>
            <a:r>
              <a:rPr sz="1000" spc="-5" dirty="0">
                <a:latin typeface="Arial MT"/>
                <a:cs typeface="Arial MT"/>
              </a:rPr>
              <a:t>on the</a:t>
            </a:r>
            <a:r>
              <a:rPr sz="1000" spc="10" dirty="0">
                <a:latin typeface="Arial MT"/>
                <a:cs typeface="Arial MT"/>
              </a:rPr>
              <a:t> </a:t>
            </a:r>
            <a:r>
              <a:rPr sz="1000" spc="-5" dirty="0">
                <a:latin typeface="Arial MT"/>
                <a:cs typeface="Arial MT"/>
              </a:rPr>
              <a:t>web.</a:t>
            </a:r>
            <a:endParaRPr sz="1000">
              <a:latin typeface="Arial MT"/>
              <a:cs typeface="Arial MT"/>
            </a:endParaRPr>
          </a:p>
        </p:txBody>
      </p:sp>
      <p:sp>
        <p:nvSpPr>
          <p:cNvPr id="4" name="object 4"/>
          <p:cNvSpPr txBox="1"/>
          <p:nvPr/>
        </p:nvSpPr>
        <p:spPr>
          <a:xfrm>
            <a:off x="1816354" y="6059195"/>
            <a:ext cx="4772660" cy="461645"/>
          </a:xfrm>
          <a:prstGeom prst="rect">
            <a:avLst/>
          </a:prstGeom>
        </p:spPr>
        <p:txBody>
          <a:bodyPr vert="horz" wrap="square" lIns="0" tIns="12700" rIns="0" bIns="0" rtlCol="0">
            <a:spAutoFit/>
          </a:bodyPr>
          <a:lstStyle/>
          <a:p>
            <a:pPr marL="12700" marR="5080">
              <a:lnSpc>
                <a:spcPct val="143000"/>
              </a:lnSpc>
              <a:spcBef>
                <a:spcPts val="100"/>
              </a:spcBef>
            </a:pPr>
            <a:r>
              <a:rPr sz="1000" spc="-5" dirty="0">
                <a:latin typeface="Arial MT"/>
                <a:cs typeface="Arial MT"/>
              </a:rPr>
              <a:t>Now,Go</a:t>
            </a:r>
            <a:r>
              <a:rPr sz="1000" spc="5" dirty="0">
                <a:latin typeface="Arial MT"/>
                <a:cs typeface="Arial MT"/>
              </a:rPr>
              <a:t> </a:t>
            </a:r>
            <a:r>
              <a:rPr sz="1000" spc="-5" dirty="0">
                <a:latin typeface="Arial MT"/>
                <a:cs typeface="Arial MT"/>
              </a:rPr>
              <a:t>the</a:t>
            </a:r>
            <a:r>
              <a:rPr sz="1000" spc="5" dirty="0">
                <a:latin typeface="Arial MT"/>
                <a:cs typeface="Arial MT"/>
              </a:rPr>
              <a:t> </a:t>
            </a:r>
            <a:r>
              <a:rPr sz="1000" dirty="0">
                <a:latin typeface="Arial MT"/>
                <a:cs typeface="Arial MT"/>
              </a:rPr>
              <a:t>web</a:t>
            </a:r>
            <a:r>
              <a:rPr sz="1000" spc="15" dirty="0">
                <a:latin typeface="Arial MT"/>
                <a:cs typeface="Arial MT"/>
              </a:rPr>
              <a:t> </a:t>
            </a:r>
            <a:r>
              <a:rPr sz="1000" spc="-5" dirty="0">
                <a:latin typeface="Arial MT"/>
                <a:cs typeface="Arial MT"/>
              </a:rPr>
              <a:t>browser</a:t>
            </a:r>
            <a:r>
              <a:rPr sz="1000" spc="10" dirty="0">
                <a:latin typeface="Arial MT"/>
                <a:cs typeface="Arial MT"/>
              </a:rPr>
              <a:t> </a:t>
            </a:r>
            <a:r>
              <a:rPr sz="1000" dirty="0">
                <a:latin typeface="Arial MT"/>
                <a:cs typeface="Arial MT"/>
              </a:rPr>
              <a:t>and</a:t>
            </a:r>
            <a:r>
              <a:rPr sz="1000" spc="5" dirty="0">
                <a:latin typeface="Arial MT"/>
                <a:cs typeface="Arial MT"/>
              </a:rPr>
              <a:t> </a:t>
            </a:r>
            <a:r>
              <a:rPr sz="1000" spc="-5" dirty="0">
                <a:latin typeface="Arial MT"/>
                <a:cs typeface="Arial MT"/>
              </a:rPr>
              <a:t>write</a:t>
            </a:r>
            <a:r>
              <a:rPr sz="1000" spc="5" dirty="0">
                <a:latin typeface="Arial MT"/>
                <a:cs typeface="Arial MT"/>
              </a:rPr>
              <a:t> </a:t>
            </a:r>
            <a:r>
              <a:rPr sz="1000" spc="-5" dirty="0">
                <a:latin typeface="Arial MT"/>
                <a:cs typeface="Arial MT"/>
              </a:rPr>
              <a:t>the</a:t>
            </a:r>
            <a:r>
              <a:rPr sz="1000" spc="5" dirty="0">
                <a:latin typeface="Arial MT"/>
                <a:cs typeface="Arial MT"/>
              </a:rPr>
              <a:t> </a:t>
            </a:r>
            <a:r>
              <a:rPr sz="1000" spc="-5" dirty="0">
                <a:latin typeface="Arial MT"/>
                <a:cs typeface="Arial MT"/>
              </a:rPr>
              <a:t>localhost</a:t>
            </a:r>
            <a:r>
              <a:rPr sz="1000" spc="10" dirty="0">
                <a:latin typeface="Arial MT"/>
                <a:cs typeface="Arial MT"/>
              </a:rPr>
              <a:t> </a:t>
            </a:r>
            <a:r>
              <a:rPr sz="1000" dirty="0">
                <a:latin typeface="Arial MT"/>
                <a:cs typeface="Arial MT"/>
              </a:rPr>
              <a:t>url </a:t>
            </a:r>
            <a:r>
              <a:rPr sz="1000" spc="-5" dirty="0">
                <a:latin typeface="Arial MT"/>
                <a:cs typeface="Arial MT"/>
              </a:rPr>
              <a:t>(http://127.0.0.1:5000)</a:t>
            </a:r>
            <a:r>
              <a:rPr sz="1000" spc="10" dirty="0">
                <a:latin typeface="Arial MT"/>
                <a:cs typeface="Arial MT"/>
              </a:rPr>
              <a:t> </a:t>
            </a:r>
            <a:r>
              <a:rPr sz="1000" spc="-5" dirty="0">
                <a:latin typeface="Arial MT"/>
                <a:cs typeface="Arial MT"/>
              </a:rPr>
              <a:t>to</a:t>
            </a:r>
            <a:r>
              <a:rPr sz="1000" spc="15" dirty="0">
                <a:latin typeface="Arial MT"/>
                <a:cs typeface="Arial MT"/>
              </a:rPr>
              <a:t> </a:t>
            </a:r>
            <a:r>
              <a:rPr sz="1000" spc="-5" dirty="0">
                <a:latin typeface="Arial MT"/>
                <a:cs typeface="Arial MT"/>
              </a:rPr>
              <a:t>get</a:t>
            </a:r>
            <a:r>
              <a:rPr sz="1000" spc="10" dirty="0">
                <a:latin typeface="Arial MT"/>
                <a:cs typeface="Arial MT"/>
              </a:rPr>
              <a:t> </a:t>
            </a:r>
            <a:r>
              <a:rPr sz="1000" spc="-5" dirty="0">
                <a:latin typeface="Arial MT"/>
                <a:cs typeface="Arial MT"/>
              </a:rPr>
              <a:t>the </a:t>
            </a:r>
            <a:r>
              <a:rPr sz="1000" spc="-265" dirty="0">
                <a:latin typeface="Arial MT"/>
                <a:cs typeface="Arial MT"/>
              </a:rPr>
              <a:t> </a:t>
            </a:r>
            <a:r>
              <a:rPr sz="1000" spc="-5" dirty="0">
                <a:latin typeface="Arial MT"/>
                <a:cs typeface="Arial MT"/>
              </a:rPr>
              <a:t>below</a:t>
            </a:r>
            <a:r>
              <a:rPr sz="1000" spc="-10" dirty="0">
                <a:latin typeface="Arial MT"/>
                <a:cs typeface="Arial MT"/>
              </a:rPr>
              <a:t> </a:t>
            </a:r>
            <a:r>
              <a:rPr sz="1000" spc="-5" dirty="0">
                <a:latin typeface="Arial MT"/>
                <a:cs typeface="Arial MT"/>
              </a:rPr>
              <a:t>result</a:t>
            </a:r>
            <a:endParaRPr sz="1000">
              <a:latin typeface="Arial MT"/>
              <a:cs typeface="Arial MT"/>
            </a:endParaRPr>
          </a:p>
        </p:txBody>
      </p:sp>
      <p:pic>
        <p:nvPicPr>
          <p:cNvPr id="6" name="object 6"/>
          <p:cNvPicPr/>
          <p:nvPr/>
        </p:nvPicPr>
        <p:blipFill>
          <a:blip r:embed="rId2" cstate="print"/>
          <a:stretch>
            <a:fillRect/>
          </a:stretch>
        </p:blipFill>
        <p:spPr>
          <a:xfrm>
            <a:off x="2628900" y="4759223"/>
            <a:ext cx="3695065" cy="1224889"/>
          </a:xfrm>
          <a:prstGeom prst="rect">
            <a:avLst/>
          </a:prstGeom>
        </p:spPr>
      </p:pic>
      <p:sp>
        <p:nvSpPr>
          <p:cNvPr id="8" name="object 8"/>
          <p:cNvSpPr txBox="1"/>
          <p:nvPr/>
        </p:nvSpPr>
        <p:spPr>
          <a:xfrm>
            <a:off x="902004" y="9886729"/>
            <a:ext cx="1454150" cy="194310"/>
          </a:xfrm>
          <a:prstGeom prst="rect">
            <a:avLst/>
          </a:prstGeom>
        </p:spPr>
        <p:txBody>
          <a:bodyPr vert="horz" wrap="square" lIns="0" tIns="0" rIns="0" bIns="0" rtlCol="0">
            <a:spAutoFit/>
          </a:bodyPr>
          <a:lstStyle/>
          <a:p>
            <a:pPr marL="12700">
              <a:lnSpc>
                <a:spcPts val="1410"/>
              </a:lnSpc>
            </a:pPr>
            <a:r>
              <a:rPr sz="1200" u="sng" spc="-5" dirty="0">
                <a:solidFill>
                  <a:srgbClr val="0462C1"/>
                </a:solidFill>
                <a:uFill>
                  <a:solidFill>
                    <a:srgbClr val="0462C1"/>
                  </a:solidFill>
                </a:uFill>
                <a:latin typeface="Times New Roman"/>
                <a:cs typeface="Times New Roman"/>
                <a:hlinkClick r:id="rId3"/>
              </a:rPr>
              <a:t>www.smartinternz.com</a:t>
            </a:r>
            <a:endParaRPr sz="1200">
              <a:latin typeface="Times New Roman"/>
              <a:cs typeface="Times New Roman"/>
            </a:endParaRPr>
          </a:p>
        </p:txBody>
      </p:sp>
      <p:sp>
        <p:nvSpPr>
          <p:cNvPr id="9" name="object 9"/>
          <p:cNvSpPr txBox="1">
            <a:spLocks noGrp="1"/>
          </p:cNvSpPr>
          <p:nvPr>
            <p:ph type="sldNum" sz="quarter" idx="7"/>
          </p:nvPr>
        </p:nvSpPr>
        <p:spPr>
          <a:prstGeom prst="rect">
            <a:avLst/>
          </a:prstGeom>
        </p:spPr>
        <p:txBody>
          <a:bodyPr vert="horz" wrap="square" lIns="0" tIns="0" rIns="0" bIns="0" rtlCol="0">
            <a:spAutoFit/>
          </a:bodyPr>
          <a:lstStyle/>
          <a:p>
            <a:pPr marL="12700">
              <a:lnSpc>
                <a:spcPts val="1410"/>
              </a:lnSpc>
            </a:pPr>
            <a:r>
              <a:rPr spc="-5" dirty="0"/>
              <a:t>Page</a:t>
            </a:r>
            <a:r>
              <a:rPr spc="-25" dirty="0"/>
              <a:t> </a:t>
            </a:r>
            <a:r>
              <a:rPr b="1" dirty="0">
                <a:latin typeface="Times New Roman"/>
                <a:cs typeface="Times New Roman"/>
              </a:rPr>
              <a:t>20</a:t>
            </a:r>
            <a:r>
              <a:rPr b="1" spc="-20" dirty="0">
                <a:latin typeface="Times New Roman"/>
                <a:cs typeface="Times New Roman"/>
              </a:rPr>
              <a:t> </a:t>
            </a:r>
            <a:r>
              <a:rPr dirty="0"/>
              <a:t>of</a:t>
            </a:r>
            <a:r>
              <a:rPr spc="-25" dirty="0"/>
              <a:t> </a:t>
            </a:r>
            <a:r>
              <a:rPr b="1" dirty="0">
                <a:latin typeface="Times New Roman"/>
                <a:cs typeface="Times New Roman"/>
              </a:rPr>
              <a:t>22</a:t>
            </a:r>
          </a:p>
        </p:txBody>
      </p:sp>
      <p:pic>
        <p:nvPicPr>
          <p:cNvPr id="11" name="Picture 10" descr="Graphical user interface, website&#10;&#10;Description automatically generated">
            <a:extLst>
              <a:ext uri="{FF2B5EF4-FFF2-40B4-BE49-F238E27FC236}">
                <a16:creationId xmlns:a16="http://schemas.microsoft.com/office/drawing/2014/main" id="{5E3ADCCF-4DBD-2FDD-99E9-27D16A9CD18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651571" y="6879173"/>
            <a:ext cx="5102225" cy="2470828"/>
          </a:xfrm>
          <a:prstGeom prst="rect">
            <a:avLst/>
          </a:prstGeom>
        </p:spPr>
      </p:pic>
      <p:pic>
        <p:nvPicPr>
          <p:cNvPr id="13" name="Picture 12" descr="Text&#10;&#10;Description automatically generated">
            <a:extLst>
              <a:ext uri="{FF2B5EF4-FFF2-40B4-BE49-F238E27FC236}">
                <a16:creationId xmlns:a16="http://schemas.microsoft.com/office/drawing/2014/main" id="{984DE9EB-C9D2-3AA5-9BBA-EB87722C992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628900" y="2123611"/>
            <a:ext cx="2446232" cy="647756"/>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p:nvPr/>
        </p:nvSpPr>
        <p:spPr>
          <a:xfrm>
            <a:off x="902004" y="9886729"/>
            <a:ext cx="1454150" cy="194310"/>
          </a:xfrm>
          <a:prstGeom prst="rect">
            <a:avLst/>
          </a:prstGeom>
        </p:spPr>
        <p:txBody>
          <a:bodyPr vert="horz" wrap="square" lIns="0" tIns="0" rIns="0" bIns="0" rtlCol="0">
            <a:spAutoFit/>
          </a:bodyPr>
          <a:lstStyle/>
          <a:p>
            <a:pPr marL="12700">
              <a:lnSpc>
                <a:spcPts val="1410"/>
              </a:lnSpc>
            </a:pPr>
            <a:r>
              <a:rPr sz="1200" u="sng" spc="-5" dirty="0">
                <a:solidFill>
                  <a:srgbClr val="0462C1"/>
                </a:solidFill>
                <a:uFill>
                  <a:solidFill>
                    <a:srgbClr val="0462C1"/>
                  </a:solidFill>
                </a:uFill>
                <a:latin typeface="Times New Roman"/>
                <a:cs typeface="Times New Roman"/>
                <a:hlinkClick r:id="rId2"/>
              </a:rPr>
              <a:t>www.smartinternz.com</a:t>
            </a:r>
            <a:endParaRPr sz="1200">
              <a:latin typeface="Times New Roman"/>
              <a:cs typeface="Times New Roman"/>
            </a:endParaRP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12700">
              <a:lnSpc>
                <a:spcPts val="1410"/>
              </a:lnSpc>
            </a:pPr>
            <a:r>
              <a:rPr spc="-5" dirty="0"/>
              <a:t>Page</a:t>
            </a:r>
            <a:r>
              <a:rPr spc="-25" dirty="0"/>
              <a:t> </a:t>
            </a:r>
            <a:r>
              <a:rPr b="1" dirty="0">
                <a:latin typeface="Times New Roman"/>
                <a:cs typeface="Times New Roman"/>
              </a:rPr>
              <a:t>21</a:t>
            </a:r>
            <a:r>
              <a:rPr b="1" spc="-20" dirty="0">
                <a:latin typeface="Times New Roman"/>
                <a:cs typeface="Times New Roman"/>
              </a:rPr>
              <a:t> </a:t>
            </a:r>
            <a:r>
              <a:rPr dirty="0"/>
              <a:t>of</a:t>
            </a:r>
            <a:r>
              <a:rPr spc="-25" dirty="0"/>
              <a:t> </a:t>
            </a:r>
            <a:r>
              <a:rPr b="1" dirty="0">
                <a:latin typeface="Times New Roman"/>
                <a:cs typeface="Times New Roman"/>
              </a:rPr>
              <a:t>22</a:t>
            </a:r>
          </a:p>
        </p:txBody>
      </p:sp>
      <p:pic>
        <p:nvPicPr>
          <p:cNvPr id="7" name="Picture 6" descr="Graphical user interface, application, website&#10;&#10;Description automatically generated">
            <a:extLst>
              <a:ext uri="{FF2B5EF4-FFF2-40B4-BE49-F238E27FC236}">
                <a16:creationId xmlns:a16="http://schemas.microsoft.com/office/drawing/2014/main" id="{1CC3D2A9-6E9C-FA05-1D41-A08120ED5C3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02004" y="1460500"/>
            <a:ext cx="6010633" cy="2971800"/>
          </a:xfrm>
          <a:prstGeom prst="rect">
            <a:avLst/>
          </a:prstGeom>
        </p:spPr>
      </p:pic>
      <p:pic>
        <p:nvPicPr>
          <p:cNvPr id="9" name="Picture 8" descr="Graphical user interface, table&#10;&#10;Description automatically generated">
            <a:extLst>
              <a:ext uri="{FF2B5EF4-FFF2-40B4-BE49-F238E27FC236}">
                <a16:creationId xmlns:a16="http://schemas.microsoft.com/office/drawing/2014/main" id="{7F2CFDE7-3782-9FD8-A877-82DA0C58B9A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263650" y="5270500"/>
            <a:ext cx="5538596" cy="2795728"/>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902004" y="9886729"/>
            <a:ext cx="1454150" cy="194310"/>
          </a:xfrm>
          <a:prstGeom prst="rect">
            <a:avLst/>
          </a:prstGeom>
        </p:spPr>
        <p:txBody>
          <a:bodyPr vert="horz" wrap="square" lIns="0" tIns="0" rIns="0" bIns="0" rtlCol="0">
            <a:spAutoFit/>
          </a:bodyPr>
          <a:lstStyle/>
          <a:p>
            <a:pPr marL="12700">
              <a:lnSpc>
                <a:spcPts val="1410"/>
              </a:lnSpc>
            </a:pPr>
            <a:r>
              <a:rPr sz="1200" u="sng" spc="-5" dirty="0">
                <a:solidFill>
                  <a:srgbClr val="0462C1"/>
                </a:solidFill>
                <a:uFill>
                  <a:solidFill>
                    <a:srgbClr val="0462C1"/>
                  </a:solidFill>
                </a:uFill>
                <a:latin typeface="Times New Roman"/>
                <a:cs typeface="Times New Roman"/>
                <a:hlinkClick r:id="rId2"/>
              </a:rPr>
              <a:t>www.smartinternz.com</a:t>
            </a:r>
            <a:endParaRPr sz="1200">
              <a:latin typeface="Times New Roman"/>
              <a:cs typeface="Times New Roman"/>
            </a:endParaRP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12700">
              <a:lnSpc>
                <a:spcPts val="1410"/>
              </a:lnSpc>
            </a:pPr>
            <a:r>
              <a:rPr spc="-5" dirty="0"/>
              <a:t>Page</a:t>
            </a:r>
            <a:r>
              <a:rPr spc="-25" dirty="0"/>
              <a:t> </a:t>
            </a:r>
            <a:r>
              <a:rPr b="1" dirty="0">
                <a:latin typeface="Times New Roman"/>
                <a:cs typeface="Times New Roman"/>
              </a:rPr>
              <a:t>22</a:t>
            </a:r>
            <a:r>
              <a:rPr b="1" spc="-20" dirty="0">
                <a:latin typeface="Times New Roman"/>
                <a:cs typeface="Times New Roman"/>
              </a:rPr>
              <a:t> </a:t>
            </a:r>
            <a:r>
              <a:rPr dirty="0"/>
              <a:t>of</a:t>
            </a:r>
            <a:r>
              <a:rPr spc="-25" dirty="0"/>
              <a:t> </a:t>
            </a:r>
            <a:r>
              <a:rPr b="1" dirty="0">
                <a:latin typeface="Times New Roman"/>
                <a:cs typeface="Times New Roman"/>
              </a:rPr>
              <a:t>22</a:t>
            </a:r>
          </a:p>
        </p:txBody>
      </p:sp>
      <p:sp>
        <p:nvSpPr>
          <p:cNvPr id="2" name="object 2"/>
          <p:cNvSpPr txBox="1"/>
          <p:nvPr/>
        </p:nvSpPr>
        <p:spPr>
          <a:xfrm>
            <a:off x="1232026" y="3618866"/>
            <a:ext cx="5464810" cy="1694814"/>
          </a:xfrm>
          <a:prstGeom prst="rect">
            <a:avLst/>
          </a:prstGeom>
        </p:spPr>
        <p:txBody>
          <a:bodyPr vert="horz" wrap="square" lIns="0" tIns="12700" rIns="0" bIns="0" rtlCol="0">
            <a:spAutoFit/>
          </a:bodyPr>
          <a:lstStyle/>
          <a:p>
            <a:pPr marL="12700">
              <a:lnSpc>
                <a:spcPct val="100000"/>
              </a:lnSpc>
              <a:spcBef>
                <a:spcPts val="100"/>
              </a:spcBef>
            </a:pPr>
            <a:r>
              <a:rPr sz="1200" b="1" u="heavy" spc="-5" dirty="0">
                <a:uFill>
                  <a:solidFill>
                    <a:srgbClr val="000000"/>
                  </a:solidFill>
                </a:uFill>
                <a:latin typeface="Arial"/>
                <a:cs typeface="Arial"/>
              </a:rPr>
              <a:t>Milestone</a:t>
            </a:r>
            <a:r>
              <a:rPr sz="1200" b="1" u="heavy" spc="10" dirty="0">
                <a:uFill>
                  <a:solidFill>
                    <a:srgbClr val="000000"/>
                  </a:solidFill>
                </a:uFill>
                <a:latin typeface="Arial"/>
                <a:cs typeface="Arial"/>
              </a:rPr>
              <a:t> </a:t>
            </a:r>
            <a:r>
              <a:rPr sz="1200" b="1" u="heavy" dirty="0">
                <a:uFill>
                  <a:solidFill>
                    <a:srgbClr val="000000"/>
                  </a:solidFill>
                </a:uFill>
                <a:latin typeface="Arial"/>
                <a:cs typeface="Arial"/>
              </a:rPr>
              <a:t>7: </a:t>
            </a:r>
            <a:r>
              <a:rPr sz="1200" b="1" u="heavy" spc="-5" dirty="0">
                <a:uFill>
                  <a:solidFill>
                    <a:srgbClr val="000000"/>
                  </a:solidFill>
                </a:uFill>
                <a:latin typeface="Arial"/>
                <a:cs typeface="Arial"/>
              </a:rPr>
              <a:t>Project</a:t>
            </a:r>
            <a:r>
              <a:rPr sz="1200" b="1" u="heavy" spc="15" dirty="0">
                <a:uFill>
                  <a:solidFill>
                    <a:srgbClr val="000000"/>
                  </a:solidFill>
                </a:uFill>
                <a:latin typeface="Arial"/>
                <a:cs typeface="Arial"/>
              </a:rPr>
              <a:t> </a:t>
            </a:r>
            <a:r>
              <a:rPr sz="1200" b="1" u="heavy" spc="-5" dirty="0">
                <a:uFill>
                  <a:solidFill>
                    <a:srgbClr val="000000"/>
                  </a:solidFill>
                </a:uFill>
                <a:latin typeface="Arial"/>
                <a:cs typeface="Arial"/>
              </a:rPr>
              <a:t>Demonstration</a:t>
            </a:r>
            <a:r>
              <a:rPr sz="1200" b="1" u="heavy" spc="10" dirty="0">
                <a:uFill>
                  <a:solidFill>
                    <a:srgbClr val="000000"/>
                  </a:solidFill>
                </a:uFill>
                <a:latin typeface="Arial"/>
                <a:cs typeface="Arial"/>
              </a:rPr>
              <a:t> </a:t>
            </a:r>
            <a:r>
              <a:rPr sz="1200" b="1" u="heavy" spc="-5" dirty="0">
                <a:uFill>
                  <a:solidFill>
                    <a:srgbClr val="000000"/>
                  </a:solidFill>
                </a:uFill>
                <a:latin typeface="Arial"/>
                <a:cs typeface="Arial"/>
              </a:rPr>
              <a:t>&amp;</a:t>
            </a:r>
            <a:r>
              <a:rPr sz="1200" b="1" u="heavy" spc="15" dirty="0">
                <a:uFill>
                  <a:solidFill>
                    <a:srgbClr val="000000"/>
                  </a:solidFill>
                </a:uFill>
                <a:latin typeface="Arial"/>
                <a:cs typeface="Arial"/>
              </a:rPr>
              <a:t> </a:t>
            </a:r>
            <a:r>
              <a:rPr sz="1200" b="1" u="heavy" spc="-5" dirty="0">
                <a:uFill>
                  <a:solidFill>
                    <a:srgbClr val="000000"/>
                  </a:solidFill>
                </a:uFill>
                <a:latin typeface="Arial"/>
                <a:cs typeface="Arial"/>
              </a:rPr>
              <a:t>Documentation</a:t>
            </a:r>
            <a:endParaRPr sz="1200" dirty="0">
              <a:latin typeface="Arial"/>
              <a:cs typeface="Arial"/>
            </a:endParaRPr>
          </a:p>
          <a:p>
            <a:pPr marL="12700">
              <a:lnSpc>
                <a:spcPct val="100000"/>
              </a:lnSpc>
              <a:spcBef>
                <a:spcPts val="1140"/>
              </a:spcBef>
            </a:pPr>
            <a:r>
              <a:rPr sz="1200" spc="-5" dirty="0">
                <a:latin typeface="Arial MT"/>
                <a:cs typeface="Arial MT"/>
              </a:rPr>
              <a:t>Below</a:t>
            </a:r>
            <a:r>
              <a:rPr sz="1200" dirty="0">
                <a:latin typeface="Arial MT"/>
                <a:cs typeface="Arial MT"/>
              </a:rPr>
              <a:t> </a:t>
            </a:r>
            <a:r>
              <a:rPr sz="1200" spc="-5" dirty="0">
                <a:latin typeface="Arial MT"/>
                <a:cs typeface="Arial MT"/>
              </a:rPr>
              <a:t>mentioned</a:t>
            </a:r>
            <a:r>
              <a:rPr sz="1200" spc="10" dirty="0">
                <a:latin typeface="Arial MT"/>
                <a:cs typeface="Arial MT"/>
              </a:rPr>
              <a:t> </a:t>
            </a:r>
            <a:r>
              <a:rPr sz="1200" spc="-5" dirty="0">
                <a:latin typeface="Arial MT"/>
                <a:cs typeface="Arial MT"/>
              </a:rPr>
              <a:t>deliverables</a:t>
            </a:r>
            <a:r>
              <a:rPr sz="1200" spc="15" dirty="0">
                <a:latin typeface="Arial MT"/>
                <a:cs typeface="Arial MT"/>
              </a:rPr>
              <a:t> </a:t>
            </a:r>
            <a:r>
              <a:rPr sz="1200" spc="-5" dirty="0">
                <a:latin typeface="Arial MT"/>
                <a:cs typeface="Arial MT"/>
              </a:rPr>
              <a:t>to</a:t>
            </a:r>
            <a:r>
              <a:rPr sz="1200" spc="10" dirty="0">
                <a:latin typeface="Arial MT"/>
                <a:cs typeface="Arial MT"/>
              </a:rPr>
              <a:t> </a:t>
            </a:r>
            <a:r>
              <a:rPr sz="1200" spc="-5" dirty="0">
                <a:latin typeface="Arial MT"/>
                <a:cs typeface="Arial MT"/>
              </a:rPr>
              <a:t>be</a:t>
            </a:r>
            <a:r>
              <a:rPr sz="1200" spc="15" dirty="0">
                <a:latin typeface="Arial MT"/>
                <a:cs typeface="Arial MT"/>
              </a:rPr>
              <a:t> </a:t>
            </a:r>
            <a:r>
              <a:rPr sz="1200" spc="-5" dirty="0">
                <a:latin typeface="Arial MT"/>
                <a:cs typeface="Arial MT"/>
              </a:rPr>
              <a:t>submitted</a:t>
            </a:r>
            <a:r>
              <a:rPr sz="1200" spc="15" dirty="0">
                <a:latin typeface="Arial MT"/>
                <a:cs typeface="Arial MT"/>
              </a:rPr>
              <a:t> </a:t>
            </a:r>
            <a:r>
              <a:rPr sz="1200" spc="-5" dirty="0">
                <a:latin typeface="Arial MT"/>
                <a:cs typeface="Arial MT"/>
              </a:rPr>
              <a:t>along</a:t>
            </a:r>
            <a:r>
              <a:rPr sz="1200" spc="10" dirty="0">
                <a:latin typeface="Arial MT"/>
                <a:cs typeface="Arial MT"/>
              </a:rPr>
              <a:t> </a:t>
            </a:r>
            <a:r>
              <a:rPr sz="1200" spc="-5" dirty="0">
                <a:latin typeface="Arial MT"/>
                <a:cs typeface="Arial MT"/>
              </a:rPr>
              <a:t>with</a:t>
            </a:r>
            <a:r>
              <a:rPr sz="1200" dirty="0">
                <a:latin typeface="Arial MT"/>
                <a:cs typeface="Arial MT"/>
              </a:rPr>
              <a:t> </a:t>
            </a:r>
            <a:r>
              <a:rPr sz="1200" spc="-5" dirty="0">
                <a:latin typeface="Arial MT"/>
                <a:cs typeface="Arial MT"/>
              </a:rPr>
              <a:t>other</a:t>
            </a:r>
            <a:r>
              <a:rPr sz="1200" spc="15" dirty="0">
                <a:latin typeface="Arial MT"/>
                <a:cs typeface="Arial MT"/>
              </a:rPr>
              <a:t> </a:t>
            </a:r>
            <a:r>
              <a:rPr sz="1200" spc="-5" dirty="0">
                <a:latin typeface="Arial MT"/>
                <a:cs typeface="Arial MT"/>
              </a:rPr>
              <a:t>deliverables</a:t>
            </a:r>
            <a:endParaRPr sz="1200" dirty="0">
              <a:latin typeface="Arial MT"/>
              <a:cs typeface="Arial MT"/>
            </a:endParaRPr>
          </a:p>
          <a:p>
            <a:pPr marL="469265">
              <a:lnSpc>
                <a:spcPct val="100000"/>
              </a:lnSpc>
              <a:spcBef>
                <a:spcPts val="1140"/>
              </a:spcBef>
            </a:pPr>
            <a:r>
              <a:rPr sz="1200" b="1" dirty="0">
                <a:latin typeface="Arial"/>
                <a:cs typeface="Arial"/>
              </a:rPr>
              <a:t>Activity 1:-</a:t>
            </a:r>
            <a:r>
              <a:rPr sz="1200" b="1" spc="-5" dirty="0">
                <a:latin typeface="Arial"/>
                <a:cs typeface="Arial"/>
              </a:rPr>
              <a:t> </a:t>
            </a:r>
            <a:r>
              <a:rPr sz="1200" b="1" dirty="0">
                <a:latin typeface="Arial"/>
                <a:cs typeface="Arial"/>
              </a:rPr>
              <a:t>Record</a:t>
            </a:r>
            <a:r>
              <a:rPr sz="1200" b="1" spc="-15" dirty="0">
                <a:latin typeface="Arial"/>
                <a:cs typeface="Arial"/>
              </a:rPr>
              <a:t> </a:t>
            </a:r>
            <a:r>
              <a:rPr sz="1200" b="1" spc="-5" dirty="0">
                <a:latin typeface="Arial"/>
                <a:cs typeface="Arial"/>
              </a:rPr>
              <a:t>explanation</a:t>
            </a:r>
            <a:r>
              <a:rPr sz="1200" b="1" dirty="0">
                <a:latin typeface="Arial"/>
                <a:cs typeface="Arial"/>
              </a:rPr>
              <a:t> </a:t>
            </a:r>
            <a:r>
              <a:rPr sz="1200" b="1" spc="-5" dirty="0">
                <a:latin typeface="Arial"/>
                <a:cs typeface="Arial"/>
              </a:rPr>
              <a:t>Video</a:t>
            </a:r>
            <a:r>
              <a:rPr sz="1200" b="1" dirty="0">
                <a:latin typeface="Arial"/>
                <a:cs typeface="Arial"/>
              </a:rPr>
              <a:t> for project end to</a:t>
            </a:r>
            <a:r>
              <a:rPr sz="1200" b="1" spc="-5" dirty="0">
                <a:latin typeface="Arial"/>
                <a:cs typeface="Arial"/>
              </a:rPr>
              <a:t> </a:t>
            </a:r>
            <a:r>
              <a:rPr sz="1200" b="1" dirty="0">
                <a:latin typeface="Arial"/>
                <a:cs typeface="Arial"/>
              </a:rPr>
              <a:t>end</a:t>
            </a:r>
            <a:r>
              <a:rPr sz="1200" b="1" spc="-15" dirty="0">
                <a:latin typeface="Arial"/>
                <a:cs typeface="Arial"/>
              </a:rPr>
              <a:t> </a:t>
            </a:r>
            <a:r>
              <a:rPr sz="1200" b="1" spc="-5" dirty="0">
                <a:latin typeface="Arial"/>
                <a:cs typeface="Arial"/>
              </a:rPr>
              <a:t>solution</a:t>
            </a:r>
            <a:endParaRPr sz="1200" dirty="0">
              <a:latin typeface="Arial"/>
              <a:cs typeface="Arial"/>
            </a:endParaRPr>
          </a:p>
          <a:p>
            <a:pPr>
              <a:lnSpc>
                <a:spcPct val="100000"/>
              </a:lnSpc>
              <a:spcBef>
                <a:spcPts val="30"/>
              </a:spcBef>
            </a:pPr>
            <a:endParaRPr sz="1050" dirty="0">
              <a:latin typeface="Arial"/>
              <a:cs typeface="Arial"/>
            </a:endParaRPr>
          </a:p>
          <a:p>
            <a:pPr marL="469265" marR="5080">
              <a:lnSpc>
                <a:spcPts val="1380"/>
              </a:lnSpc>
            </a:pPr>
            <a:r>
              <a:rPr sz="1200" b="1" dirty="0">
                <a:latin typeface="Arial"/>
                <a:cs typeface="Arial"/>
              </a:rPr>
              <a:t>Activity</a:t>
            </a:r>
            <a:r>
              <a:rPr sz="1200" b="1" spc="5" dirty="0">
                <a:latin typeface="Arial"/>
                <a:cs typeface="Arial"/>
              </a:rPr>
              <a:t> </a:t>
            </a:r>
            <a:r>
              <a:rPr sz="1200" b="1" dirty="0">
                <a:latin typeface="Arial"/>
                <a:cs typeface="Arial"/>
              </a:rPr>
              <a:t>2:-</a:t>
            </a:r>
            <a:r>
              <a:rPr sz="1200" b="1" spc="5" dirty="0">
                <a:latin typeface="Arial"/>
                <a:cs typeface="Arial"/>
              </a:rPr>
              <a:t> </a:t>
            </a:r>
            <a:r>
              <a:rPr sz="1200" b="1" spc="-5" dirty="0">
                <a:latin typeface="Arial"/>
                <a:cs typeface="Arial"/>
              </a:rPr>
              <a:t>Project</a:t>
            </a:r>
            <a:r>
              <a:rPr sz="1200" b="1" spc="10" dirty="0">
                <a:latin typeface="Arial"/>
                <a:cs typeface="Arial"/>
              </a:rPr>
              <a:t> </a:t>
            </a:r>
            <a:r>
              <a:rPr sz="1200" b="1" spc="-5" dirty="0">
                <a:latin typeface="Arial"/>
                <a:cs typeface="Arial"/>
              </a:rPr>
              <a:t>Documentation-Step</a:t>
            </a:r>
            <a:r>
              <a:rPr sz="1200" b="1" spc="10" dirty="0">
                <a:latin typeface="Arial"/>
                <a:cs typeface="Arial"/>
              </a:rPr>
              <a:t> </a:t>
            </a:r>
            <a:r>
              <a:rPr sz="1200" b="1" dirty="0">
                <a:latin typeface="Arial"/>
                <a:cs typeface="Arial"/>
              </a:rPr>
              <a:t>by</a:t>
            </a:r>
            <a:r>
              <a:rPr sz="1200" b="1" spc="15" dirty="0">
                <a:latin typeface="Arial"/>
                <a:cs typeface="Arial"/>
              </a:rPr>
              <a:t> </a:t>
            </a:r>
            <a:r>
              <a:rPr sz="1200" b="1" dirty="0">
                <a:latin typeface="Arial"/>
                <a:cs typeface="Arial"/>
              </a:rPr>
              <a:t>step</a:t>
            </a:r>
            <a:r>
              <a:rPr sz="1200" b="1" spc="10" dirty="0">
                <a:latin typeface="Arial"/>
                <a:cs typeface="Arial"/>
              </a:rPr>
              <a:t> </a:t>
            </a:r>
            <a:r>
              <a:rPr sz="1200" b="1" spc="-5" dirty="0">
                <a:latin typeface="Arial"/>
                <a:cs typeface="Arial"/>
              </a:rPr>
              <a:t>project</a:t>
            </a:r>
            <a:r>
              <a:rPr sz="1200" b="1" spc="10" dirty="0">
                <a:latin typeface="Arial"/>
                <a:cs typeface="Arial"/>
              </a:rPr>
              <a:t> </a:t>
            </a:r>
            <a:r>
              <a:rPr sz="1200" b="1" spc="-5" dirty="0">
                <a:latin typeface="Arial"/>
                <a:cs typeface="Arial"/>
              </a:rPr>
              <a:t>development </a:t>
            </a:r>
            <a:r>
              <a:rPr sz="1200" b="1" spc="-320" dirty="0">
                <a:latin typeface="Arial"/>
                <a:cs typeface="Arial"/>
              </a:rPr>
              <a:t> </a:t>
            </a:r>
            <a:r>
              <a:rPr sz="1200" b="1" dirty="0">
                <a:latin typeface="Arial"/>
                <a:cs typeface="Arial"/>
              </a:rPr>
              <a:t>procedure</a:t>
            </a:r>
            <a:endParaRPr sz="1200" dirty="0">
              <a:latin typeface="Arial"/>
              <a:cs typeface="Arial"/>
            </a:endParaRPr>
          </a:p>
          <a:p>
            <a:pPr marL="926465">
              <a:lnSpc>
                <a:spcPct val="100000"/>
              </a:lnSpc>
              <a:spcBef>
                <a:spcPts val="1105"/>
              </a:spcBef>
            </a:pPr>
            <a:r>
              <a:rPr sz="1200" spc="-5" dirty="0">
                <a:latin typeface="Arial MT"/>
                <a:cs typeface="Arial MT"/>
              </a:rPr>
              <a:t>Create</a:t>
            </a:r>
            <a:r>
              <a:rPr sz="1200" spc="5" dirty="0">
                <a:latin typeface="Arial MT"/>
                <a:cs typeface="Arial MT"/>
              </a:rPr>
              <a:t> </a:t>
            </a:r>
            <a:r>
              <a:rPr sz="1200" spc="-5" dirty="0">
                <a:latin typeface="Arial MT"/>
                <a:cs typeface="Arial MT"/>
              </a:rPr>
              <a:t>document</a:t>
            </a:r>
            <a:r>
              <a:rPr sz="1200" spc="5" dirty="0">
                <a:latin typeface="Arial MT"/>
                <a:cs typeface="Arial MT"/>
              </a:rPr>
              <a:t> </a:t>
            </a:r>
            <a:r>
              <a:rPr sz="1200" spc="-5" dirty="0">
                <a:latin typeface="Arial MT"/>
                <a:cs typeface="Arial MT"/>
              </a:rPr>
              <a:t>as</a:t>
            </a:r>
            <a:r>
              <a:rPr sz="1200" spc="-10" dirty="0">
                <a:latin typeface="Arial MT"/>
                <a:cs typeface="Arial MT"/>
              </a:rPr>
              <a:t> </a:t>
            </a:r>
            <a:r>
              <a:rPr sz="1200" spc="-5" dirty="0">
                <a:latin typeface="Arial MT"/>
                <a:cs typeface="Arial MT"/>
              </a:rPr>
              <a:t>per</a:t>
            </a:r>
            <a:r>
              <a:rPr sz="1200" spc="5" dirty="0">
                <a:latin typeface="Arial MT"/>
                <a:cs typeface="Arial MT"/>
              </a:rPr>
              <a:t> </a:t>
            </a:r>
            <a:r>
              <a:rPr sz="1200" spc="-5" dirty="0">
                <a:latin typeface="Arial MT"/>
                <a:cs typeface="Arial MT"/>
              </a:rPr>
              <a:t>the template</a:t>
            </a:r>
            <a:r>
              <a:rPr sz="1200" dirty="0">
                <a:latin typeface="Arial MT"/>
                <a:cs typeface="Arial MT"/>
              </a:rPr>
              <a:t> </a:t>
            </a:r>
            <a:r>
              <a:rPr sz="1200" spc="-5" dirty="0">
                <a:latin typeface="Arial MT"/>
                <a:cs typeface="Arial MT"/>
              </a:rPr>
              <a:t>provided</a:t>
            </a:r>
            <a:endParaRPr sz="1200" dirty="0">
              <a:latin typeface="Arial MT"/>
              <a:cs typeface="Arial MT"/>
            </a:endParaRPr>
          </a:p>
        </p:txBody>
      </p:sp>
      <p:pic>
        <p:nvPicPr>
          <p:cNvPr id="6" name="Picture 5" descr="Graphical user interface, table&#10;&#10;Description automatically generated">
            <a:extLst>
              <a:ext uri="{FF2B5EF4-FFF2-40B4-BE49-F238E27FC236}">
                <a16:creationId xmlns:a16="http://schemas.microsoft.com/office/drawing/2014/main" id="{C9141CA1-450D-4452-1919-0F7FA8676F4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7334" y="241300"/>
            <a:ext cx="6021831" cy="2999442"/>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902004" y="9886729"/>
            <a:ext cx="1454150" cy="194310"/>
          </a:xfrm>
          <a:prstGeom prst="rect">
            <a:avLst/>
          </a:prstGeom>
        </p:spPr>
        <p:txBody>
          <a:bodyPr vert="horz" wrap="square" lIns="0" tIns="0" rIns="0" bIns="0" rtlCol="0">
            <a:spAutoFit/>
          </a:bodyPr>
          <a:lstStyle/>
          <a:p>
            <a:pPr marL="12700">
              <a:lnSpc>
                <a:spcPts val="1410"/>
              </a:lnSpc>
            </a:pPr>
            <a:r>
              <a:rPr sz="1200" u="sng" spc="-5" dirty="0">
                <a:solidFill>
                  <a:srgbClr val="0462C1"/>
                </a:solidFill>
                <a:uFill>
                  <a:solidFill>
                    <a:srgbClr val="0462C1"/>
                  </a:solidFill>
                </a:uFill>
                <a:latin typeface="Times New Roman"/>
                <a:cs typeface="Times New Roman"/>
                <a:hlinkClick r:id="rId2"/>
              </a:rPr>
              <a:t>www.smartinternz.com</a:t>
            </a:r>
            <a:endParaRPr sz="1200">
              <a:latin typeface="Times New Roman"/>
              <a:cs typeface="Times New Roman"/>
            </a:endParaRP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12700">
              <a:lnSpc>
                <a:spcPts val="1410"/>
              </a:lnSpc>
            </a:pPr>
            <a:r>
              <a:rPr spc="-5" dirty="0"/>
              <a:t>Page</a:t>
            </a:r>
            <a:r>
              <a:rPr spc="-25" dirty="0"/>
              <a:t> </a:t>
            </a:r>
            <a:r>
              <a:rPr b="1" dirty="0">
                <a:latin typeface="Times New Roman"/>
                <a:cs typeface="Times New Roman"/>
              </a:rPr>
              <a:t>2</a:t>
            </a:r>
            <a:r>
              <a:rPr b="1" spc="-20" dirty="0">
                <a:latin typeface="Times New Roman"/>
                <a:cs typeface="Times New Roman"/>
              </a:rPr>
              <a:t> </a:t>
            </a:r>
            <a:r>
              <a:rPr dirty="0"/>
              <a:t>of</a:t>
            </a:r>
            <a:r>
              <a:rPr spc="-25" dirty="0"/>
              <a:t> </a:t>
            </a:r>
            <a:r>
              <a:rPr b="1" dirty="0">
                <a:latin typeface="Times New Roman"/>
                <a:cs typeface="Times New Roman"/>
              </a:rPr>
              <a:t>22</a:t>
            </a:r>
          </a:p>
        </p:txBody>
      </p:sp>
      <p:sp>
        <p:nvSpPr>
          <p:cNvPr id="2" name="object 2"/>
          <p:cNvSpPr txBox="1"/>
          <p:nvPr/>
        </p:nvSpPr>
        <p:spPr>
          <a:xfrm>
            <a:off x="902004" y="889761"/>
            <a:ext cx="5107305" cy="4762500"/>
          </a:xfrm>
          <a:prstGeom prst="rect">
            <a:avLst/>
          </a:prstGeom>
        </p:spPr>
        <p:txBody>
          <a:bodyPr vert="horz" wrap="square" lIns="0" tIns="12700" rIns="0" bIns="0" rtlCol="0">
            <a:spAutoFit/>
          </a:bodyPr>
          <a:lstStyle/>
          <a:p>
            <a:pPr marL="12700">
              <a:lnSpc>
                <a:spcPct val="100000"/>
              </a:lnSpc>
              <a:spcBef>
                <a:spcPts val="100"/>
              </a:spcBef>
            </a:pPr>
            <a:r>
              <a:rPr sz="1400" b="1" dirty="0">
                <a:latin typeface="Arial"/>
                <a:cs typeface="Arial"/>
              </a:rPr>
              <a:t>Project</a:t>
            </a:r>
            <a:r>
              <a:rPr sz="1400" b="1" spc="-65" dirty="0">
                <a:latin typeface="Arial"/>
                <a:cs typeface="Arial"/>
              </a:rPr>
              <a:t> </a:t>
            </a:r>
            <a:r>
              <a:rPr sz="1400" b="1" dirty="0">
                <a:latin typeface="Arial"/>
                <a:cs typeface="Arial"/>
              </a:rPr>
              <a:t>Flow:</a:t>
            </a:r>
            <a:endParaRPr sz="1400">
              <a:latin typeface="Arial"/>
              <a:cs typeface="Arial"/>
            </a:endParaRPr>
          </a:p>
          <a:p>
            <a:pPr marL="469265" indent="-228600">
              <a:lnSpc>
                <a:spcPct val="100000"/>
              </a:lnSpc>
              <a:spcBef>
                <a:spcPts val="885"/>
              </a:spcBef>
              <a:buFont typeface="Calibri"/>
              <a:buChar char="●"/>
              <a:tabLst>
                <a:tab pos="469265" algn="l"/>
                <a:tab pos="469900" algn="l"/>
              </a:tabLst>
            </a:pPr>
            <a:r>
              <a:rPr sz="1000" spc="-5" dirty="0">
                <a:latin typeface="Arial MT"/>
                <a:cs typeface="Arial MT"/>
              </a:rPr>
              <a:t>User interacts</a:t>
            </a:r>
            <a:r>
              <a:rPr sz="1000" dirty="0">
                <a:latin typeface="Arial MT"/>
                <a:cs typeface="Arial MT"/>
              </a:rPr>
              <a:t> </a:t>
            </a:r>
            <a:r>
              <a:rPr sz="1000" spc="-5" dirty="0">
                <a:latin typeface="Arial MT"/>
                <a:cs typeface="Arial MT"/>
              </a:rPr>
              <a:t>with</a:t>
            </a:r>
            <a:r>
              <a:rPr sz="1000" spc="5" dirty="0">
                <a:latin typeface="Arial MT"/>
                <a:cs typeface="Arial MT"/>
              </a:rPr>
              <a:t> </a:t>
            </a:r>
            <a:r>
              <a:rPr sz="1000" spc="-5" dirty="0">
                <a:latin typeface="Arial MT"/>
                <a:cs typeface="Arial MT"/>
              </a:rPr>
              <a:t>the</a:t>
            </a:r>
            <a:r>
              <a:rPr sz="1000" spc="5" dirty="0">
                <a:latin typeface="Arial MT"/>
                <a:cs typeface="Arial MT"/>
              </a:rPr>
              <a:t> </a:t>
            </a:r>
            <a:r>
              <a:rPr sz="1000" spc="-5" dirty="0">
                <a:latin typeface="Arial MT"/>
                <a:cs typeface="Arial MT"/>
              </a:rPr>
              <a:t>UI </a:t>
            </a:r>
            <a:r>
              <a:rPr sz="1000" dirty="0">
                <a:latin typeface="Arial MT"/>
                <a:cs typeface="Arial MT"/>
              </a:rPr>
              <a:t>to</a:t>
            </a:r>
            <a:r>
              <a:rPr sz="1000" spc="-5" dirty="0">
                <a:latin typeface="Arial MT"/>
                <a:cs typeface="Arial MT"/>
              </a:rPr>
              <a:t> enter the</a:t>
            </a:r>
            <a:r>
              <a:rPr sz="1000" spc="5" dirty="0">
                <a:latin typeface="Arial MT"/>
                <a:cs typeface="Arial MT"/>
              </a:rPr>
              <a:t> </a:t>
            </a:r>
            <a:r>
              <a:rPr sz="1000" spc="-5" dirty="0">
                <a:latin typeface="Arial MT"/>
                <a:cs typeface="Arial MT"/>
              </a:rPr>
              <a:t>input.</a:t>
            </a:r>
            <a:endParaRPr sz="1000">
              <a:latin typeface="Arial MT"/>
              <a:cs typeface="Arial MT"/>
            </a:endParaRPr>
          </a:p>
          <a:p>
            <a:pPr marL="469265" indent="-228600">
              <a:lnSpc>
                <a:spcPct val="100000"/>
              </a:lnSpc>
              <a:spcBef>
                <a:spcPts val="70"/>
              </a:spcBef>
              <a:buFont typeface="Calibri"/>
              <a:buChar char="●"/>
              <a:tabLst>
                <a:tab pos="469265" algn="l"/>
                <a:tab pos="469900" algn="l"/>
              </a:tabLst>
            </a:pPr>
            <a:r>
              <a:rPr sz="1000" spc="-5" dirty="0">
                <a:latin typeface="Arial MT"/>
                <a:cs typeface="Arial MT"/>
              </a:rPr>
              <a:t>Entered</a:t>
            </a:r>
            <a:r>
              <a:rPr sz="1000" spc="5" dirty="0">
                <a:latin typeface="Arial MT"/>
                <a:cs typeface="Arial MT"/>
              </a:rPr>
              <a:t> </a:t>
            </a:r>
            <a:r>
              <a:rPr sz="1000" spc="-5" dirty="0">
                <a:latin typeface="Arial MT"/>
                <a:cs typeface="Arial MT"/>
              </a:rPr>
              <a:t>input</a:t>
            </a:r>
            <a:r>
              <a:rPr sz="1000" dirty="0">
                <a:latin typeface="Arial MT"/>
                <a:cs typeface="Arial MT"/>
              </a:rPr>
              <a:t> </a:t>
            </a:r>
            <a:r>
              <a:rPr sz="1000" spc="-5" dirty="0">
                <a:latin typeface="Arial MT"/>
                <a:cs typeface="Arial MT"/>
              </a:rPr>
              <a:t>is</a:t>
            </a:r>
            <a:r>
              <a:rPr sz="1000" spc="25" dirty="0">
                <a:latin typeface="Arial MT"/>
                <a:cs typeface="Arial MT"/>
              </a:rPr>
              <a:t> </a:t>
            </a:r>
            <a:r>
              <a:rPr sz="1000" spc="-5" dirty="0">
                <a:latin typeface="Arial MT"/>
                <a:cs typeface="Arial MT"/>
              </a:rPr>
              <a:t>analysed</a:t>
            </a:r>
            <a:r>
              <a:rPr sz="1000" spc="5" dirty="0">
                <a:latin typeface="Arial MT"/>
                <a:cs typeface="Arial MT"/>
              </a:rPr>
              <a:t> </a:t>
            </a:r>
            <a:r>
              <a:rPr sz="1000" dirty="0">
                <a:latin typeface="Arial MT"/>
                <a:cs typeface="Arial MT"/>
              </a:rPr>
              <a:t>by</a:t>
            </a:r>
            <a:r>
              <a:rPr sz="1000" spc="5" dirty="0">
                <a:latin typeface="Arial MT"/>
                <a:cs typeface="Arial MT"/>
              </a:rPr>
              <a:t> </a:t>
            </a:r>
            <a:r>
              <a:rPr sz="1000" spc="-5" dirty="0">
                <a:latin typeface="Arial MT"/>
                <a:cs typeface="Arial MT"/>
              </a:rPr>
              <a:t>the model which</a:t>
            </a:r>
            <a:r>
              <a:rPr sz="1000" spc="10" dirty="0">
                <a:latin typeface="Arial MT"/>
                <a:cs typeface="Arial MT"/>
              </a:rPr>
              <a:t> </a:t>
            </a:r>
            <a:r>
              <a:rPr sz="1000" spc="-5" dirty="0">
                <a:latin typeface="Arial MT"/>
                <a:cs typeface="Arial MT"/>
              </a:rPr>
              <a:t>is</a:t>
            </a:r>
            <a:r>
              <a:rPr sz="1000" spc="5" dirty="0">
                <a:latin typeface="Arial MT"/>
                <a:cs typeface="Arial MT"/>
              </a:rPr>
              <a:t> </a:t>
            </a:r>
            <a:r>
              <a:rPr sz="1000" spc="-5" dirty="0">
                <a:latin typeface="Arial MT"/>
                <a:cs typeface="Arial MT"/>
              </a:rPr>
              <a:t>integrated.</a:t>
            </a:r>
            <a:endParaRPr sz="1000">
              <a:latin typeface="Arial MT"/>
              <a:cs typeface="Arial MT"/>
            </a:endParaRPr>
          </a:p>
          <a:p>
            <a:pPr marL="469265" indent="-228600">
              <a:lnSpc>
                <a:spcPct val="100000"/>
              </a:lnSpc>
              <a:spcBef>
                <a:spcPts val="85"/>
              </a:spcBef>
              <a:buFont typeface="Calibri"/>
              <a:buChar char="●"/>
              <a:tabLst>
                <a:tab pos="469265" algn="l"/>
                <a:tab pos="469900" algn="l"/>
              </a:tabLst>
            </a:pPr>
            <a:r>
              <a:rPr sz="1000" spc="-5" dirty="0">
                <a:latin typeface="Arial MT"/>
                <a:cs typeface="Arial MT"/>
              </a:rPr>
              <a:t>Once</a:t>
            </a:r>
            <a:r>
              <a:rPr sz="1000" dirty="0">
                <a:latin typeface="Arial MT"/>
                <a:cs typeface="Arial MT"/>
              </a:rPr>
              <a:t> </a:t>
            </a:r>
            <a:r>
              <a:rPr sz="1000" spc="-5" dirty="0">
                <a:latin typeface="Arial MT"/>
                <a:cs typeface="Arial MT"/>
              </a:rPr>
              <a:t>model</a:t>
            </a:r>
            <a:r>
              <a:rPr sz="1000" spc="5" dirty="0">
                <a:latin typeface="Arial MT"/>
                <a:cs typeface="Arial MT"/>
              </a:rPr>
              <a:t> </a:t>
            </a:r>
            <a:r>
              <a:rPr sz="1000" spc="-5" dirty="0">
                <a:latin typeface="Arial MT"/>
                <a:cs typeface="Arial MT"/>
              </a:rPr>
              <a:t>analyses</a:t>
            </a:r>
            <a:r>
              <a:rPr sz="1000" spc="10" dirty="0">
                <a:latin typeface="Arial MT"/>
                <a:cs typeface="Arial MT"/>
              </a:rPr>
              <a:t> </a:t>
            </a:r>
            <a:r>
              <a:rPr sz="1000" spc="-5" dirty="0">
                <a:latin typeface="Arial MT"/>
                <a:cs typeface="Arial MT"/>
              </a:rPr>
              <a:t>the</a:t>
            </a:r>
            <a:r>
              <a:rPr sz="1000" spc="10" dirty="0">
                <a:latin typeface="Arial MT"/>
                <a:cs typeface="Arial MT"/>
              </a:rPr>
              <a:t> </a:t>
            </a:r>
            <a:r>
              <a:rPr sz="1000" spc="-5" dirty="0">
                <a:latin typeface="Arial MT"/>
                <a:cs typeface="Arial MT"/>
              </a:rPr>
              <a:t>input</a:t>
            </a:r>
            <a:r>
              <a:rPr sz="1000" spc="15" dirty="0">
                <a:latin typeface="Arial MT"/>
                <a:cs typeface="Arial MT"/>
              </a:rPr>
              <a:t> </a:t>
            </a:r>
            <a:r>
              <a:rPr sz="1000" spc="-5" dirty="0">
                <a:latin typeface="Arial MT"/>
                <a:cs typeface="Arial MT"/>
              </a:rPr>
              <a:t>the</a:t>
            </a:r>
            <a:r>
              <a:rPr sz="1000" spc="25" dirty="0">
                <a:latin typeface="Arial MT"/>
                <a:cs typeface="Arial MT"/>
              </a:rPr>
              <a:t> </a:t>
            </a:r>
            <a:r>
              <a:rPr sz="1000" spc="-5" dirty="0">
                <a:latin typeface="Arial MT"/>
                <a:cs typeface="Arial MT"/>
              </a:rPr>
              <a:t>prediction</a:t>
            </a:r>
            <a:r>
              <a:rPr sz="1000" spc="5" dirty="0">
                <a:latin typeface="Arial MT"/>
                <a:cs typeface="Arial MT"/>
              </a:rPr>
              <a:t> </a:t>
            </a:r>
            <a:r>
              <a:rPr sz="1000" spc="-10" dirty="0">
                <a:latin typeface="Arial MT"/>
                <a:cs typeface="Arial MT"/>
              </a:rPr>
              <a:t>is</a:t>
            </a:r>
            <a:r>
              <a:rPr sz="1000" spc="5" dirty="0">
                <a:latin typeface="Arial MT"/>
                <a:cs typeface="Arial MT"/>
              </a:rPr>
              <a:t> </a:t>
            </a:r>
            <a:r>
              <a:rPr sz="1000" spc="-5" dirty="0">
                <a:latin typeface="Arial MT"/>
                <a:cs typeface="Arial MT"/>
              </a:rPr>
              <a:t>showcased</a:t>
            </a:r>
            <a:r>
              <a:rPr sz="1000" spc="5" dirty="0">
                <a:latin typeface="Arial MT"/>
                <a:cs typeface="Arial MT"/>
              </a:rPr>
              <a:t> </a:t>
            </a:r>
            <a:r>
              <a:rPr sz="1000" spc="-5" dirty="0">
                <a:latin typeface="Arial MT"/>
                <a:cs typeface="Arial MT"/>
              </a:rPr>
              <a:t>on</a:t>
            </a:r>
            <a:r>
              <a:rPr sz="1000" spc="10" dirty="0">
                <a:latin typeface="Arial MT"/>
                <a:cs typeface="Arial MT"/>
              </a:rPr>
              <a:t> </a:t>
            </a:r>
            <a:r>
              <a:rPr sz="1000" spc="-5" dirty="0">
                <a:latin typeface="Arial MT"/>
                <a:cs typeface="Arial MT"/>
              </a:rPr>
              <a:t>the</a:t>
            </a:r>
            <a:r>
              <a:rPr sz="1000" spc="15" dirty="0">
                <a:latin typeface="Arial MT"/>
                <a:cs typeface="Arial MT"/>
              </a:rPr>
              <a:t> </a:t>
            </a:r>
            <a:r>
              <a:rPr sz="1000" spc="-5" dirty="0">
                <a:latin typeface="Arial MT"/>
                <a:cs typeface="Arial MT"/>
              </a:rPr>
              <a:t>UI</a:t>
            </a:r>
            <a:endParaRPr sz="1000">
              <a:latin typeface="Arial MT"/>
              <a:cs typeface="Arial MT"/>
            </a:endParaRPr>
          </a:p>
          <a:p>
            <a:pPr>
              <a:lnSpc>
                <a:spcPct val="100000"/>
              </a:lnSpc>
            </a:pPr>
            <a:endParaRPr sz="1050">
              <a:latin typeface="Arial MT"/>
              <a:cs typeface="Arial MT"/>
            </a:endParaRPr>
          </a:p>
          <a:p>
            <a:pPr marL="12700">
              <a:lnSpc>
                <a:spcPct val="100000"/>
              </a:lnSpc>
              <a:spcBef>
                <a:spcPts val="5"/>
              </a:spcBef>
            </a:pPr>
            <a:r>
              <a:rPr sz="1000" spc="-5" dirty="0">
                <a:latin typeface="Arial MT"/>
                <a:cs typeface="Arial MT"/>
              </a:rPr>
              <a:t>To accomplish</a:t>
            </a:r>
            <a:r>
              <a:rPr sz="1000" spc="10" dirty="0">
                <a:latin typeface="Arial MT"/>
                <a:cs typeface="Arial MT"/>
              </a:rPr>
              <a:t> </a:t>
            </a:r>
            <a:r>
              <a:rPr sz="1000" spc="-5" dirty="0">
                <a:latin typeface="Arial MT"/>
                <a:cs typeface="Arial MT"/>
              </a:rPr>
              <a:t>this,</a:t>
            </a:r>
            <a:r>
              <a:rPr sz="1000" spc="10" dirty="0">
                <a:latin typeface="Arial MT"/>
                <a:cs typeface="Arial MT"/>
              </a:rPr>
              <a:t> </a:t>
            </a:r>
            <a:r>
              <a:rPr sz="1000" spc="-5" dirty="0">
                <a:latin typeface="Arial MT"/>
                <a:cs typeface="Arial MT"/>
              </a:rPr>
              <a:t>we</a:t>
            </a:r>
            <a:r>
              <a:rPr sz="1000" dirty="0">
                <a:latin typeface="Arial MT"/>
                <a:cs typeface="Arial MT"/>
              </a:rPr>
              <a:t> </a:t>
            </a:r>
            <a:r>
              <a:rPr sz="1000" spc="-5" dirty="0">
                <a:latin typeface="Arial MT"/>
                <a:cs typeface="Arial MT"/>
              </a:rPr>
              <a:t>have</a:t>
            </a:r>
            <a:r>
              <a:rPr sz="1000" dirty="0">
                <a:latin typeface="Arial MT"/>
                <a:cs typeface="Arial MT"/>
              </a:rPr>
              <a:t> </a:t>
            </a:r>
            <a:r>
              <a:rPr sz="1000" spc="-5" dirty="0">
                <a:latin typeface="Arial MT"/>
                <a:cs typeface="Arial MT"/>
              </a:rPr>
              <a:t>to</a:t>
            </a:r>
            <a:r>
              <a:rPr sz="1000" dirty="0">
                <a:latin typeface="Arial MT"/>
                <a:cs typeface="Arial MT"/>
              </a:rPr>
              <a:t> </a:t>
            </a:r>
            <a:r>
              <a:rPr sz="1000" spc="-5" dirty="0">
                <a:latin typeface="Arial MT"/>
                <a:cs typeface="Arial MT"/>
              </a:rPr>
              <a:t>complete</a:t>
            </a:r>
            <a:r>
              <a:rPr sz="1000" spc="10" dirty="0">
                <a:latin typeface="Arial MT"/>
                <a:cs typeface="Arial MT"/>
              </a:rPr>
              <a:t> </a:t>
            </a:r>
            <a:r>
              <a:rPr sz="1000" spc="-5" dirty="0">
                <a:latin typeface="Arial MT"/>
                <a:cs typeface="Arial MT"/>
              </a:rPr>
              <a:t>all the</a:t>
            </a:r>
            <a:r>
              <a:rPr sz="1000" dirty="0">
                <a:latin typeface="Arial MT"/>
                <a:cs typeface="Arial MT"/>
              </a:rPr>
              <a:t> activities</a:t>
            </a:r>
            <a:r>
              <a:rPr sz="1000" spc="5" dirty="0">
                <a:latin typeface="Arial MT"/>
                <a:cs typeface="Arial MT"/>
              </a:rPr>
              <a:t> </a:t>
            </a:r>
            <a:r>
              <a:rPr sz="1000" spc="-5" dirty="0">
                <a:latin typeface="Arial MT"/>
                <a:cs typeface="Arial MT"/>
              </a:rPr>
              <a:t>listed</a:t>
            </a:r>
            <a:r>
              <a:rPr sz="1000" dirty="0">
                <a:latin typeface="Arial MT"/>
                <a:cs typeface="Arial MT"/>
              </a:rPr>
              <a:t> </a:t>
            </a:r>
            <a:r>
              <a:rPr sz="1000" spc="-5" dirty="0">
                <a:latin typeface="Arial MT"/>
                <a:cs typeface="Arial MT"/>
              </a:rPr>
              <a:t>below,</a:t>
            </a:r>
            <a:endParaRPr sz="1000">
              <a:latin typeface="Arial MT"/>
              <a:cs typeface="Arial MT"/>
            </a:endParaRPr>
          </a:p>
          <a:p>
            <a:pPr>
              <a:lnSpc>
                <a:spcPct val="100000"/>
              </a:lnSpc>
              <a:spcBef>
                <a:spcPts val="45"/>
              </a:spcBef>
            </a:pPr>
            <a:endParaRPr sz="1450">
              <a:latin typeface="Arial MT"/>
              <a:cs typeface="Arial MT"/>
            </a:endParaRPr>
          </a:p>
          <a:p>
            <a:pPr marL="469265" indent="-228600">
              <a:lnSpc>
                <a:spcPts val="1175"/>
              </a:lnSpc>
              <a:buChar char="●"/>
              <a:tabLst>
                <a:tab pos="469265" algn="l"/>
                <a:tab pos="469900" algn="l"/>
              </a:tabLst>
            </a:pPr>
            <a:r>
              <a:rPr sz="1000" spc="-5" dirty="0">
                <a:latin typeface="Arial MT"/>
                <a:cs typeface="Arial MT"/>
              </a:rPr>
              <a:t>Define</a:t>
            </a:r>
            <a:r>
              <a:rPr sz="1000" dirty="0">
                <a:latin typeface="Arial MT"/>
                <a:cs typeface="Arial MT"/>
              </a:rPr>
              <a:t> </a:t>
            </a:r>
            <a:r>
              <a:rPr sz="1000" spc="-5" dirty="0">
                <a:latin typeface="Arial MT"/>
                <a:cs typeface="Arial MT"/>
              </a:rPr>
              <a:t>Problem</a:t>
            </a:r>
            <a:r>
              <a:rPr sz="1000" spc="5" dirty="0">
                <a:latin typeface="Arial MT"/>
                <a:cs typeface="Arial MT"/>
              </a:rPr>
              <a:t> </a:t>
            </a:r>
            <a:r>
              <a:rPr sz="1000" spc="-5" dirty="0">
                <a:latin typeface="Arial MT"/>
                <a:cs typeface="Arial MT"/>
              </a:rPr>
              <a:t>/ Problem</a:t>
            </a:r>
            <a:r>
              <a:rPr sz="1000" spc="5" dirty="0">
                <a:latin typeface="Arial MT"/>
                <a:cs typeface="Arial MT"/>
              </a:rPr>
              <a:t> </a:t>
            </a:r>
            <a:r>
              <a:rPr sz="1000" spc="-5" dirty="0">
                <a:latin typeface="Arial MT"/>
                <a:cs typeface="Arial MT"/>
              </a:rPr>
              <a:t>Understanding</a:t>
            </a:r>
            <a:endParaRPr sz="1000">
              <a:latin typeface="Arial MT"/>
              <a:cs typeface="Arial MT"/>
            </a:endParaRPr>
          </a:p>
          <a:p>
            <a:pPr marL="926465" lvl="1" indent="-229235">
              <a:lnSpc>
                <a:spcPts val="1150"/>
              </a:lnSpc>
              <a:buChar char="○"/>
              <a:tabLst>
                <a:tab pos="926465" algn="l"/>
                <a:tab pos="927100" algn="l"/>
              </a:tabLst>
            </a:pPr>
            <a:r>
              <a:rPr sz="1000" spc="-5" dirty="0">
                <a:latin typeface="Arial MT"/>
                <a:cs typeface="Arial MT"/>
              </a:rPr>
              <a:t>Specify the</a:t>
            </a:r>
            <a:r>
              <a:rPr sz="1000" dirty="0">
                <a:latin typeface="Arial MT"/>
                <a:cs typeface="Arial MT"/>
              </a:rPr>
              <a:t> </a:t>
            </a:r>
            <a:r>
              <a:rPr sz="1000" spc="-5" dirty="0">
                <a:latin typeface="Arial MT"/>
                <a:cs typeface="Arial MT"/>
              </a:rPr>
              <a:t>business problem</a:t>
            </a:r>
            <a:endParaRPr sz="1000">
              <a:latin typeface="Arial MT"/>
              <a:cs typeface="Arial MT"/>
            </a:endParaRPr>
          </a:p>
          <a:p>
            <a:pPr marL="926465" lvl="1" indent="-229235">
              <a:lnSpc>
                <a:spcPts val="1150"/>
              </a:lnSpc>
              <a:buChar char="○"/>
              <a:tabLst>
                <a:tab pos="926465" algn="l"/>
                <a:tab pos="927100" algn="l"/>
              </a:tabLst>
            </a:pPr>
            <a:r>
              <a:rPr sz="1000" spc="-5" dirty="0">
                <a:latin typeface="Arial MT"/>
                <a:cs typeface="Arial MT"/>
              </a:rPr>
              <a:t>Business</a:t>
            </a:r>
            <a:r>
              <a:rPr sz="1000" spc="-25" dirty="0">
                <a:latin typeface="Arial MT"/>
                <a:cs typeface="Arial MT"/>
              </a:rPr>
              <a:t> </a:t>
            </a:r>
            <a:r>
              <a:rPr sz="1000" spc="-5" dirty="0">
                <a:latin typeface="Arial MT"/>
                <a:cs typeface="Arial MT"/>
              </a:rPr>
              <a:t>requirements</a:t>
            </a:r>
            <a:endParaRPr sz="1000">
              <a:latin typeface="Arial MT"/>
              <a:cs typeface="Arial MT"/>
            </a:endParaRPr>
          </a:p>
          <a:p>
            <a:pPr marL="926465" lvl="1" indent="-229235">
              <a:lnSpc>
                <a:spcPts val="1150"/>
              </a:lnSpc>
              <a:buChar char="○"/>
              <a:tabLst>
                <a:tab pos="926465" algn="l"/>
                <a:tab pos="927100" algn="l"/>
              </a:tabLst>
            </a:pPr>
            <a:r>
              <a:rPr sz="1000" spc="-5" dirty="0">
                <a:latin typeface="Arial MT"/>
                <a:cs typeface="Arial MT"/>
              </a:rPr>
              <a:t>Literature</a:t>
            </a:r>
            <a:r>
              <a:rPr sz="1000" spc="-20" dirty="0">
                <a:latin typeface="Arial MT"/>
                <a:cs typeface="Arial MT"/>
              </a:rPr>
              <a:t> </a:t>
            </a:r>
            <a:r>
              <a:rPr sz="1000" spc="-5" dirty="0">
                <a:latin typeface="Arial MT"/>
                <a:cs typeface="Arial MT"/>
              </a:rPr>
              <a:t>Survey</a:t>
            </a:r>
            <a:endParaRPr sz="1000">
              <a:latin typeface="Arial MT"/>
              <a:cs typeface="Arial MT"/>
            </a:endParaRPr>
          </a:p>
          <a:p>
            <a:pPr marL="926465" lvl="1" indent="-229235">
              <a:lnSpc>
                <a:spcPts val="1145"/>
              </a:lnSpc>
              <a:buChar char="○"/>
              <a:tabLst>
                <a:tab pos="926465" algn="l"/>
                <a:tab pos="927100" algn="l"/>
              </a:tabLst>
            </a:pPr>
            <a:r>
              <a:rPr sz="1000" spc="-5" dirty="0">
                <a:latin typeface="Arial MT"/>
                <a:cs typeface="Arial MT"/>
              </a:rPr>
              <a:t>Social</a:t>
            </a:r>
            <a:r>
              <a:rPr sz="1000" spc="-20" dirty="0">
                <a:latin typeface="Arial MT"/>
                <a:cs typeface="Arial MT"/>
              </a:rPr>
              <a:t> </a:t>
            </a:r>
            <a:r>
              <a:rPr sz="1000" spc="-5" dirty="0">
                <a:latin typeface="Arial MT"/>
                <a:cs typeface="Arial MT"/>
              </a:rPr>
              <a:t>or</a:t>
            </a:r>
            <a:r>
              <a:rPr sz="1000" spc="5" dirty="0">
                <a:latin typeface="Arial MT"/>
                <a:cs typeface="Arial MT"/>
              </a:rPr>
              <a:t> </a:t>
            </a:r>
            <a:r>
              <a:rPr sz="1000" spc="-5" dirty="0">
                <a:latin typeface="Arial MT"/>
                <a:cs typeface="Arial MT"/>
              </a:rPr>
              <a:t>Business</a:t>
            </a:r>
            <a:r>
              <a:rPr sz="1000" spc="-10" dirty="0">
                <a:latin typeface="Arial MT"/>
                <a:cs typeface="Arial MT"/>
              </a:rPr>
              <a:t> </a:t>
            </a:r>
            <a:r>
              <a:rPr sz="1000" spc="-5" dirty="0">
                <a:latin typeface="Arial MT"/>
                <a:cs typeface="Arial MT"/>
              </a:rPr>
              <a:t>Impact.</a:t>
            </a:r>
            <a:endParaRPr sz="1000">
              <a:latin typeface="Arial MT"/>
              <a:cs typeface="Arial MT"/>
            </a:endParaRPr>
          </a:p>
          <a:p>
            <a:pPr marL="469265" indent="-228600">
              <a:lnSpc>
                <a:spcPts val="1145"/>
              </a:lnSpc>
              <a:buChar char="●"/>
              <a:tabLst>
                <a:tab pos="469265" algn="l"/>
                <a:tab pos="469900" algn="l"/>
              </a:tabLst>
            </a:pPr>
            <a:r>
              <a:rPr sz="1000" spc="-5" dirty="0">
                <a:latin typeface="Arial MT"/>
                <a:cs typeface="Arial MT"/>
              </a:rPr>
              <a:t>Data</a:t>
            </a:r>
            <a:r>
              <a:rPr sz="1000" spc="-10" dirty="0">
                <a:latin typeface="Arial MT"/>
                <a:cs typeface="Arial MT"/>
              </a:rPr>
              <a:t> </a:t>
            </a:r>
            <a:r>
              <a:rPr sz="1000" spc="-5" dirty="0">
                <a:latin typeface="Arial MT"/>
                <a:cs typeface="Arial MT"/>
              </a:rPr>
              <a:t>Collection</a:t>
            </a:r>
            <a:r>
              <a:rPr sz="1000" dirty="0">
                <a:latin typeface="Arial MT"/>
                <a:cs typeface="Arial MT"/>
              </a:rPr>
              <a:t> </a:t>
            </a:r>
            <a:r>
              <a:rPr sz="1000" spc="-5" dirty="0">
                <a:latin typeface="Arial MT"/>
                <a:cs typeface="Arial MT"/>
              </a:rPr>
              <a:t>&amp;</a:t>
            </a:r>
            <a:r>
              <a:rPr sz="1000" spc="5" dirty="0">
                <a:latin typeface="Arial MT"/>
                <a:cs typeface="Arial MT"/>
              </a:rPr>
              <a:t> </a:t>
            </a:r>
            <a:r>
              <a:rPr sz="1000" spc="-5" dirty="0">
                <a:latin typeface="Arial MT"/>
                <a:cs typeface="Arial MT"/>
              </a:rPr>
              <a:t>Preparation</a:t>
            </a:r>
            <a:endParaRPr sz="1000">
              <a:latin typeface="Arial MT"/>
              <a:cs typeface="Arial MT"/>
            </a:endParaRPr>
          </a:p>
          <a:p>
            <a:pPr marL="926465" lvl="1" indent="-229235">
              <a:lnSpc>
                <a:spcPts val="1175"/>
              </a:lnSpc>
              <a:buChar char="○"/>
              <a:tabLst>
                <a:tab pos="926465" algn="l"/>
                <a:tab pos="927100" algn="l"/>
              </a:tabLst>
            </a:pPr>
            <a:r>
              <a:rPr sz="1000" spc="-5" dirty="0">
                <a:latin typeface="Arial MT"/>
                <a:cs typeface="Arial MT"/>
              </a:rPr>
              <a:t>Collect</a:t>
            </a:r>
            <a:r>
              <a:rPr sz="1000" spc="-20" dirty="0">
                <a:latin typeface="Arial MT"/>
                <a:cs typeface="Arial MT"/>
              </a:rPr>
              <a:t> </a:t>
            </a:r>
            <a:r>
              <a:rPr sz="1000" spc="-5" dirty="0">
                <a:latin typeface="Arial MT"/>
                <a:cs typeface="Arial MT"/>
              </a:rPr>
              <a:t>the</a:t>
            </a:r>
            <a:r>
              <a:rPr sz="1000" spc="-15" dirty="0">
                <a:latin typeface="Arial MT"/>
                <a:cs typeface="Arial MT"/>
              </a:rPr>
              <a:t> </a:t>
            </a:r>
            <a:r>
              <a:rPr sz="1000" spc="-5" dirty="0">
                <a:latin typeface="Arial MT"/>
                <a:cs typeface="Arial MT"/>
              </a:rPr>
              <a:t>dataset</a:t>
            </a:r>
            <a:endParaRPr sz="1000">
              <a:latin typeface="Arial MT"/>
              <a:cs typeface="Arial MT"/>
            </a:endParaRPr>
          </a:p>
          <a:p>
            <a:pPr marL="926465" lvl="1" indent="-229235">
              <a:lnSpc>
                <a:spcPct val="100000"/>
              </a:lnSpc>
              <a:spcBef>
                <a:spcPts val="135"/>
              </a:spcBef>
              <a:buChar char="○"/>
              <a:tabLst>
                <a:tab pos="926465" algn="l"/>
                <a:tab pos="927100" algn="l"/>
              </a:tabLst>
            </a:pPr>
            <a:r>
              <a:rPr sz="1000" spc="-5" dirty="0">
                <a:latin typeface="Arial MT"/>
                <a:cs typeface="Arial MT"/>
              </a:rPr>
              <a:t>Data</a:t>
            </a:r>
            <a:r>
              <a:rPr sz="1000" spc="-20" dirty="0">
                <a:latin typeface="Arial MT"/>
                <a:cs typeface="Arial MT"/>
              </a:rPr>
              <a:t> </a:t>
            </a:r>
            <a:r>
              <a:rPr sz="1000" spc="-5" dirty="0">
                <a:latin typeface="Arial MT"/>
                <a:cs typeface="Arial MT"/>
              </a:rPr>
              <a:t>Preparation</a:t>
            </a:r>
            <a:endParaRPr sz="1000">
              <a:latin typeface="Arial MT"/>
              <a:cs typeface="Arial MT"/>
            </a:endParaRPr>
          </a:p>
          <a:p>
            <a:pPr marL="469265" indent="-228600">
              <a:lnSpc>
                <a:spcPts val="1170"/>
              </a:lnSpc>
              <a:spcBef>
                <a:spcPts val="120"/>
              </a:spcBef>
              <a:buChar char="●"/>
              <a:tabLst>
                <a:tab pos="469265" algn="l"/>
                <a:tab pos="469900" algn="l"/>
              </a:tabLst>
            </a:pPr>
            <a:r>
              <a:rPr sz="1000" spc="-5" dirty="0">
                <a:latin typeface="Arial MT"/>
                <a:cs typeface="Arial MT"/>
              </a:rPr>
              <a:t>Exploratory</a:t>
            </a:r>
            <a:r>
              <a:rPr sz="1000" spc="-10" dirty="0">
                <a:latin typeface="Arial MT"/>
                <a:cs typeface="Arial MT"/>
              </a:rPr>
              <a:t> </a:t>
            </a:r>
            <a:r>
              <a:rPr sz="1000" spc="-5" dirty="0">
                <a:latin typeface="Arial MT"/>
                <a:cs typeface="Arial MT"/>
              </a:rPr>
              <a:t>Data</a:t>
            </a:r>
            <a:r>
              <a:rPr sz="1000" spc="-15" dirty="0">
                <a:latin typeface="Arial MT"/>
                <a:cs typeface="Arial MT"/>
              </a:rPr>
              <a:t> </a:t>
            </a:r>
            <a:r>
              <a:rPr sz="1000" spc="-5" dirty="0">
                <a:latin typeface="Arial MT"/>
                <a:cs typeface="Arial MT"/>
              </a:rPr>
              <a:t>Analysis</a:t>
            </a:r>
            <a:endParaRPr sz="1000">
              <a:latin typeface="Arial MT"/>
              <a:cs typeface="Arial MT"/>
            </a:endParaRPr>
          </a:p>
          <a:p>
            <a:pPr marL="926465" lvl="1" indent="-229235">
              <a:lnSpc>
                <a:spcPts val="1145"/>
              </a:lnSpc>
              <a:buChar char="○"/>
              <a:tabLst>
                <a:tab pos="926465" algn="l"/>
                <a:tab pos="927100" algn="l"/>
              </a:tabLst>
            </a:pPr>
            <a:r>
              <a:rPr sz="1000" spc="-5" dirty="0">
                <a:latin typeface="Arial MT"/>
                <a:cs typeface="Arial MT"/>
              </a:rPr>
              <a:t>Descriptive</a:t>
            </a:r>
            <a:r>
              <a:rPr sz="1000" spc="-15" dirty="0">
                <a:latin typeface="Arial MT"/>
                <a:cs typeface="Arial MT"/>
              </a:rPr>
              <a:t> </a:t>
            </a:r>
            <a:r>
              <a:rPr sz="1000" spc="-5" dirty="0">
                <a:latin typeface="Arial MT"/>
                <a:cs typeface="Arial MT"/>
              </a:rPr>
              <a:t>statistical</a:t>
            </a:r>
            <a:endParaRPr sz="1000">
              <a:latin typeface="Arial MT"/>
              <a:cs typeface="Arial MT"/>
            </a:endParaRPr>
          </a:p>
          <a:p>
            <a:pPr marL="926465" lvl="1" indent="-229235">
              <a:lnSpc>
                <a:spcPts val="1150"/>
              </a:lnSpc>
              <a:buChar char="○"/>
              <a:tabLst>
                <a:tab pos="926465" algn="l"/>
                <a:tab pos="927100" algn="l"/>
              </a:tabLst>
            </a:pPr>
            <a:r>
              <a:rPr sz="1000" spc="-5" dirty="0">
                <a:latin typeface="Arial MT"/>
                <a:cs typeface="Arial MT"/>
              </a:rPr>
              <a:t>Visual</a:t>
            </a:r>
            <a:r>
              <a:rPr sz="1000" spc="-30" dirty="0">
                <a:latin typeface="Arial MT"/>
                <a:cs typeface="Arial MT"/>
              </a:rPr>
              <a:t> </a:t>
            </a:r>
            <a:r>
              <a:rPr sz="1000" spc="-5" dirty="0">
                <a:latin typeface="Arial MT"/>
                <a:cs typeface="Arial MT"/>
              </a:rPr>
              <a:t>Analysis</a:t>
            </a:r>
            <a:endParaRPr sz="1000">
              <a:latin typeface="Arial MT"/>
              <a:cs typeface="Arial MT"/>
            </a:endParaRPr>
          </a:p>
          <a:p>
            <a:pPr marL="469265" indent="-228600">
              <a:lnSpc>
                <a:spcPts val="1150"/>
              </a:lnSpc>
              <a:buChar char="●"/>
              <a:tabLst>
                <a:tab pos="469265" algn="l"/>
                <a:tab pos="469900" algn="l"/>
              </a:tabLst>
            </a:pPr>
            <a:r>
              <a:rPr sz="1000" spc="-5" dirty="0">
                <a:latin typeface="Arial MT"/>
                <a:cs typeface="Arial MT"/>
              </a:rPr>
              <a:t>Model</a:t>
            </a:r>
            <a:r>
              <a:rPr sz="1000" spc="-35" dirty="0">
                <a:latin typeface="Arial MT"/>
                <a:cs typeface="Arial MT"/>
              </a:rPr>
              <a:t> </a:t>
            </a:r>
            <a:r>
              <a:rPr sz="1000" spc="-5" dirty="0">
                <a:latin typeface="Arial MT"/>
                <a:cs typeface="Arial MT"/>
              </a:rPr>
              <a:t>Building</a:t>
            </a:r>
            <a:endParaRPr sz="1000">
              <a:latin typeface="Arial MT"/>
              <a:cs typeface="Arial MT"/>
            </a:endParaRPr>
          </a:p>
          <a:p>
            <a:pPr marL="926465" lvl="1" indent="-229235">
              <a:lnSpc>
                <a:spcPts val="1150"/>
              </a:lnSpc>
              <a:buChar char="○"/>
              <a:tabLst>
                <a:tab pos="926465" algn="l"/>
                <a:tab pos="927100" algn="l"/>
              </a:tabLst>
            </a:pPr>
            <a:r>
              <a:rPr sz="1000" spc="-5" dirty="0">
                <a:latin typeface="Arial MT"/>
                <a:cs typeface="Arial MT"/>
              </a:rPr>
              <a:t>Training</a:t>
            </a:r>
            <a:r>
              <a:rPr sz="1000" spc="-10" dirty="0">
                <a:latin typeface="Arial MT"/>
                <a:cs typeface="Arial MT"/>
              </a:rPr>
              <a:t> </a:t>
            </a:r>
            <a:r>
              <a:rPr sz="1000" spc="-5" dirty="0">
                <a:latin typeface="Arial MT"/>
                <a:cs typeface="Arial MT"/>
              </a:rPr>
              <a:t>the</a:t>
            </a:r>
            <a:r>
              <a:rPr sz="1000" spc="5" dirty="0">
                <a:latin typeface="Arial MT"/>
                <a:cs typeface="Arial MT"/>
              </a:rPr>
              <a:t> </a:t>
            </a:r>
            <a:r>
              <a:rPr sz="1000" spc="-5" dirty="0">
                <a:latin typeface="Arial MT"/>
                <a:cs typeface="Arial MT"/>
              </a:rPr>
              <a:t>model</a:t>
            </a:r>
            <a:r>
              <a:rPr sz="1000" dirty="0">
                <a:latin typeface="Arial MT"/>
                <a:cs typeface="Arial MT"/>
              </a:rPr>
              <a:t> </a:t>
            </a:r>
            <a:r>
              <a:rPr sz="1000" spc="-5" dirty="0">
                <a:latin typeface="Arial MT"/>
                <a:cs typeface="Arial MT"/>
              </a:rPr>
              <a:t>in</a:t>
            </a:r>
            <a:r>
              <a:rPr sz="1000" dirty="0">
                <a:latin typeface="Arial MT"/>
                <a:cs typeface="Arial MT"/>
              </a:rPr>
              <a:t> </a:t>
            </a:r>
            <a:r>
              <a:rPr sz="1000" spc="-5" dirty="0">
                <a:latin typeface="Arial MT"/>
                <a:cs typeface="Arial MT"/>
              </a:rPr>
              <a:t>multiple</a:t>
            </a:r>
            <a:r>
              <a:rPr sz="1000" spc="5" dirty="0">
                <a:latin typeface="Arial MT"/>
                <a:cs typeface="Arial MT"/>
              </a:rPr>
              <a:t> </a:t>
            </a:r>
            <a:r>
              <a:rPr sz="1000" spc="-5" dirty="0">
                <a:latin typeface="Arial MT"/>
                <a:cs typeface="Arial MT"/>
              </a:rPr>
              <a:t>algorithms</a:t>
            </a:r>
            <a:endParaRPr sz="1000">
              <a:latin typeface="Arial MT"/>
              <a:cs typeface="Arial MT"/>
            </a:endParaRPr>
          </a:p>
          <a:p>
            <a:pPr marL="926465" lvl="1" indent="-229235">
              <a:lnSpc>
                <a:spcPts val="1150"/>
              </a:lnSpc>
              <a:buChar char="○"/>
              <a:tabLst>
                <a:tab pos="926465" algn="l"/>
                <a:tab pos="927100" algn="l"/>
              </a:tabLst>
            </a:pPr>
            <a:r>
              <a:rPr sz="1000" spc="-5" dirty="0">
                <a:latin typeface="Arial MT"/>
                <a:cs typeface="Arial MT"/>
              </a:rPr>
              <a:t>Testing</a:t>
            </a:r>
            <a:r>
              <a:rPr sz="1000" spc="-20" dirty="0">
                <a:latin typeface="Arial MT"/>
                <a:cs typeface="Arial MT"/>
              </a:rPr>
              <a:t> </a:t>
            </a:r>
            <a:r>
              <a:rPr sz="1000" spc="-5" dirty="0">
                <a:latin typeface="Arial MT"/>
                <a:cs typeface="Arial MT"/>
              </a:rPr>
              <a:t>the</a:t>
            </a:r>
            <a:r>
              <a:rPr sz="1000" spc="-15" dirty="0">
                <a:latin typeface="Arial MT"/>
                <a:cs typeface="Arial MT"/>
              </a:rPr>
              <a:t> </a:t>
            </a:r>
            <a:r>
              <a:rPr sz="1000" spc="-5" dirty="0">
                <a:latin typeface="Arial MT"/>
                <a:cs typeface="Arial MT"/>
              </a:rPr>
              <a:t>model</a:t>
            </a:r>
            <a:endParaRPr sz="1000">
              <a:latin typeface="Arial MT"/>
              <a:cs typeface="Arial MT"/>
            </a:endParaRPr>
          </a:p>
          <a:p>
            <a:pPr marL="469265" indent="-228600">
              <a:lnSpc>
                <a:spcPts val="1145"/>
              </a:lnSpc>
              <a:buChar char="●"/>
              <a:tabLst>
                <a:tab pos="469265" algn="l"/>
                <a:tab pos="469900" algn="l"/>
              </a:tabLst>
            </a:pPr>
            <a:r>
              <a:rPr sz="1000" spc="-5" dirty="0">
                <a:latin typeface="Arial MT"/>
                <a:cs typeface="Arial MT"/>
              </a:rPr>
              <a:t>Performance</a:t>
            </a:r>
            <a:r>
              <a:rPr sz="1000" dirty="0">
                <a:latin typeface="Arial MT"/>
                <a:cs typeface="Arial MT"/>
              </a:rPr>
              <a:t> </a:t>
            </a:r>
            <a:r>
              <a:rPr sz="1000" spc="-5" dirty="0">
                <a:latin typeface="Arial MT"/>
                <a:cs typeface="Arial MT"/>
              </a:rPr>
              <a:t>Testing</a:t>
            </a:r>
            <a:r>
              <a:rPr sz="1000" dirty="0">
                <a:latin typeface="Arial MT"/>
                <a:cs typeface="Arial MT"/>
              </a:rPr>
              <a:t> </a:t>
            </a:r>
            <a:r>
              <a:rPr sz="1000" spc="-5" dirty="0">
                <a:latin typeface="Arial MT"/>
                <a:cs typeface="Arial MT"/>
              </a:rPr>
              <a:t>&amp;</a:t>
            </a:r>
            <a:r>
              <a:rPr sz="1000" spc="5" dirty="0">
                <a:latin typeface="Arial MT"/>
                <a:cs typeface="Arial MT"/>
              </a:rPr>
              <a:t> </a:t>
            </a:r>
            <a:r>
              <a:rPr sz="1000" spc="-5" dirty="0">
                <a:latin typeface="Arial MT"/>
                <a:cs typeface="Arial MT"/>
              </a:rPr>
              <a:t>Hyperparameter</a:t>
            </a:r>
            <a:r>
              <a:rPr sz="1000" dirty="0">
                <a:latin typeface="Arial MT"/>
                <a:cs typeface="Arial MT"/>
              </a:rPr>
              <a:t> </a:t>
            </a:r>
            <a:r>
              <a:rPr sz="1000" spc="-5" dirty="0">
                <a:latin typeface="Arial MT"/>
                <a:cs typeface="Arial MT"/>
              </a:rPr>
              <a:t>Tuning</a:t>
            </a:r>
            <a:endParaRPr sz="1000">
              <a:latin typeface="Arial MT"/>
              <a:cs typeface="Arial MT"/>
            </a:endParaRPr>
          </a:p>
          <a:p>
            <a:pPr marL="926465" lvl="1" indent="-229235">
              <a:lnSpc>
                <a:spcPts val="1145"/>
              </a:lnSpc>
              <a:buChar char="○"/>
              <a:tabLst>
                <a:tab pos="926465" algn="l"/>
                <a:tab pos="927100" algn="l"/>
              </a:tabLst>
            </a:pPr>
            <a:r>
              <a:rPr sz="1000" spc="-5" dirty="0">
                <a:latin typeface="Arial MT"/>
                <a:cs typeface="Arial MT"/>
              </a:rPr>
              <a:t>Testing</a:t>
            </a:r>
            <a:r>
              <a:rPr sz="1000" spc="5" dirty="0">
                <a:latin typeface="Arial MT"/>
                <a:cs typeface="Arial MT"/>
              </a:rPr>
              <a:t> </a:t>
            </a:r>
            <a:r>
              <a:rPr sz="1000" spc="-5" dirty="0">
                <a:latin typeface="Arial MT"/>
                <a:cs typeface="Arial MT"/>
              </a:rPr>
              <a:t>model</a:t>
            </a:r>
            <a:r>
              <a:rPr sz="1000" spc="5" dirty="0">
                <a:latin typeface="Arial MT"/>
                <a:cs typeface="Arial MT"/>
              </a:rPr>
              <a:t> </a:t>
            </a:r>
            <a:r>
              <a:rPr sz="1000" spc="-5" dirty="0">
                <a:latin typeface="Arial MT"/>
                <a:cs typeface="Arial MT"/>
              </a:rPr>
              <a:t>with</a:t>
            </a:r>
            <a:r>
              <a:rPr sz="1000" dirty="0">
                <a:latin typeface="Arial MT"/>
                <a:cs typeface="Arial MT"/>
              </a:rPr>
              <a:t> </a:t>
            </a:r>
            <a:r>
              <a:rPr sz="1000" spc="-5" dirty="0">
                <a:latin typeface="Arial MT"/>
                <a:cs typeface="Arial MT"/>
              </a:rPr>
              <a:t>multiple</a:t>
            </a:r>
            <a:r>
              <a:rPr sz="1000" spc="5" dirty="0">
                <a:latin typeface="Arial MT"/>
                <a:cs typeface="Arial MT"/>
              </a:rPr>
              <a:t> </a:t>
            </a:r>
            <a:r>
              <a:rPr sz="1000" spc="-5" dirty="0">
                <a:latin typeface="Arial MT"/>
                <a:cs typeface="Arial MT"/>
              </a:rPr>
              <a:t>evaluation</a:t>
            </a:r>
            <a:r>
              <a:rPr sz="1000" spc="5" dirty="0">
                <a:latin typeface="Arial MT"/>
                <a:cs typeface="Arial MT"/>
              </a:rPr>
              <a:t> </a:t>
            </a:r>
            <a:r>
              <a:rPr sz="1000" spc="-5" dirty="0">
                <a:latin typeface="Arial MT"/>
                <a:cs typeface="Arial MT"/>
              </a:rPr>
              <a:t>metrics</a:t>
            </a:r>
            <a:endParaRPr sz="1000">
              <a:latin typeface="Arial MT"/>
              <a:cs typeface="Arial MT"/>
            </a:endParaRPr>
          </a:p>
          <a:p>
            <a:pPr marL="926465" lvl="1" indent="-229235">
              <a:lnSpc>
                <a:spcPts val="1150"/>
              </a:lnSpc>
              <a:buChar char="○"/>
              <a:tabLst>
                <a:tab pos="926465" algn="l"/>
                <a:tab pos="927100" algn="l"/>
              </a:tabLst>
            </a:pPr>
            <a:r>
              <a:rPr sz="1000" spc="-5" dirty="0">
                <a:latin typeface="Arial MT"/>
                <a:cs typeface="Arial MT"/>
              </a:rPr>
              <a:t>Comparing</a:t>
            </a:r>
            <a:r>
              <a:rPr sz="1000" spc="5" dirty="0">
                <a:latin typeface="Arial MT"/>
                <a:cs typeface="Arial MT"/>
              </a:rPr>
              <a:t> </a:t>
            </a:r>
            <a:r>
              <a:rPr sz="1000" spc="-5" dirty="0">
                <a:latin typeface="Arial MT"/>
                <a:cs typeface="Arial MT"/>
              </a:rPr>
              <a:t>model</a:t>
            </a:r>
            <a:r>
              <a:rPr sz="1000" dirty="0">
                <a:latin typeface="Arial MT"/>
                <a:cs typeface="Arial MT"/>
              </a:rPr>
              <a:t> </a:t>
            </a:r>
            <a:r>
              <a:rPr sz="1000" spc="-5" dirty="0">
                <a:latin typeface="Arial MT"/>
                <a:cs typeface="Arial MT"/>
              </a:rPr>
              <a:t>accuracy</a:t>
            </a:r>
            <a:r>
              <a:rPr sz="1000" spc="15" dirty="0">
                <a:latin typeface="Arial MT"/>
                <a:cs typeface="Arial MT"/>
              </a:rPr>
              <a:t> </a:t>
            </a:r>
            <a:r>
              <a:rPr sz="1000" spc="-5" dirty="0">
                <a:latin typeface="Arial MT"/>
                <a:cs typeface="Arial MT"/>
              </a:rPr>
              <a:t>before</a:t>
            </a:r>
            <a:r>
              <a:rPr sz="1000" spc="20" dirty="0">
                <a:latin typeface="Arial MT"/>
                <a:cs typeface="Arial MT"/>
              </a:rPr>
              <a:t> </a:t>
            </a:r>
            <a:r>
              <a:rPr sz="1000" spc="-5" dirty="0">
                <a:latin typeface="Arial MT"/>
                <a:cs typeface="Arial MT"/>
              </a:rPr>
              <a:t>&amp;</a:t>
            </a:r>
            <a:r>
              <a:rPr sz="1000" spc="15" dirty="0">
                <a:latin typeface="Arial MT"/>
                <a:cs typeface="Arial MT"/>
              </a:rPr>
              <a:t> </a:t>
            </a:r>
            <a:r>
              <a:rPr sz="1000" spc="-5" dirty="0">
                <a:latin typeface="Arial MT"/>
                <a:cs typeface="Arial MT"/>
              </a:rPr>
              <a:t>after</a:t>
            </a:r>
            <a:r>
              <a:rPr sz="1000" spc="20" dirty="0">
                <a:latin typeface="Arial MT"/>
                <a:cs typeface="Arial MT"/>
              </a:rPr>
              <a:t> </a:t>
            </a:r>
            <a:r>
              <a:rPr sz="1000" spc="-5" dirty="0">
                <a:latin typeface="Arial MT"/>
                <a:cs typeface="Arial MT"/>
              </a:rPr>
              <a:t>applying</a:t>
            </a:r>
            <a:r>
              <a:rPr sz="1000" spc="10" dirty="0">
                <a:latin typeface="Arial MT"/>
                <a:cs typeface="Arial MT"/>
              </a:rPr>
              <a:t> </a:t>
            </a:r>
            <a:r>
              <a:rPr sz="1000" spc="-5" dirty="0">
                <a:latin typeface="Arial MT"/>
                <a:cs typeface="Arial MT"/>
              </a:rPr>
              <a:t>hyperparameter</a:t>
            </a:r>
            <a:r>
              <a:rPr sz="1000" spc="10" dirty="0">
                <a:latin typeface="Arial MT"/>
                <a:cs typeface="Arial MT"/>
              </a:rPr>
              <a:t> </a:t>
            </a:r>
            <a:r>
              <a:rPr sz="1000" spc="-5" dirty="0">
                <a:latin typeface="Arial MT"/>
                <a:cs typeface="Arial MT"/>
              </a:rPr>
              <a:t>tuning</a:t>
            </a:r>
            <a:endParaRPr sz="1000">
              <a:latin typeface="Arial MT"/>
              <a:cs typeface="Arial MT"/>
            </a:endParaRPr>
          </a:p>
          <a:p>
            <a:pPr marL="469265" indent="-228600">
              <a:lnSpc>
                <a:spcPts val="1150"/>
              </a:lnSpc>
              <a:buChar char="●"/>
              <a:tabLst>
                <a:tab pos="469265" algn="l"/>
                <a:tab pos="469900" algn="l"/>
              </a:tabLst>
            </a:pPr>
            <a:r>
              <a:rPr sz="1000" spc="-5" dirty="0">
                <a:latin typeface="Arial MT"/>
                <a:cs typeface="Arial MT"/>
              </a:rPr>
              <a:t>Model</a:t>
            </a:r>
            <a:r>
              <a:rPr sz="1000" spc="-30" dirty="0">
                <a:latin typeface="Arial MT"/>
                <a:cs typeface="Arial MT"/>
              </a:rPr>
              <a:t> </a:t>
            </a:r>
            <a:r>
              <a:rPr sz="1000" spc="-5" dirty="0">
                <a:latin typeface="Arial MT"/>
                <a:cs typeface="Arial MT"/>
              </a:rPr>
              <a:t>Deployment</a:t>
            </a:r>
            <a:endParaRPr sz="1000">
              <a:latin typeface="Arial MT"/>
              <a:cs typeface="Arial MT"/>
            </a:endParaRPr>
          </a:p>
          <a:p>
            <a:pPr marL="926465" lvl="1" indent="-229235">
              <a:lnSpc>
                <a:spcPts val="1150"/>
              </a:lnSpc>
              <a:buChar char="○"/>
              <a:tabLst>
                <a:tab pos="926465" algn="l"/>
                <a:tab pos="927100" algn="l"/>
              </a:tabLst>
            </a:pPr>
            <a:r>
              <a:rPr sz="1000" spc="-5" dirty="0">
                <a:latin typeface="Arial MT"/>
                <a:cs typeface="Arial MT"/>
              </a:rPr>
              <a:t>Save</a:t>
            </a:r>
            <a:r>
              <a:rPr sz="1000" spc="-20" dirty="0">
                <a:latin typeface="Arial MT"/>
                <a:cs typeface="Arial MT"/>
              </a:rPr>
              <a:t> </a:t>
            </a:r>
            <a:r>
              <a:rPr sz="1000" spc="-5" dirty="0">
                <a:latin typeface="Arial MT"/>
                <a:cs typeface="Arial MT"/>
              </a:rPr>
              <a:t>the</a:t>
            </a:r>
            <a:r>
              <a:rPr sz="1000" spc="-15" dirty="0">
                <a:latin typeface="Arial MT"/>
                <a:cs typeface="Arial MT"/>
              </a:rPr>
              <a:t> </a:t>
            </a:r>
            <a:r>
              <a:rPr sz="1000" spc="-5" dirty="0">
                <a:latin typeface="Arial MT"/>
                <a:cs typeface="Arial MT"/>
              </a:rPr>
              <a:t>best</a:t>
            </a:r>
            <a:r>
              <a:rPr sz="1000" spc="-15" dirty="0">
                <a:latin typeface="Arial MT"/>
                <a:cs typeface="Arial MT"/>
              </a:rPr>
              <a:t> </a:t>
            </a:r>
            <a:r>
              <a:rPr sz="1000" spc="-5" dirty="0">
                <a:latin typeface="Arial MT"/>
                <a:cs typeface="Arial MT"/>
              </a:rPr>
              <a:t>model</a:t>
            </a:r>
            <a:endParaRPr sz="1000">
              <a:latin typeface="Arial MT"/>
              <a:cs typeface="Arial MT"/>
            </a:endParaRPr>
          </a:p>
          <a:p>
            <a:pPr marL="926465" lvl="1" indent="-229235">
              <a:lnSpc>
                <a:spcPts val="1150"/>
              </a:lnSpc>
              <a:buChar char="○"/>
              <a:tabLst>
                <a:tab pos="926465" algn="l"/>
                <a:tab pos="927100" algn="l"/>
              </a:tabLst>
            </a:pPr>
            <a:r>
              <a:rPr sz="1000" spc="-5" dirty="0">
                <a:latin typeface="Arial MT"/>
                <a:cs typeface="Arial MT"/>
              </a:rPr>
              <a:t>Integrate</a:t>
            </a:r>
            <a:r>
              <a:rPr sz="1000" spc="-10" dirty="0">
                <a:latin typeface="Arial MT"/>
                <a:cs typeface="Arial MT"/>
              </a:rPr>
              <a:t> </a:t>
            </a:r>
            <a:r>
              <a:rPr sz="1000" spc="-5" dirty="0">
                <a:latin typeface="Arial MT"/>
                <a:cs typeface="Arial MT"/>
              </a:rPr>
              <a:t>with</a:t>
            </a:r>
            <a:r>
              <a:rPr sz="1000" dirty="0">
                <a:latin typeface="Arial MT"/>
                <a:cs typeface="Arial MT"/>
              </a:rPr>
              <a:t> </a:t>
            </a:r>
            <a:r>
              <a:rPr sz="1000" spc="-5" dirty="0">
                <a:latin typeface="Arial MT"/>
                <a:cs typeface="Arial MT"/>
              </a:rPr>
              <a:t>Web Framework</a:t>
            </a:r>
            <a:endParaRPr sz="1000">
              <a:latin typeface="Arial MT"/>
              <a:cs typeface="Arial MT"/>
            </a:endParaRPr>
          </a:p>
          <a:p>
            <a:pPr marL="469265" indent="-228600">
              <a:lnSpc>
                <a:spcPts val="1145"/>
              </a:lnSpc>
              <a:buChar char="●"/>
              <a:tabLst>
                <a:tab pos="469265" algn="l"/>
                <a:tab pos="469900" algn="l"/>
              </a:tabLst>
            </a:pPr>
            <a:r>
              <a:rPr sz="1000" spc="-5" dirty="0">
                <a:latin typeface="Arial MT"/>
                <a:cs typeface="Arial MT"/>
              </a:rPr>
              <a:t>Project Demonstration</a:t>
            </a:r>
            <a:r>
              <a:rPr sz="1000" spc="5" dirty="0">
                <a:latin typeface="Arial MT"/>
                <a:cs typeface="Arial MT"/>
              </a:rPr>
              <a:t> </a:t>
            </a:r>
            <a:r>
              <a:rPr sz="1000" spc="-5" dirty="0">
                <a:latin typeface="Arial MT"/>
                <a:cs typeface="Arial MT"/>
              </a:rPr>
              <a:t>&amp;</a:t>
            </a:r>
            <a:r>
              <a:rPr sz="1000" spc="5" dirty="0">
                <a:latin typeface="Arial MT"/>
                <a:cs typeface="Arial MT"/>
              </a:rPr>
              <a:t> </a:t>
            </a:r>
            <a:r>
              <a:rPr sz="1000" spc="-5" dirty="0">
                <a:latin typeface="Arial MT"/>
                <a:cs typeface="Arial MT"/>
              </a:rPr>
              <a:t>Documentation</a:t>
            </a:r>
            <a:endParaRPr sz="1000">
              <a:latin typeface="Arial MT"/>
              <a:cs typeface="Arial MT"/>
            </a:endParaRPr>
          </a:p>
          <a:p>
            <a:pPr marL="926465" lvl="1" indent="-229235">
              <a:lnSpc>
                <a:spcPts val="1145"/>
              </a:lnSpc>
              <a:buChar char="○"/>
              <a:tabLst>
                <a:tab pos="926465" algn="l"/>
                <a:tab pos="927100" algn="l"/>
              </a:tabLst>
            </a:pPr>
            <a:r>
              <a:rPr sz="1000" spc="-5" dirty="0">
                <a:latin typeface="Arial MT"/>
                <a:cs typeface="Arial MT"/>
              </a:rPr>
              <a:t>Record explanation</a:t>
            </a:r>
            <a:r>
              <a:rPr sz="1000" spc="10" dirty="0">
                <a:latin typeface="Arial MT"/>
                <a:cs typeface="Arial MT"/>
              </a:rPr>
              <a:t> </a:t>
            </a:r>
            <a:r>
              <a:rPr sz="1000" spc="-5" dirty="0">
                <a:latin typeface="Arial MT"/>
                <a:cs typeface="Arial MT"/>
              </a:rPr>
              <a:t>Video</a:t>
            </a:r>
            <a:r>
              <a:rPr sz="1000" spc="5" dirty="0">
                <a:latin typeface="Arial MT"/>
                <a:cs typeface="Arial MT"/>
              </a:rPr>
              <a:t> </a:t>
            </a:r>
            <a:r>
              <a:rPr sz="1000" dirty="0">
                <a:latin typeface="Arial MT"/>
                <a:cs typeface="Arial MT"/>
              </a:rPr>
              <a:t>for </a:t>
            </a:r>
            <a:r>
              <a:rPr sz="1000" spc="-5" dirty="0">
                <a:latin typeface="Arial MT"/>
                <a:cs typeface="Arial MT"/>
              </a:rPr>
              <a:t>project</a:t>
            </a:r>
            <a:r>
              <a:rPr sz="1000" dirty="0">
                <a:latin typeface="Arial MT"/>
                <a:cs typeface="Arial MT"/>
              </a:rPr>
              <a:t> </a:t>
            </a:r>
            <a:r>
              <a:rPr sz="1000" spc="-5" dirty="0">
                <a:latin typeface="Arial MT"/>
                <a:cs typeface="Arial MT"/>
              </a:rPr>
              <a:t>end</a:t>
            </a:r>
            <a:r>
              <a:rPr sz="1000" spc="15" dirty="0">
                <a:latin typeface="Arial MT"/>
                <a:cs typeface="Arial MT"/>
              </a:rPr>
              <a:t> </a:t>
            </a:r>
            <a:r>
              <a:rPr sz="1000" spc="-5" dirty="0">
                <a:latin typeface="Arial MT"/>
                <a:cs typeface="Arial MT"/>
              </a:rPr>
              <a:t>to</a:t>
            </a:r>
            <a:r>
              <a:rPr sz="1000" spc="10" dirty="0">
                <a:latin typeface="Arial MT"/>
                <a:cs typeface="Arial MT"/>
              </a:rPr>
              <a:t> </a:t>
            </a:r>
            <a:r>
              <a:rPr sz="1000" spc="-5" dirty="0">
                <a:latin typeface="Arial MT"/>
                <a:cs typeface="Arial MT"/>
              </a:rPr>
              <a:t>end</a:t>
            </a:r>
            <a:r>
              <a:rPr sz="1000" spc="10" dirty="0">
                <a:latin typeface="Arial MT"/>
                <a:cs typeface="Arial MT"/>
              </a:rPr>
              <a:t> </a:t>
            </a:r>
            <a:r>
              <a:rPr sz="1000" spc="-5" dirty="0">
                <a:latin typeface="Arial MT"/>
                <a:cs typeface="Arial MT"/>
              </a:rPr>
              <a:t>solution</a:t>
            </a:r>
            <a:endParaRPr sz="1000">
              <a:latin typeface="Arial MT"/>
              <a:cs typeface="Arial MT"/>
            </a:endParaRPr>
          </a:p>
          <a:p>
            <a:pPr marL="926465" lvl="1" indent="-229235">
              <a:lnSpc>
                <a:spcPts val="1175"/>
              </a:lnSpc>
              <a:buChar char="○"/>
              <a:tabLst>
                <a:tab pos="926465" algn="l"/>
                <a:tab pos="927100" algn="l"/>
              </a:tabLst>
            </a:pPr>
            <a:r>
              <a:rPr sz="1000" spc="-5" dirty="0">
                <a:latin typeface="Arial MT"/>
                <a:cs typeface="Arial MT"/>
              </a:rPr>
              <a:t>Project</a:t>
            </a:r>
            <a:r>
              <a:rPr sz="1000" spc="5" dirty="0">
                <a:latin typeface="Arial MT"/>
                <a:cs typeface="Arial MT"/>
              </a:rPr>
              <a:t> </a:t>
            </a:r>
            <a:r>
              <a:rPr sz="1000" spc="-5" dirty="0">
                <a:latin typeface="Arial MT"/>
                <a:cs typeface="Arial MT"/>
              </a:rPr>
              <a:t>Documentation-Step</a:t>
            </a:r>
            <a:r>
              <a:rPr sz="1000" spc="5" dirty="0">
                <a:latin typeface="Arial MT"/>
                <a:cs typeface="Arial MT"/>
              </a:rPr>
              <a:t> </a:t>
            </a:r>
            <a:r>
              <a:rPr sz="1000" spc="-5" dirty="0">
                <a:latin typeface="Arial MT"/>
                <a:cs typeface="Arial MT"/>
              </a:rPr>
              <a:t>by</a:t>
            </a:r>
            <a:r>
              <a:rPr sz="1000" spc="10" dirty="0">
                <a:latin typeface="Arial MT"/>
                <a:cs typeface="Arial MT"/>
              </a:rPr>
              <a:t> </a:t>
            </a:r>
            <a:r>
              <a:rPr sz="1000" spc="-5" dirty="0">
                <a:latin typeface="Arial MT"/>
                <a:cs typeface="Arial MT"/>
              </a:rPr>
              <a:t>step</a:t>
            </a:r>
            <a:r>
              <a:rPr sz="1000" spc="20" dirty="0">
                <a:latin typeface="Arial MT"/>
                <a:cs typeface="Arial MT"/>
              </a:rPr>
              <a:t> </a:t>
            </a:r>
            <a:r>
              <a:rPr sz="1000" spc="-5" dirty="0">
                <a:latin typeface="Arial MT"/>
                <a:cs typeface="Arial MT"/>
              </a:rPr>
              <a:t>project</a:t>
            </a:r>
            <a:r>
              <a:rPr sz="1000" spc="5" dirty="0">
                <a:latin typeface="Arial MT"/>
                <a:cs typeface="Arial MT"/>
              </a:rPr>
              <a:t> </a:t>
            </a:r>
            <a:r>
              <a:rPr sz="1000" spc="-5" dirty="0">
                <a:latin typeface="Arial MT"/>
                <a:cs typeface="Arial MT"/>
              </a:rPr>
              <a:t>development</a:t>
            </a:r>
            <a:r>
              <a:rPr sz="1000" spc="5" dirty="0">
                <a:latin typeface="Arial MT"/>
                <a:cs typeface="Arial MT"/>
              </a:rPr>
              <a:t> </a:t>
            </a:r>
            <a:r>
              <a:rPr sz="1000" spc="-5" dirty="0">
                <a:latin typeface="Arial MT"/>
                <a:cs typeface="Arial MT"/>
              </a:rPr>
              <a:t>procedure</a:t>
            </a:r>
            <a:endParaRPr sz="1000">
              <a:latin typeface="Arial MT"/>
              <a:cs typeface="Arial M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02004" y="1348485"/>
            <a:ext cx="5846445" cy="3577903"/>
          </a:xfrm>
          <a:prstGeom prst="rect">
            <a:avLst/>
          </a:prstGeom>
        </p:spPr>
        <p:txBody>
          <a:bodyPr vert="horz" wrap="square" lIns="0" tIns="12700" rIns="0" bIns="0" rtlCol="0">
            <a:spAutoFit/>
          </a:bodyPr>
          <a:lstStyle/>
          <a:p>
            <a:pPr marL="12700">
              <a:lnSpc>
                <a:spcPct val="100000"/>
              </a:lnSpc>
              <a:spcBef>
                <a:spcPts val="100"/>
              </a:spcBef>
            </a:pPr>
            <a:r>
              <a:rPr sz="1400" b="1" spc="-5" dirty="0">
                <a:latin typeface="Arial"/>
                <a:cs typeface="Arial"/>
              </a:rPr>
              <a:t>Prior</a:t>
            </a:r>
            <a:r>
              <a:rPr sz="1400" b="1" spc="-35" dirty="0">
                <a:latin typeface="Arial"/>
                <a:cs typeface="Arial"/>
              </a:rPr>
              <a:t> </a:t>
            </a:r>
            <a:r>
              <a:rPr sz="1400" b="1" spc="-5" dirty="0">
                <a:latin typeface="Arial"/>
                <a:cs typeface="Arial"/>
              </a:rPr>
              <a:t>Knowledge:</a:t>
            </a:r>
            <a:endParaRPr sz="1400" dirty="0">
              <a:latin typeface="Arial"/>
              <a:cs typeface="Arial"/>
            </a:endParaRPr>
          </a:p>
          <a:p>
            <a:pPr marL="12700">
              <a:lnSpc>
                <a:spcPct val="100000"/>
              </a:lnSpc>
              <a:spcBef>
                <a:spcPts val="765"/>
              </a:spcBef>
            </a:pPr>
            <a:r>
              <a:rPr sz="1000" spc="-5" dirty="0">
                <a:latin typeface="Arial MT"/>
                <a:cs typeface="Arial MT"/>
              </a:rPr>
              <a:t>You</a:t>
            </a:r>
            <a:r>
              <a:rPr sz="1000" spc="10" dirty="0">
                <a:latin typeface="Arial MT"/>
                <a:cs typeface="Arial MT"/>
              </a:rPr>
              <a:t> </a:t>
            </a:r>
            <a:r>
              <a:rPr sz="1000" spc="-5" dirty="0">
                <a:latin typeface="Arial MT"/>
                <a:cs typeface="Arial MT"/>
              </a:rPr>
              <a:t>must</a:t>
            </a:r>
            <a:r>
              <a:rPr sz="1000" spc="15" dirty="0">
                <a:latin typeface="Arial MT"/>
                <a:cs typeface="Arial MT"/>
              </a:rPr>
              <a:t> </a:t>
            </a:r>
            <a:r>
              <a:rPr sz="1000" spc="-5" dirty="0">
                <a:latin typeface="Arial MT"/>
                <a:cs typeface="Arial MT"/>
              </a:rPr>
              <a:t>have</a:t>
            </a:r>
            <a:r>
              <a:rPr sz="1000" spc="5" dirty="0">
                <a:latin typeface="Arial MT"/>
                <a:cs typeface="Arial MT"/>
              </a:rPr>
              <a:t> </a:t>
            </a:r>
            <a:r>
              <a:rPr sz="1000" spc="-5" dirty="0">
                <a:latin typeface="Arial MT"/>
                <a:cs typeface="Arial MT"/>
              </a:rPr>
              <a:t>prior</a:t>
            </a:r>
            <a:r>
              <a:rPr sz="1000" dirty="0">
                <a:latin typeface="Arial MT"/>
                <a:cs typeface="Arial MT"/>
              </a:rPr>
              <a:t> </a:t>
            </a:r>
            <a:r>
              <a:rPr sz="1000" spc="-5" dirty="0">
                <a:latin typeface="Arial MT"/>
                <a:cs typeface="Arial MT"/>
              </a:rPr>
              <a:t>knowledge</a:t>
            </a:r>
            <a:r>
              <a:rPr sz="1000" spc="15" dirty="0">
                <a:latin typeface="Arial MT"/>
                <a:cs typeface="Arial MT"/>
              </a:rPr>
              <a:t> </a:t>
            </a:r>
            <a:r>
              <a:rPr sz="1000" spc="-5" dirty="0">
                <a:latin typeface="Arial MT"/>
                <a:cs typeface="Arial MT"/>
              </a:rPr>
              <a:t>of</a:t>
            </a:r>
            <a:r>
              <a:rPr sz="1000" spc="5" dirty="0">
                <a:latin typeface="Arial MT"/>
                <a:cs typeface="Arial MT"/>
              </a:rPr>
              <a:t> </a:t>
            </a:r>
            <a:r>
              <a:rPr sz="1000" spc="-5" dirty="0">
                <a:latin typeface="Arial MT"/>
                <a:cs typeface="Arial MT"/>
              </a:rPr>
              <a:t>following</a:t>
            </a:r>
            <a:r>
              <a:rPr sz="1000" spc="15" dirty="0">
                <a:latin typeface="Arial MT"/>
                <a:cs typeface="Arial MT"/>
              </a:rPr>
              <a:t> </a:t>
            </a:r>
            <a:r>
              <a:rPr sz="1000" spc="-5" dirty="0">
                <a:latin typeface="Arial MT"/>
                <a:cs typeface="Arial MT"/>
              </a:rPr>
              <a:t>topics</a:t>
            </a:r>
            <a:r>
              <a:rPr sz="1000" spc="5" dirty="0">
                <a:latin typeface="Arial MT"/>
                <a:cs typeface="Arial MT"/>
              </a:rPr>
              <a:t> </a:t>
            </a:r>
            <a:r>
              <a:rPr sz="1000" spc="-5" dirty="0">
                <a:latin typeface="Arial MT"/>
                <a:cs typeface="Arial MT"/>
              </a:rPr>
              <a:t>to</a:t>
            </a:r>
            <a:r>
              <a:rPr sz="1000" spc="15" dirty="0">
                <a:latin typeface="Arial MT"/>
                <a:cs typeface="Arial MT"/>
              </a:rPr>
              <a:t> </a:t>
            </a:r>
            <a:r>
              <a:rPr sz="1000" spc="-5" dirty="0">
                <a:latin typeface="Arial MT"/>
                <a:cs typeface="Arial MT"/>
              </a:rPr>
              <a:t>complete</a:t>
            </a:r>
            <a:r>
              <a:rPr sz="1000" spc="5" dirty="0">
                <a:latin typeface="Arial MT"/>
                <a:cs typeface="Arial MT"/>
              </a:rPr>
              <a:t> </a:t>
            </a:r>
            <a:r>
              <a:rPr sz="1000" spc="-5" dirty="0">
                <a:latin typeface="Arial MT"/>
                <a:cs typeface="Arial MT"/>
              </a:rPr>
              <a:t>this</a:t>
            </a:r>
            <a:r>
              <a:rPr sz="1000" spc="15" dirty="0">
                <a:latin typeface="Arial MT"/>
                <a:cs typeface="Arial MT"/>
              </a:rPr>
              <a:t> </a:t>
            </a:r>
            <a:r>
              <a:rPr sz="1000" spc="-5" dirty="0">
                <a:latin typeface="Arial MT"/>
                <a:cs typeface="Arial MT"/>
              </a:rPr>
              <a:t>project.</a:t>
            </a:r>
            <a:endParaRPr sz="1000" dirty="0">
              <a:latin typeface="Arial MT"/>
              <a:cs typeface="Arial MT"/>
            </a:endParaRPr>
          </a:p>
          <a:p>
            <a:pPr marL="469265" indent="-228600">
              <a:lnSpc>
                <a:spcPct val="100000"/>
              </a:lnSpc>
              <a:spcBef>
                <a:spcPts val="620"/>
              </a:spcBef>
              <a:buFont typeface="Symbol"/>
              <a:buChar char=""/>
              <a:tabLst>
                <a:tab pos="469265" algn="l"/>
                <a:tab pos="469900" algn="l"/>
              </a:tabLst>
            </a:pPr>
            <a:r>
              <a:rPr sz="1000" spc="-5" dirty="0">
                <a:latin typeface="Arial MT"/>
                <a:cs typeface="Arial MT"/>
              </a:rPr>
              <a:t>ML</a:t>
            </a:r>
            <a:r>
              <a:rPr sz="1000" spc="-40" dirty="0">
                <a:latin typeface="Arial MT"/>
                <a:cs typeface="Arial MT"/>
              </a:rPr>
              <a:t> </a:t>
            </a:r>
            <a:r>
              <a:rPr sz="1000" spc="-5" dirty="0">
                <a:latin typeface="Arial MT"/>
                <a:cs typeface="Arial MT"/>
              </a:rPr>
              <a:t>Concepts</a:t>
            </a:r>
            <a:endParaRPr sz="1000" dirty="0">
              <a:latin typeface="Arial MT"/>
              <a:cs typeface="Arial MT"/>
            </a:endParaRPr>
          </a:p>
          <a:p>
            <a:pPr marL="926465" lvl="1" indent="-229235">
              <a:lnSpc>
                <a:spcPct val="100000"/>
              </a:lnSpc>
              <a:spcBef>
                <a:spcPts val="60"/>
              </a:spcBef>
              <a:buFont typeface="Courier New"/>
              <a:buChar char="o"/>
              <a:tabLst>
                <a:tab pos="926465" algn="l"/>
                <a:tab pos="927100" algn="l"/>
              </a:tabLst>
            </a:pPr>
            <a:r>
              <a:rPr sz="1000" spc="-5" dirty="0">
                <a:latin typeface="Arial MT"/>
                <a:cs typeface="Arial MT"/>
              </a:rPr>
              <a:t>Supervised</a:t>
            </a:r>
            <a:r>
              <a:rPr sz="1000" spc="55" dirty="0">
                <a:latin typeface="Arial MT"/>
                <a:cs typeface="Arial MT"/>
              </a:rPr>
              <a:t> </a:t>
            </a:r>
            <a:r>
              <a:rPr sz="1000" spc="-5" dirty="0">
                <a:latin typeface="Arial MT"/>
                <a:cs typeface="Arial MT"/>
              </a:rPr>
              <a:t>learning:</a:t>
            </a:r>
            <a:r>
              <a:rPr sz="1000" spc="60" dirty="0">
                <a:latin typeface="Arial MT"/>
                <a:cs typeface="Arial MT"/>
              </a:rPr>
              <a:t> </a:t>
            </a:r>
            <a:r>
              <a:rPr sz="1000" spc="-5" dirty="0">
                <a:latin typeface="Arial MT"/>
                <a:cs typeface="Arial MT"/>
                <a:hlinkClick r:id="rId2"/>
              </a:rPr>
              <a:t>https://www.javatpoint.com/supervised-machine-learning</a:t>
            </a:r>
            <a:endParaRPr sz="1000" dirty="0">
              <a:latin typeface="Arial MT"/>
              <a:cs typeface="Arial MT"/>
            </a:endParaRPr>
          </a:p>
          <a:p>
            <a:pPr marL="926465" lvl="1" indent="-229235">
              <a:lnSpc>
                <a:spcPct val="100000"/>
              </a:lnSpc>
              <a:spcBef>
                <a:spcPts val="60"/>
              </a:spcBef>
              <a:buFont typeface="Courier New"/>
              <a:buChar char="o"/>
              <a:tabLst>
                <a:tab pos="926465" algn="l"/>
                <a:tab pos="927100" algn="l"/>
              </a:tabLst>
            </a:pPr>
            <a:r>
              <a:rPr sz="1000" spc="-5" dirty="0">
                <a:latin typeface="Arial MT"/>
                <a:cs typeface="Arial MT"/>
              </a:rPr>
              <a:t>Unsupervised</a:t>
            </a:r>
            <a:r>
              <a:rPr sz="1000" spc="50" dirty="0">
                <a:latin typeface="Arial MT"/>
                <a:cs typeface="Arial MT"/>
              </a:rPr>
              <a:t> </a:t>
            </a:r>
            <a:r>
              <a:rPr sz="1000" spc="-5" dirty="0">
                <a:latin typeface="Arial MT"/>
                <a:cs typeface="Arial MT"/>
              </a:rPr>
              <a:t>learning:</a:t>
            </a:r>
            <a:r>
              <a:rPr sz="1000" spc="85" dirty="0">
                <a:latin typeface="Arial MT"/>
                <a:cs typeface="Arial MT"/>
              </a:rPr>
              <a:t> </a:t>
            </a:r>
            <a:r>
              <a:rPr sz="1000" spc="-5" dirty="0">
                <a:latin typeface="Arial MT"/>
                <a:cs typeface="Arial MT"/>
                <a:hlinkClick r:id="rId3"/>
              </a:rPr>
              <a:t>https://www.javatpoint.com/unsupervised-machine-learning</a:t>
            </a:r>
            <a:endParaRPr sz="1000" dirty="0">
              <a:latin typeface="Arial MT"/>
              <a:cs typeface="Arial MT"/>
            </a:endParaRPr>
          </a:p>
          <a:p>
            <a:pPr marL="926465" marR="5080" indent="-228600">
              <a:lnSpc>
                <a:spcPts val="1150"/>
              </a:lnSpc>
              <a:spcBef>
                <a:spcPts val="200"/>
              </a:spcBef>
              <a:buFont typeface="Symbol"/>
              <a:buChar char=""/>
              <a:tabLst>
                <a:tab pos="926465" algn="l"/>
                <a:tab pos="927100" algn="l"/>
              </a:tabLst>
            </a:pPr>
            <a:r>
              <a:rPr sz="1000" spc="-5" dirty="0">
                <a:latin typeface="Arial MT"/>
                <a:cs typeface="Arial MT"/>
              </a:rPr>
              <a:t>Decision tree:</a:t>
            </a:r>
            <a:r>
              <a:rPr sz="1000" dirty="0">
                <a:latin typeface="Arial MT"/>
                <a:cs typeface="Arial MT"/>
              </a:rPr>
              <a:t> </a:t>
            </a:r>
            <a:r>
              <a:rPr sz="1000" spc="-5" dirty="0">
                <a:latin typeface="Arial MT"/>
                <a:cs typeface="Arial MT"/>
                <a:hlinkClick r:id="rId4"/>
              </a:rPr>
              <a:t>https://www.javatpoint.com/machine-learning-decision-tree-classification- </a:t>
            </a:r>
            <a:r>
              <a:rPr sz="1000" spc="-265" dirty="0">
                <a:latin typeface="Arial MT"/>
                <a:cs typeface="Arial MT"/>
              </a:rPr>
              <a:t> </a:t>
            </a:r>
            <a:r>
              <a:rPr sz="1000" spc="-5" dirty="0">
                <a:latin typeface="Arial MT"/>
                <a:cs typeface="Arial MT"/>
                <a:hlinkClick r:id="rId4"/>
              </a:rPr>
              <a:t>algorithm</a:t>
            </a:r>
            <a:endParaRPr sz="1000" dirty="0">
              <a:latin typeface="Arial MT"/>
              <a:cs typeface="Arial MT"/>
            </a:endParaRPr>
          </a:p>
          <a:p>
            <a:pPr marL="926465" indent="-229235">
              <a:lnSpc>
                <a:spcPct val="100000"/>
              </a:lnSpc>
              <a:spcBef>
                <a:spcPts val="105"/>
              </a:spcBef>
              <a:buFont typeface="Symbol"/>
              <a:buChar char=""/>
              <a:tabLst>
                <a:tab pos="926465" algn="l"/>
                <a:tab pos="927100" algn="l"/>
              </a:tabLst>
            </a:pPr>
            <a:r>
              <a:rPr sz="1000" spc="-5" dirty="0">
                <a:latin typeface="Arial MT"/>
                <a:cs typeface="Arial MT"/>
              </a:rPr>
              <a:t>Random</a:t>
            </a:r>
            <a:r>
              <a:rPr sz="1000" spc="55" dirty="0">
                <a:latin typeface="Arial MT"/>
                <a:cs typeface="Arial MT"/>
              </a:rPr>
              <a:t> </a:t>
            </a:r>
            <a:r>
              <a:rPr sz="1000" spc="-5" dirty="0">
                <a:latin typeface="Arial MT"/>
                <a:cs typeface="Arial MT"/>
              </a:rPr>
              <a:t>forest:</a:t>
            </a:r>
            <a:r>
              <a:rPr sz="1000" spc="65" dirty="0">
                <a:latin typeface="Arial MT"/>
                <a:cs typeface="Arial MT"/>
              </a:rPr>
              <a:t> </a:t>
            </a:r>
            <a:r>
              <a:rPr sz="1000" spc="-5" dirty="0">
                <a:latin typeface="Arial MT"/>
                <a:cs typeface="Arial MT"/>
                <a:hlinkClick r:id="rId5"/>
              </a:rPr>
              <a:t>https://www.javatpoint.com/machine-learning-random-forest-algorithm</a:t>
            </a:r>
            <a:endParaRPr sz="1000" dirty="0">
              <a:latin typeface="Arial MT"/>
              <a:cs typeface="Arial MT"/>
            </a:endParaRPr>
          </a:p>
          <a:p>
            <a:pPr marL="926465" indent="-229235">
              <a:lnSpc>
                <a:spcPct val="100000"/>
              </a:lnSpc>
              <a:spcBef>
                <a:spcPts val="120"/>
              </a:spcBef>
              <a:buFont typeface="Symbol"/>
              <a:buChar char=""/>
              <a:tabLst>
                <a:tab pos="926465" algn="l"/>
                <a:tab pos="927100" algn="l"/>
              </a:tabLst>
            </a:pPr>
            <a:r>
              <a:rPr sz="1000" spc="-5" dirty="0">
                <a:latin typeface="Arial MT"/>
                <a:cs typeface="Arial MT"/>
              </a:rPr>
              <a:t>KNN:</a:t>
            </a:r>
            <a:r>
              <a:rPr sz="1000" spc="90" dirty="0">
                <a:latin typeface="Arial MT"/>
                <a:cs typeface="Arial MT"/>
              </a:rPr>
              <a:t> </a:t>
            </a:r>
            <a:r>
              <a:rPr sz="1000" spc="-5" dirty="0">
                <a:latin typeface="Arial MT"/>
                <a:cs typeface="Arial MT"/>
                <a:hlinkClick r:id="rId6"/>
              </a:rPr>
              <a:t>https://www.javatpoint.com/k-nearest-neighbor-algorithm-for-machine-learning</a:t>
            </a:r>
            <a:endParaRPr sz="1000" dirty="0">
              <a:latin typeface="Arial MT"/>
              <a:cs typeface="Arial MT"/>
            </a:endParaRPr>
          </a:p>
          <a:p>
            <a:pPr marL="926465" marR="401320" indent="-228600">
              <a:lnSpc>
                <a:spcPts val="1150"/>
              </a:lnSpc>
              <a:spcBef>
                <a:spcPts val="215"/>
              </a:spcBef>
              <a:buFont typeface="Symbol"/>
              <a:buChar char=""/>
              <a:tabLst>
                <a:tab pos="926465" algn="l"/>
                <a:tab pos="927100" algn="l"/>
              </a:tabLst>
            </a:pPr>
            <a:r>
              <a:rPr sz="1000" spc="-5" dirty="0">
                <a:latin typeface="Arial MT"/>
                <a:cs typeface="Arial MT"/>
              </a:rPr>
              <a:t>Xgboost:</a:t>
            </a:r>
            <a:r>
              <a:rPr sz="1000" dirty="0">
                <a:latin typeface="Arial MT"/>
                <a:cs typeface="Arial MT"/>
              </a:rPr>
              <a:t> </a:t>
            </a:r>
            <a:r>
              <a:rPr sz="1000" spc="-5" dirty="0">
                <a:latin typeface="Arial MT"/>
                <a:cs typeface="Arial MT"/>
                <a:hlinkClick r:id="rId7"/>
              </a:rPr>
              <a:t>https://www.analyticsvidhya.com/blog/2018/09/an-end-to-end-guide-to- </a:t>
            </a:r>
            <a:r>
              <a:rPr sz="1000" spc="-265" dirty="0">
                <a:latin typeface="Arial MT"/>
                <a:cs typeface="Arial MT"/>
              </a:rPr>
              <a:t> </a:t>
            </a:r>
            <a:r>
              <a:rPr sz="1000" spc="-5" dirty="0">
                <a:latin typeface="Arial MT"/>
                <a:cs typeface="Arial MT"/>
                <a:hlinkClick r:id="rId7"/>
              </a:rPr>
              <a:t>understand-the-math-behind-xgboost/</a:t>
            </a:r>
            <a:endParaRPr sz="1000" dirty="0">
              <a:latin typeface="Arial MT"/>
              <a:cs typeface="Arial MT"/>
            </a:endParaRPr>
          </a:p>
          <a:p>
            <a:pPr marL="926465" marR="28575" indent="-228600">
              <a:lnSpc>
                <a:spcPts val="1150"/>
              </a:lnSpc>
              <a:spcBef>
                <a:spcPts val="175"/>
              </a:spcBef>
              <a:buFont typeface="Symbol"/>
              <a:buChar char=""/>
              <a:tabLst>
                <a:tab pos="926465" algn="l"/>
                <a:tab pos="927100" algn="l"/>
              </a:tabLst>
            </a:pPr>
            <a:r>
              <a:rPr sz="1000" spc="-5" dirty="0">
                <a:latin typeface="Arial MT"/>
                <a:cs typeface="Arial MT"/>
              </a:rPr>
              <a:t>Evaluation</a:t>
            </a:r>
            <a:r>
              <a:rPr sz="1000" spc="95" dirty="0">
                <a:latin typeface="Arial MT"/>
                <a:cs typeface="Arial MT"/>
              </a:rPr>
              <a:t> </a:t>
            </a:r>
            <a:r>
              <a:rPr sz="1000" spc="-5" dirty="0">
                <a:latin typeface="Arial MT"/>
                <a:cs typeface="Arial MT"/>
              </a:rPr>
              <a:t>metrics:</a:t>
            </a:r>
            <a:r>
              <a:rPr sz="1000" spc="100" dirty="0">
                <a:latin typeface="Arial MT"/>
                <a:cs typeface="Arial MT"/>
              </a:rPr>
              <a:t> </a:t>
            </a:r>
            <a:r>
              <a:rPr sz="1000" spc="-5" dirty="0">
                <a:latin typeface="Arial MT"/>
                <a:cs typeface="Arial MT"/>
                <a:hlinkClick r:id="rId8"/>
              </a:rPr>
              <a:t>https://www.analyticsvidhya.com/blog/2019/08/11-important-model- </a:t>
            </a:r>
            <a:r>
              <a:rPr sz="1000" spc="-265" dirty="0">
                <a:latin typeface="Arial MT"/>
                <a:cs typeface="Arial MT"/>
              </a:rPr>
              <a:t> </a:t>
            </a:r>
            <a:r>
              <a:rPr sz="1000" spc="-5" dirty="0">
                <a:latin typeface="Arial MT"/>
                <a:cs typeface="Arial MT"/>
                <a:hlinkClick r:id="rId8"/>
              </a:rPr>
              <a:t>evaluation-error-metrics/</a:t>
            </a:r>
            <a:endParaRPr sz="1000" dirty="0">
              <a:latin typeface="Arial MT"/>
              <a:cs typeface="Arial MT"/>
            </a:endParaRPr>
          </a:p>
          <a:p>
            <a:pPr marL="469265" indent="-228600">
              <a:lnSpc>
                <a:spcPct val="100000"/>
              </a:lnSpc>
              <a:spcBef>
                <a:spcPts val="100"/>
              </a:spcBef>
              <a:buFont typeface="Symbol"/>
              <a:buChar char=""/>
              <a:tabLst>
                <a:tab pos="469265" algn="l"/>
                <a:tab pos="469900" algn="l"/>
              </a:tabLst>
            </a:pPr>
            <a:r>
              <a:rPr sz="1000" spc="-5" dirty="0">
                <a:latin typeface="Arial MT"/>
                <a:cs typeface="Arial MT"/>
              </a:rPr>
              <a:t>Flask</a:t>
            </a:r>
            <a:r>
              <a:rPr sz="1000" spc="20" dirty="0">
                <a:latin typeface="Arial MT"/>
                <a:cs typeface="Arial MT"/>
              </a:rPr>
              <a:t> </a:t>
            </a:r>
            <a:r>
              <a:rPr sz="1000" spc="-5" dirty="0">
                <a:latin typeface="Arial MT"/>
                <a:cs typeface="Arial MT"/>
              </a:rPr>
              <a:t>Basics</a:t>
            </a:r>
            <a:r>
              <a:rPr sz="1000" spc="20" dirty="0">
                <a:latin typeface="Arial MT"/>
                <a:cs typeface="Arial MT"/>
              </a:rPr>
              <a:t> </a:t>
            </a:r>
            <a:r>
              <a:rPr sz="1000" spc="-5" dirty="0">
                <a:latin typeface="Arial MT"/>
                <a:cs typeface="Arial MT"/>
              </a:rPr>
              <a:t>:</a:t>
            </a:r>
            <a:r>
              <a:rPr sz="1000" spc="35" dirty="0">
                <a:latin typeface="Arial MT"/>
                <a:cs typeface="Arial MT"/>
              </a:rPr>
              <a:t> </a:t>
            </a:r>
            <a:r>
              <a:rPr sz="1000" spc="-5" dirty="0">
                <a:latin typeface="Arial MT"/>
                <a:cs typeface="Arial MT"/>
                <a:hlinkClick r:id="rId9"/>
              </a:rPr>
              <a:t>https://www.youtube.com/watch?v=lj4I_CvBnt0</a:t>
            </a:r>
            <a:endParaRPr sz="1000" dirty="0">
              <a:latin typeface="Arial MT"/>
              <a:cs typeface="Arial MT"/>
            </a:endParaRPr>
          </a:p>
          <a:p>
            <a:pPr>
              <a:lnSpc>
                <a:spcPct val="100000"/>
              </a:lnSpc>
            </a:pPr>
            <a:endParaRPr sz="1200" dirty="0">
              <a:latin typeface="Arial MT"/>
              <a:cs typeface="Arial MT"/>
            </a:endParaRPr>
          </a:p>
          <a:p>
            <a:pPr marL="12700">
              <a:lnSpc>
                <a:spcPct val="100000"/>
              </a:lnSpc>
              <a:spcBef>
                <a:spcPts val="900"/>
              </a:spcBef>
            </a:pPr>
            <a:r>
              <a:rPr sz="1400" b="1" dirty="0">
                <a:latin typeface="Arial"/>
                <a:cs typeface="Arial"/>
              </a:rPr>
              <a:t>Project</a:t>
            </a:r>
            <a:r>
              <a:rPr sz="1400" b="1" spc="-50" dirty="0">
                <a:latin typeface="Arial"/>
                <a:cs typeface="Arial"/>
              </a:rPr>
              <a:t> </a:t>
            </a:r>
            <a:r>
              <a:rPr sz="1400" b="1" spc="-5" dirty="0">
                <a:latin typeface="Arial"/>
                <a:cs typeface="Arial"/>
              </a:rPr>
              <a:t>Structure:</a:t>
            </a:r>
            <a:endParaRPr sz="1400" dirty="0">
              <a:latin typeface="Arial"/>
              <a:cs typeface="Arial"/>
            </a:endParaRPr>
          </a:p>
          <a:p>
            <a:pPr marL="12700">
              <a:lnSpc>
                <a:spcPct val="100000"/>
              </a:lnSpc>
              <a:spcBef>
                <a:spcPts val="760"/>
              </a:spcBef>
            </a:pPr>
            <a:r>
              <a:rPr sz="1000" spc="-5" dirty="0">
                <a:latin typeface="Arial MT"/>
                <a:cs typeface="Arial MT"/>
              </a:rPr>
              <a:t>Create </a:t>
            </a:r>
            <a:r>
              <a:rPr sz="1000" dirty="0">
                <a:latin typeface="Arial MT"/>
                <a:cs typeface="Arial MT"/>
              </a:rPr>
              <a:t>the</a:t>
            </a:r>
            <a:r>
              <a:rPr sz="1000" spc="10" dirty="0">
                <a:latin typeface="Arial MT"/>
                <a:cs typeface="Arial MT"/>
              </a:rPr>
              <a:t> </a:t>
            </a:r>
            <a:r>
              <a:rPr sz="1000" spc="-5" dirty="0">
                <a:latin typeface="Arial MT"/>
                <a:cs typeface="Arial MT"/>
              </a:rPr>
              <a:t>Project</a:t>
            </a:r>
            <a:r>
              <a:rPr sz="1000" dirty="0">
                <a:latin typeface="Arial MT"/>
                <a:cs typeface="Arial MT"/>
              </a:rPr>
              <a:t> </a:t>
            </a:r>
            <a:r>
              <a:rPr sz="1000" spc="-5" dirty="0">
                <a:latin typeface="Arial MT"/>
                <a:cs typeface="Arial MT"/>
              </a:rPr>
              <a:t>folder which</a:t>
            </a:r>
            <a:r>
              <a:rPr sz="1000" dirty="0">
                <a:latin typeface="Arial MT"/>
                <a:cs typeface="Arial MT"/>
              </a:rPr>
              <a:t> </a:t>
            </a:r>
            <a:r>
              <a:rPr sz="1000" spc="-5" dirty="0">
                <a:latin typeface="Arial MT"/>
                <a:cs typeface="Arial MT"/>
              </a:rPr>
              <a:t>contains</a:t>
            </a:r>
            <a:r>
              <a:rPr sz="1000" spc="5" dirty="0">
                <a:latin typeface="Arial MT"/>
                <a:cs typeface="Arial MT"/>
              </a:rPr>
              <a:t> </a:t>
            </a:r>
            <a:r>
              <a:rPr sz="1000" spc="-5" dirty="0">
                <a:latin typeface="Arial MT"/>
                <a:cs typeface="Arial MT"/>
              </a:rPr>
              <a:t>files</a:t>
            </a:r>
            <a:r>
              <a:rPr sz="1000" spc="5" dirty="0">
                <a:latin typeface="Arial MT"/>
                <a:cs typeface="Arial MT"/>
              </a:rPr>
              <a:t> </a:t>
            </a:r>
            <a:r>
              <a:rPr sz="1000" spc="-5" dirty="0">
                <a:latin typeface="Arial MT"/>
                <a:cs typeface="Arial MT"/>
              </a:rPr>
              <a:t>as</a:t>
            </a:r>
            <a:r>
              <a:rPr sz="1000" dirty="0">
                <a:latin typeface="Arial MT"/>
                <a:cs typeface="Arial MT"/>
              </a:rPr>
              <a:t> shown </a:t>
            </a:r>
            <a:r>
              <a:rPr sz="1000" spc="-5" dirty="0">
                <a:latin typeface="Arial MT"/>
                <a:cs typeface="Arial MT"/>
              </a:rPr>
              <a:t>below</a:t>
            </a:r>
            <a:endParaRPr lang="en-US" sz="1000" spc="-5" dirty="0">
              <a:latin typeface="Arial MT"/>
              <a:cs typeface="Arial MT"/>
            </a:endParaRPr>
          </a:p>
          <a:p>
            <a:pPr marL="12700">
              <a:lnSpc>
                <a:spcPct val="100000"/>
              </a:lnSpc>
              <a:spcBef>
                <a:spcPts val="760"/>
              </a:spcBef>
            </a:pPr>
            <a:endParaRPr sz="1000" dirty="0">
              <a:latin typeface="Arial MT"/>
              <a:cs typeface="Arial MT"/>
            </a:endParaRPr>
          </a:p>
        </p:txBody>
      </p:sp>
      <p:sp>
        <p:nvSpPr>
          <p:cNvPr id="3" name="object 3"/>
          <p:cNvSpPr txBox="1"/>
          <p:nvPr/>
        </p:nvSpPr>
        <p:spPr>
          <a:xfrm>
            <a:off x="902004" y="7539608"/>
            <a:ext cx="5979287" cy="791883"/>
          </a:xfrm>
          <a:prstGeom prst="rect">
            <a:avLst/>
          </a:prstGeom>
        </p:spPr>
        <p:txBody>
          <a:bodyPr vert="horz" wrap="square" lIns="0" tIns="22225" rIns="0" bIns="0" rtlCol="0">
            <a:spAutoFit/>
          </a:bodyPr>
          <a:lstStyle/>
          <a:p>
            <a:pPr marL="240665" marR="5080" indent="-228600">
              <a:lnSpc>
                <a:spcPts val="1150"/>
              </a:lnSpc>
              <a:spcBef>
                <a:spcPts val="175"/>
              </a:spcBef>
              <a:buFont typeface="Calibri"/>
              <a:buChar char="●"/>
              <a:tabLst>
                <a:tab pos="240665" algn="l"/>
                <a:tab pos="241300" algn="l"/>
              </a:tabLst>
            </a:pPr>
            <a:r>
              <a:rPr sz="1000" spc="-10" dirty="0">
                <a:latin typeface="Arial MT"/>
                <a:cs typeface="Arial MT"/>
              </a:rPr>
              <a:t>We</a:t>
            </a:r>
            <a:r>
              <a:rPr sz="1000" spc="10" dirty="0">
                <a:latin typeface="Arial MT"/>
                <a:cs typeface="Arial MT"/>
              </a:rPr>
              <a:t> </a:t>
            </a:r>
            <a:r>
              <a:rPr sz="1000" spc="-5" dirty="0">
                <a:latin typeface="Arial MT"/>
                <a:cs typeface="Arial MT"/>
              </a:rPr>
              <a:t>are</a:t>
            </a:r>
            <a:r>
              <a:rPr sz="1000" spc="5" dirty="0">
                <a:latin typeface="Arial MT"/>
                <a:cs typeface="Arial MT"/>
              </a:rPr>
              <a:t> </a:t>
            </a:r>
            <a:r>
              <a:rPr sz="1000" spc="-5" dirty="0">
                <a:latin typeface="Arial MT"/>
                <a:cs typeface="Arial MT"/>
              </a:rPr>
              <a:t>building</a:t>
            </a:r>
            <a:r>
              <a:rPr sz="1000" spc="15" dirty="0">
                <a:latin typeface="Arial MT"/>
                <a:cs typeface="Arial MT"/>
              </a:rPr>
              <a:t> </a:t>
            </a:r>
            <a:r>
              <a:rPr sz="1000" spc="-5" dirty="0">
                <a:latin typeface="Arial MT"/>
                <a:cs typeface="Arial MT"/>
              </a:rPr>
              <a:t>a</a:t>
            </a:r>
            <a:r>
              <a:rPr sz="1000" spc="5" dirty="0">
                <a:latin typeface="Arial MT"/>
                <a:cs typeface="Arial MT"/>
              </a:rPr>
              <a:t> </a:t>
            </a:r>
            <a:r>
              <a:rPr sz="1000" spc="-5" dirty="0">
                <a:latin typeface="Arial MT"/>
                <a:cs typeface="Arial MT"/>
              </a:rPr>
              <a:t>flask</a:t>
            </a:r>
            <a:r>
              <a:rPr sz="1000" spc="10" dirty="0">
                <a:latin typeface="Arial MT"/>
                <a:cs typeface="Arial MT"/>
              </a:rPr>
              <a:t> </a:t>
            </a:r>
            <a:r>
              <a:rPr sz="1000" spc="-5" dirty="0">
                <a:latin typeface="Arial MT"/>
                <a:cs typeface="Arial MT"/>
              </a:rPr>
              <a:t>application</a:t>
            </a:r>
            <a:r>
              <a:rPr sz="1000" spc="15" dirty="0">
                <a:latin typeface="Arial MT"/>
                <a:cs typeface="Arial MT"/>
              </a:rPr>
              <a:t> </a:t>
            </a:r>
            <a:r>
              <a:rPr sz="1000" spc="-5" dirty="0">
                <a:latin typeface="Arial MT"/>
                <a:cs typeface="Arial MT"/>
              </a:rPr>
              <a:t>which</a:t>
            </a:r>
            <a:r>
              <a:rPr sz="1000" spc="5" dirty="0">
                <a:latin typeface="Arial MT"/>
                <a:cs typeface="Arial MT"/>
              </a:rPr>
              <a:t> </a:t>
            </a:r>
            <a:r>
              <a:rPr sz="1000" spc="-5" dirty="0">
                <a:latin typeface="Arial MT"/>
                <a:cs typeface="Arial MT"/>
              </a:rPr>
              <a:t>needs</a:t>
            </a:r>
            <a:r>
              <a:rPr sz="1000" spc="5" dirty="0">
                <a:latin typeface="Arial MT"/>
                <a:cs typeface="Arial MT"/>
              </a:rPr>
              <a:t> </a:t>
            </a:r>
            <a:r>
              <a:rPr sz="1000" spc="-5" dirty="0">
                <a:latin typeface="Arial MT"/>
                <a:cs typeface="Arial MT"/>
              </a:rPr>
              <a:t>HTML</a:t>
            </a:r>
            <a:r>
              <a:rPr sz="1000" spc="40" dirty="0">
                <a:latin typeface="Arial MT"/>
                <a:cs typeface="Arial MT"/>
              </a:rPr>
              <a:t> </a:t>
            </a:r>
            <a:r>
              <a:rPr sz="1000" spc="-5" dirty="0">
                <a:latin typeface="Arial MT"/>
                <a:cs typeface="Arial MT"/>
              </a:rPr>
              <a:t>pages</a:t>
            </a:r>
            <a:r>
              <a:rPr sz="1000" spc="10" dirty="0">
                <a:latin typeface="Arial MT"/>
                <a:cs typeface="Arial MT"/>
              </a:rPr>
              <a:t> </a:t>
            </a:r>
            <a:r>
              <a:rPr sz="1000" spc="-5" dirty="0">
                <a:latin typeface="Arial MT"/>
                <a:cs typeface="Arial MT"/>
              </a:rPr>
              <a:t>stored</a:t>
            </a:r>
            <a:r>
              <a:rPr sz="1000" spc="15" dirty="0">
                <a:latin typeface="Arial MT"/>
                <a:cs typeface="Arial MT"/>
              </a:rPr>
              <a:t> </a:t>
            </a:r>
            <a:r>
              <a:rPr sz="1000" spc="-5" dirty="0">
                <a:latin typeface="Arial MT"/>
                <a:cs typeface="Arial MT"/>
              </a:rPr>
              <a:t>in</a:t>
            </a:r>
            <a:r>
              <a:rPr sz="1000" spc="5" dirty="0">
                <a:latin typeface="Arial MT"/>
                <a:cs typeface="Arial MT"/>
              </a:rPr>
              <a:t> </a:t>
            </a:r>
            <a:r>
              <a:rPr sz="1000" spc="-5" dirty="0">
                <a:latin typeface="Arial MT"/>
                <a:cs typeface="Arial MT"/>
              </a:rPr>
              <a:t>the</a:t>
            </a:r>
            <a:r>
              <a:rPr sz="1000" spc="5" dirty="0">
                <a:latin typeface="Arial MT"/>
                <a:cs typeface="Arial MT"/>
              </a:rPr>
              <a:t> </a:t>
            </a:r>
            <a:r>
              <a:rPr sz="1000" spc="-5" dirty="0">
                <a:latin typeface="Arial MT"/>
                <a:cs typeface="Arial MT"/>
              </a:rPr>
              <a:t>templates</a:t>
            </a:r>
            <a:r>
              <a:rPr sz="1000" spc="10" dirty="0">
                <a:latin typeface="Arial MT"/>
                <a:cs typeface="Arial MT"/>
              </a:rPr>
              <a:t> </a:t>
            </a:r>
            <a:r>
              <a:rPr sz="1000" spc="-5" dirty="0">
                <a:latin typeface="Arial MT"/>
                <a:cs typeface="Arial MT"/>
              </a:rPr>
              <a:t>folder</a:t>
            </a:r>
            <a:r>
              <a:rPr sz="1000" spc="10" dirty="0">
                <a:latin typeface="Arial MT"/>
                <a:cs typeface="Arial MT"/>
              </a:rPr>
              <a:t> </a:t>
            </a:r>
            <a:r>
              <a:rPr sz="1000" spc="-5" dirty="0">
                <a:latin typeface="Arial MT"/>
                <a:cs typeface="Arial MT"/>
              </a:rPr>
              <a:t>and</a:t>
            </a:r>
            <a:r>
              <a:rPr sz="1000" dirty="0">
                <a:latin typeface="Arial MT"/>
                <a:cs typeface="Arial MT"/>
              </a:rPr>
              <a:t> </a:t>
            </a:r>
            <a:r>
              <a:rPr sz="1000" spc="-5" dirty="0">
                <a:latin typeface="Arial MT"/>
                <a:cs typeface="Arial MT"/>
              </a:rPr>
              <a:t>a </a:t>
            </a:r>
            <a:r>
              <a:rPr sz="1000" spc="-260" dirty="0">
                <a:latin typeface="Arial MT"/>
                <a:cs typeface="Arial MT"/>
              </a:rPr>
              <a:t> </a:t>
            </a:r>
            <a:r>
              <a:rPr sz="1000" spc="-5" dirty="0">
                <a:latin typeface="Arial MT"/>
                <a:cs typeface="Arial MT"/>
              </a:rPr>
              <a:t>python</a:t>
            </a:r>
            <a:r>
              <a:rPr sz="1000" spc="-10" dirty="0">
                <a:latin typeface="Arial MT"/>
                <a:cs typeface="Arial MT"/>
              </a:rPr>
              <a:t> </a:t>
            </a:r>
            <a:r>
              <a:rPr sz="1000" spc="-5" dirty="0">
                <a:latin typeface="Arial MT"/>
                <a:cs typeface="Arial MT"/>
              </a:rPr>
              <a:t>script</a:t>
            </a:r>
            <a:r>
              <a:rPr sz="1000" spc="5" dirty="0">
                <a:latin typeface="Arial MT"/>
                <a:cs typeface="Arial MT"/>
              </a:rPr>
              <a:t> </a:t>
            </a:r>
            <a:r>
              <a:rPr sz="1000" spc="-5" dirty="0">
                <a:latin typeface="Arial MT"/>
                <a:cs typeface="Arial MT"/>
              </a:rPr>
              <a:t>app.py</a:t>
            </a:r>
            <a:r>
              <a:rPr sz="1000" dirty="0">
                <a:latin typeface="Arial MT"/>
                <a:cs typeface="Arial MT"/>
              </a:rPr>
              <a:t> for</a:t>
            </a:r>
            <a:r>
              <a:rPr sz="1000" spc="-5" dirty="0">
                <a:latin typeface="Arial MT"/>
                <a:cs typeface="Arial MT"/>
              </a:rPr>
              <a:t> scripting.</a:t>
            </a:r>
            <a:endParaRPr sz="1000" dirty="0">
              <a:latin typeface="Arial MT"/>
              <a:cs typeface="Arial MT"/>
            </a:endParaRPr>
          </a:p>
          <a:p>
            <a:pPr marL="240665" indent="-228600">
              <a:lnSpc>
                <a:spcPct val="100000"/>
              </a:lnSpc>
              <a:spcBef>
                <a:spcPts val="45"/>
              </a:spcBef>
              <a:buFont typeface="Calibri"/>
              <a:buChar char="●"/>
              <a:tabLst>
                <a:tab pos="240665" algn="l"/>
                <a:tab pos="241300" algn="l"/>
              </a:tabLst>
            </a:pPr>
            <a:r>
              <a:rPr lang="en-US" sz="1000" spc="-5" dirty="0" err="1">
                <a:latin typeface="Arial MT"/>
                <a:cs typeface="Arial MT"/>
              </a:rPr>
              <a:t>Dtc_</a:t>
            </a:r>
            <a:r>
              <a:rPr sz="1000" spc="-5" dirty="0" err="1">
                <a:latin typeface="Arial MT"/>
                <a:cs typeface="Arial MT"/>
              </a:rPr>
              <a:t>model.pkl</a:t>
            </a:r>
            <a:r>
              <a:rPr sz="1000" spc="-5" dirty="0">
                <a:latin typeface="Arial MT"/>
                <a:cs typeface="Arial MT"/>
              </a:rPr>
              <a:t> </a:t>
            </a:r>
            <a:r>
              <a:rPr sz="1000" spc="-10" dirty="0">
                <a:latin typeface="Arial MT"/>
                <a:cs typeface="Arial MT"/>
              </a:rPr>
              <a:t>is</a:t>
            </a:r>
            <a:r>
              <a:rPr sz="1000" spc="15" dirty="0">
                <a:latin typeface="Arial MT"/>
                <a:cs typeface="Arial MT"/>
              </a:rPr>
              <a:t> </a:t>
            </a:r>
            <a:r>
              <a:rPr sz="1000" spc="-5" dirty="0">
                <a:latin typeface="Arial MT"/>
                <a:cs typeface="Arial MT"/>
              </a:rPr>
              <a:t>our</a:t>
            </a:r>
            <a:r>
              <a:rPr sz="1000" spc="10" dirty="0">
                <a:latin typeface="Arial MT"/>
                <a:cs typeface="Arial MT"/>
              </a:rPr>
              <a:t> </a:t>
            </a:r>
            <a:r>
              <a:rPr sz="1000" spc="-5" dirty="0">
                <a:latin typeface="Arial MT"/>
                <a:cs typeface="Arial MT"/>
              </a:rPr>
              <a:t>saved</a:t>
            </a:r>
            <a:r>
              <a:rPr sz="1000" spc="10" dirty="0">
                <a:latin typeface="Arial MT"/>
                <a:cs typeface="Arial MT"/>
              </a:rPr>
              <a:t> </a:t>
            </a:r>
            <a:r>
              <a:rPr sz="1000" spc="-5" dirty="0">
                <a:latin typeface="Arial MT"/>
                <a:cs typeface="Arial MT"/>
              </a:rPr>
              <a:t>model.</a:t>
            </a:r>
            <a:r>
              <a:rPr sz="1000" dirty="0">
                <a:latin typeface="Arial MT"/>
                <a:cs typeface="Arial MT"/>
              </a:rPr>
              <a:t> </a:t>
            </a:r>
            <a:r>
              <a:rPr sz="1000" spc="-5" dirty="0">
                <a:latin typeface="Arial MT"/>
                <a:cs typeface="Arial MT"/>
              </a:rPr>
              <a:t>Further</a:t>
            </a:r>
            <a:r>
              <a:rPr sz="1000" spc="10" dirty="0">
                <a:latin typeface="Arial MT"/>
                <a:cs typeface="Arial MT"/>
              </a:rPr>
              <a:t> </a:t>
            </a:r>
            <a:r>
              <a:rPr sz="1000" spc="-5" dirty="0">
                <a:latin typeface="Arial MT"/>
                <a:cs typeface="Arial MT"/>
              </a:rPr>
              <a:t>we</a:t>
            </a:r>
            <a:r>
              <a:rPr sz="1000" spc="10" dirty="0">
                <a:latin typeface="Arial MT"/>
                <a:cs typeface="Arial MT"/>
              </a:rPr>
              <a:t> </a:t>
            </a:r>
            <a:r>
              <a:rPr sz="1000" spc="-5" dirty="0">
                <a:latin typeface="Arial MT"/>
                <a:cs typeface="Arial MT"/>
              </a:rPr>
              <a:t>will</a:t>
            </a:r>
            <a:r>
              <a:rPr sz="1000" spc="10" dirty="0">
                <a:latin typeface="Arial MT"/>
                <a:cs typeface="Arial MT"/>
              </a:rPr>
              <a:t> </a:t>
            </a:r>
            <a:r>
              <a:rPr sz="1000" spc="-5" dirty="0">
                <a:latin typeface="Arial MT"/>
                <a:cs typeface="Arial MT"/>
              </a:rPr>
              <a:t>use</a:t>
            </a:r>
            <a:r>
              <a:rPr sz="1000" spc="5" dirty="0">
                <a:latin typeface="Arial MT"/>
                <a:cs typeface="Arial MT"/>
              </a:rPr>
              <a:t> </a:t>
            </a:r>
            <a:r>
              <a:rPr sz="1000" spc="-5" dirty="0">
                <a:latin typeface="Arial MT"/>
                <a:cs typeface="Arial MT"/>
              </a:rPr>
              <a:t>this</a:t>
            </a:r>
            <a:r>
              <a:rPr sz="1000" spc="15" dirty="0">
                <a:latin typeface="Arial MT"/>
                <a:cs typeface="Arial MT"/>
              </a:rPr>
              <a:t> </a:t>
            </a:r>
            <a:r>
              <a:rPr sz="1000" spc="-5" dirty="0">
                <a:latin typeface="Arial MT"/>
                <a:cs typeface="Arial MT"/>
              </a:rPr>
              <a:t>model </a:t>
            </a:r>
            <a:r>
              <a:rPr sz="1000" dirty="0">
                <a:latin typeface="Arial MT"/>
                <a:cs typeface="Arial MT"/>
              </a:rPr>
              <a:t>for</a:t>
            </a:r>
            <a:r>
              <a:rPr sz="1000" spc="5" dirty="0">
                <a:latin typeface="Arial MT"/>
                <a:cs typeface="Arial MT"/>
              </a:rPr>
              <a:t> </a:t>
            </a:r>
            <a:r>
              <a:rPr sz="1000" spc="-5" dirty="0">
                <a:latin typeface="Arial MT"/>
                <a:cs typeface="Arial MT"/>
              </a:rPr>
              <a:t>flask</a:t>
            </a:r>
            <a:r>
              <a:rPr sz="1000" spc="5" dirty="0">
                <a:latin typeface="Arial MT"/>
                <a:cs typeface="Arial MT"/>
              </a:rPr>
              <a:t> </a:t>
            </a:r>
            <a:r>
              <a:rPr sz="1000" spc="-5" dirty="0">
                <a:latin typeface="Arial MT"/>
                <a:cs typeface="Arial MT"/>
              </a:rPr>
              <a:t>integration.</a:t>
            </a:r>
            <a:endParaRPr lang="en-US" sz="1000" spc="-5" dirty="0">
              <a:latin typeface="Arial MT"/>
              <a:cs typeface="Arial MT"/>
            </a:endParaRPr>
          </a:p>
          <a:p>
            <a:pPr marL="240665" indent="-228600">
              <a:lnSpc>
                <a:spcPct val="100000"/>
              </a:lnSpc>
              <a:spcBef>
                <a:spcPts val="45"/>
              </a:spcBef>
              <a:buFont typeface="Calibri"/>
              <a:buChar char="●"/>
              <a:tabLst>
                <a:tab pos="240665" algn="l"/>
                <a:tab pos="241300" algn="l"/>
              </a:tabLst>
            </a:pPr>
            <a:r>
              <a:rPr lang="en-US" sz="1000" spc="-5" dirty="0">
                <a:latin typeface="Arial MT"/>
                <a:cs typeface="Arial MT"/>
              </a:rPr>
              <a:t>Data Folder contains the Dataset used</a:t>
            </a:r>
          </a:p>
          <a:p>
            <a:pPr marL="240665" indent="-228600">
              <a:lnSpc>
                <a:spcPct val="100000"/>
              </a:lnSpc>
              <a:spcBef>
                <a:spcPts val="45"/>
              </a:spcBef>
              <a:buFont typeface="Calibri"/>
              <a:buChar char="●"/>
              <a:tabLst>
                <a:tab pos="240665" algn="l"/>
                <a:tab pos="241300" algn="l"/>
              </a:tabLst>
            </a:pPr>
            <a:r>
              <a:rPr lang="en-US" sz="1000" spc="-5" dirty="0">
                <a:latin typeface="Arial MT"/>
                <a:cs typeface="Arial MT"/>
              </a:rPr>
              <a:t>The Notebook file contains procedure for building </a:t>
            </a:r>
            <a:r>
              <a:rPr lang="en-US" sz="1000" spc="-5" dirty="0" err="1">
                <a:latin typeface="Arial MT"/>
                <a:cs typeface="Arial MT"/>
              </a:rPr>
              <a:t>th</a:t>
            </a:r>
            <a:r>
              <a:rPr lang="en-US" sz="1000" spc="-5" dirty="0">
                <a:latin typeface="Arial MT"/>
                <a:cs typeface="Arial MT"/>
              </a:rPr>
              <a:t> model.</a:t>
            </a:r>
            <a:endParaRPr sz="1000" dirty="0">
              <a:latin typeface="Arial MT"/>
              <a:cs typeface="Arial MT"/>
            </a:endParaRPr>
          </a:p>
        </p:txBody>
      </p:sp>
      <p:sp>
        <p:nvSpPr>
          <p:cNvPr id="5" name="object 5"/>
          <p:cNvSpPr txBox="1"/>
          <p:nvPr/>
        </p:nvSpPr>
        <p:spPr>
          <a:xfrm>
            <a:off x="902004" y="9886729"/>
            <a:ext cx="1454150" cy="194310"/>
          </a:xfrm>
          <a:prstGeom prst="rect">
            <a:avLst/>
          </a:prstGeom>
        </p:spPr>
        <p:txBody>
          <a:bodyPr vert="horz" wrap="square" lIns="0" tIns="0" rIns="0" bIns="0" rtlCol="0">
            <a:spAutoFit/>
          </a:bodyPr>
          <a:lstStyle/>
          <a:p>
            <a:pPr marL="12700">
              <a:lnSpc>
                <a:spcPts val="1410"/>
              </a:lnSpc>
            </a:pPr>
            <a:r>
              <a:rPr sz="1200" u="sng" spc="-5" dirty="0">
                <a:solidFill>
                  <a:srgbClr val="0462C1"/>
                </a:solidFill>
                <a:uFill>
                  <a:solidFill>
                    <a:srgbClr val="0462C1"/>
                  </a:solidFill>
                </a:uFill>
                <a:latin typeface="Times New Roman"/>
                <a:cs typeface="Times New Roman"/>
                <a:hlinkClick r:id="rId10"/>
              </a:rPr>
              <a:t>www.smartinternz.com</a:t>
            </a:r>
            <a:endParaRPr sz="1200">
              <a:latin typeface="Times New Roman"/>
              <a:cs typeface="Times New Roman"/>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2700">
              <a:lnSpc>
                <a:spcPts val="1410"/>
              </a:lnSpc>
            </a:pPr>
            <a:r>
              <a:rPr spc="-5" dirty="0"/>
              <a:t>Page</a:t>
            </a:r>
            <a:r>
              <a:rPr spc="-25" dirty="0"/>
              <a:t> </a:t>
            </a:r>
            <a:r>
              <a:rPr b="1" dirty="0">
                <a:latin typeface="Times New Roman"/>
                <a:cs typeface="Times New Roman"/>
              </a:rPr>
              <a:t>3</a:t>
            </a:r>
            <a:r>
              <a:rPr b="1" spc="-20" dirty="0">
                <a:latin typeface="Times New Roman"/>
                <a:cs typeface="Times New Roman"/>
              </a:rPr>
              <a:t> </a:t>
            </a:r>
            <a:r>
              <a:rPr dirty="0"/>
              <a:t>of</a:t>
            </a:r>
            <a:r>
              <a:rPr spc="-25" dirty="0"/>
              <a:t> </a:t>
            </a:r>
            <a:r>
              <a:rPr b="1" dirty="0">
                <a:latin typeface="Times New Roman"/>
                <a:cs typeface="Times New Roman"/>
              </a:rPr>
              <a:t>22</a:t>
            </a:r>
          </a:p>
        </p:txBody>
      </p:sp>
      <p:pic>
        <p:nvPicPr>
          <p:cNvPr id="8" name="Picture 7" descr="Text&#10;&#10;Description automatically generated">
            <a:extLst>
              <a:ext uri="{FF2B5EF4-FFF2-40B4-BE49-F238E27FC236}">
                <a16:creationId xmlns:a16="http://schemas.microsoft.com/office/drawing/2014/main" id="{DB436B57-6AA9-878E-A4F4-0BC283EE3C75}"/>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958850" y="4893368"/>
            <a:ext cx="2560542" cy="218713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902004" y="9886729"/>
            <a:ext cx="1454150" cy="194310"/>
          </a:xfrm>
          <a:prstGeom prst="rect">
            <a:avLst/>
          </a:prstGeom>
        </p:spPr>
        <p:txBody>
          <a:bodyPr vert="horz" wrap="square" lIns="0" tIns="0" rIns="0" bIns="0" rtlCol="0">
            <a:spAutoFit/>
          </a:bodyPr>
          <a:lstStyle/>
          <a:p>
            <a:pPr marL="12700">
              <a:lnSpc>
                <a:spcPts val="1410"/>
              </a:lnSpc>
            </a:pPr>
            <a:r>
              <a:rPr sz="1200" u="sng" spc="-5" dirty="0">
                <a:solidFill>
                  <a:srgbClr val="0462C1"/>
                </a:solidFill>
                <a:uFill>
                  <a:solidFill>
                    <a:srgbClr val="0462C1"/>
                  </a:solidFill>
                </a:uFill>
                <a:latin typeface="Times New Roman"/>
                <a:cs typeface="Times New Roman"/>
                <a:hlinkClick r:id="rId2"/>
              </a:rPr>
              <a:t>www.smartinternz.com</a:t>
            </a:r>
            <a:endParaRPr sz="1200">
              <a:latin typeface="Times New Roman"/>
              <a:cs typeface="Times New Roman"/>
            </a:endParaRP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12700">
              <a:lnSpc>
                <a:spcPts val="1410"/>
              </a:lnSpc>
            </a:pPr>
            <a:r>
              <a:rPr spc="-5" dirty="0"/>
              <a:t>Page</a:t>
            </a:r>
            <a:r>
              <a:rPr spc="-25" dirty="0"/>
              <a:t> </a:t>
            </a:r>
            <a:r>
              <a:rPr b="1" dirty="0">
                <a:latin typeface="Times New Roman"/>
                <a:cs typeface="Times New Roman"/>
              </a:rPr>
              <a:t>4</a:t>
            </a:r>
            <a:r>
              <a:rPr b="1" spc="-20" dirty="0">
                <a:latin typeface="Times New Roman"/>
                <a:cs typeface="Times New Roman"/>
              </a:rPr>
              <a:t> </a:t>
            </a:r>
            <a:r>
              <a:rPr dirty="0"/>
              <a:t>of</a:t>
            </a:r>
            <a:r>
              <a:rPr spc="-25" dirty="0"/>
              <a:t> </a:t>
            </a:r>
            <a:r>
              <a:rPr b="1" dirty="0">
                <a:latin typeface="Times New Roman"/>
                <a:cs typeface="Times New Roman"/>
              </a:rPr>
              <a:t>22</a:t>
            </a:r>
          </a:p>
        </p:txBody>
      </p:sp>
      <p:sp>
        <p:nvSpPr>
          <p:cNvPr id="2" name="object 2"/>
          <p:cNvSpPr txBox="1"/>
          <p:nvPr/>
        </p:nvSpPr>
        <p:spPr>
          <a:xfrm>
            <a:off x="902004" y="889761"/>
            <a:ext cx="5969000" cy="6138545"/>
          </a:xfrm>
          <a:prstGeom prst="rect">
            <a:avLst/>
          </a:prstGeom>
        </p:spPr>
        <p:txBody>
          <a:bodyPr vert="horz" wrap="square" lIns="0" tIns="12700" rIns="0" bIns="0" rtlCol="0">
            <a:spAutoFit/>
          </a:bodyPr>
          <a:lstStyle/>
          <a:p>
            <a:pPr marL="12700">
              <a:lnSpc>
                <a:spcPct val="100000"/>
              </a:lnSpc>
              <a:spcBef>
                <a:spcPts val="100"/>
              </a:spcBef>
            </a:pPr>
            <a:r>
              <a:rPr sz="1400" b="1" u="heavy" spc="-5" dirty="0">
                <a:uFill>
                  <a:solidFill>
                    <a:srgbClr val="000000"/>
                  </a:solidFill>
                </a:uFill>
                <a:latin typeface="Arial"/>
                <a:cs typeface="Arial"/>
              </a:rPr>
              <a:t>Milestone</a:t>
            </a:r>
            <a:r>
              <a:rPr sz="1400" b="1" u="heavy" spc="-10" dirty="0">
                <a:uFill>
                  <a:solidFill>
                    <a:srgbClr val="000000"/>
                  </a:solidFill>
                </a:uFill>
                <a:latin typeface="Arial"/>
                <a:cs typeface="Arial"/>
              </a:rPr>
              <a:t> </a:t>
            </a:r>
            <a:r>
              <a:rPr sz="1400" b="1" u="heavy" dirty="0">
                <a:uFill>
                  <a:solidFill>
                    <a:srgbClr val="000000"/>
                  </a:solidFill>
                </a:uFill>
                <a:latin typeface="Arial"/>
                <a:cs typeface="Arial"/>
              </a:rPr>
              <a:t>1:</a:t>
            </a:r>
            <a:r>
              <a:rPr sz="1400" b="1" u="heavy" spc="-10" dirty="0">
                <a:uFill>
                  <a:solidFill>
                    <a:srgbClr val="000000"/>
                  </a:solidFill>
                </a:uFill>
                <a:latin typeface="Arial"/>
                <a:cs typeface="Arial"/>
              </a:rPr>
              <a:t> </a:t>
            </a:r>
            <a:r>
              <a:rPr sz="1400" b="1" u="heavy" spc="-5" dirty="0">
                <a:uFill>
                  <a:solidFill>
                    <a:srgbClr val="000000"/>
                  </a:solidFill>
                </a:uFill>
                <a:latin typeface="Arial"/>
                <a:cs typeface="Arial"/>
              </a:rPr>
              <a:t>Define</a:t>
            </a:r>
            <a:r>
              <a:rPr sz="1400" b="1" u="heavy" spc="5" dirty="0">
                <a:uFill>
                  <a:solidFill>
                    <a:srgbClr val="000000"/>
                  </a:solidFill>
                </a:uFill>
                <a:latin typeface="Arial"/>
                <a:cs typeface="Arial"/>
              </a:rPr>
              <a:t> </a:t>
            </a:r>
            <a:r>
              <a:rPr sz="1400" b="1" u="heavy" spc="-5" dirty="0">
                <a:uFill>
                  <a:solidFill>
                    <a:srgbClr val="000000"/>
                  </a:solidFill>
                </a:uFill>
                <a:latin typeface="Arial"/>
                <a:cs typeface="Arial"/>
              </a:rPr>
              <a:t>Problem </a:t>
            </a:r>
            <a:r>
              <a:rPr sz="1400" b="1" u="heavy" dirty="0">
                <a:uFill>
                  <a:solidFill>
                    <a:srgbClr val="000000"/>
                  </a:solidFill>
                </a:uFill>
                <a:latin typeface="Arial"/>
                <a:cs typeface="Arial"/>
              </a:rPr>
              <a:t>/</a:t>
            </a:r>
            <a:r>
              <a:rPr sz="1400" b="1" u="heavy" spc="10" dirty="0">
                <a:uFill>
                  <a:solidFill>
                    <a:srgbClr val="000000"/>
                  </a:solidFill>
                </a:uFill>
                <a:latin typeface="Arial"/>
                <a:cs typeface="Arial"/>
              </a:rPr>
              <a:t> </a:t>
            </a:r>
            <a:r>
              <a:rPr sz="1400" b="1" u="heavy" spc="-5" dirty="0">
                <a:uFill>
                  <a:solidFill>
                    <a:srgbClr val="000000"/>
                  </a:solidFill>
                </a:uFill>
                <a:latin typeface="Arial"/>
                <a:cs typeface="Arial"/>
              </a:rPr>
              <a:t>Problem</a:t>
            </a:r>
            <a:r>
              <a:rPr sz="1400" b="1" u="heavy" spc="-10" dirty="0">
                <a:uFill>
                  <a:solidFill>
                    <a:srgbClr val="000000"/>
                  </a:solidFill>
                </a:uFill>
                <a:latin typeface="Arial"/>
                <a:cs typeface="Arial"/>
              </a:rPr>
              <a:t> </a:t>
            </a:r>
            <a:r>
              <a:rPr sz="1400" b="1" u="heavy" spc="-5" dirty="0">
                <a:uFill>
                  <a:solidFill>
                    <a:srgbClr val="000000"/>
                  </a:solidFill>
                </a:uFill>
                <a:latin typeface="Arial"/>
                <a:cs typeface="Arial"/>
              </a:rPr>
              <a:t>Understanding</a:t>
            </a:r>
            <a:endParaRPr sz="1400" dirty="0">
              <a:latin typeface="Arial"/>
              <a:cs typeface="Arial"/>
            </a:endParaRPr>
          </a:p>
          <a:p>
            <a:pPr marL="469265">
              <a:lnSpc>
                <a:spcPct val="100000"/>
              </a:lnSpc>
              <a:spcBef>
                <a:spcPts val="1150"/>
              </a:spcBef>
            </a:pPr>
            <a:r>
              <a:rPr sz="1200" b="1" dirty="0">
                <a:latin typeface="Arial"/>
                <a:cs typeface="Arial"/>
              </a:rPr>
              <a:t>Activity</a:t>
            </a:r>
            <a:r>
              <a:rPr sz="1200" b="1" spc="-5" dirty="0">
                <a:latin typeface="Arial"/>
                <a:cs typeface="Arial"/>
              </a:rPr>
              <a:t> </a:t>
            </a:r>
            <a:r>
              <a:rPr sz="1200" b="1" dirty="0">
                <a:latin typeface="Arial"/>
                <a:cs typeface="Arial"/>
              </a:rPr>
              <a:t>1:</a:t>
            </a:r>
            <a:r>
              <a:rPr sz="1200" b="1" spc="-20" dirty="0">
                <a:latin typeface="Arial"/>
                <a:cs typeface="Arial"/>
              </a:rPr>
              <a:t> </a:t>
            </a:r>
            <a:r>
              <a:rPr sz="1200" b="1" spc="-5" dirty="0">
                <a:latin typeface="Arial"/>
                <a:cs typeface="Arial"/>
              </a:rPr>
              <a:t>Specify</a:t>
            </a:r>
            <a:r>
              <a:rPr sz="1200" b="1" dirty="0">
                <a:latin typeface="Arial"/>
                <a:cs typeface="Arial"/>
              </a:rPr>
              <a:t> the</a:t>
            </a:r>
            <a:r>
              <a:rPr sz="1200" b="1" spc="-5" dirty="0">
                <a:latin typeface="Arial"/>
                <a:cs typeface="Arial"/>
              </a:rPr>
              <a:t> business problem</a:t>
            </a:r>
            <a:endParaRPr sz="1200" dirty="0">
              <a:latin typeface="Arial"/>
              <a:cs typeface="Arial"/>
            </a:endParaRPr>
          </a:p>
          <a:p>
            <a:pPr marL="926465">
              <a:lnSpc>
                <a:spcPct val="100000"/>
              </a:lnSpc>
              <a:spcBef>
                <a:spcPts val="1150"/>
              </a:spcBef>
            </a:pPr>
            <a:r>
              <a:rPr sz="1000" spc="-5" dirty="0">
                <a:latin typeface="Arial MT"/>
                <a:cs typeface="Arial MT"/>
              </a:rPr>
              <a:t>Refer Project</a:t>
            </a:r>
            <a:r>
              <a:rPr sz="1000" spc="-15" dirty="0">
                <a:latin typeface="Arial MT"/>
                <a:cs typeface="Arial MT"/>
              </a:rPr>
              <a:t> </a:t>
            </a:r>
            <a:r>
              <a:rPr sz="1000" spc="-5" dirty="0">
                <a:latin typeface="Arial MT"/>
                <a:cs typeface="Arial MT"/>
              </a:rPr>
              <a:t>Description</a:t>
            </a:r>
            <a:endParaRPr sz="1000" dirty="0">
              <a:latin typeface="Arial MT"/>
              <a:cs typeface="Arial MT"/>
            </a:endParaRPr>
          </a:p>
          <a:p>
            <a:pPr>
              <a:lnSpc>
                <a:spcPct val="100000"/>
              </a:lnSpc>
              <a:spcBef>
                <a:spcPts val="50"/>
              </a:spcBef>
            </a:pPr>
            <a:endParaRPr sz="950" dirty="0">
              <a:latin typeface="Arial MT"/>
              <a:cs typeface="Arial MT"/>
            </a:endParaRPr>
          </a:p>
          <a:p>
            <a:pPr marL="469265">
              <a:lnSpc>
                <a:spcPct val="100000"/>
              </a:lnSpc>
            </a:pPr>
            <a:r>
              <a:rPr sz="1200" b="1" dirty="0">
                <a:latin typeface="Arial"/>
                <a:cs typeface="Arial"/>
              </a:rPr>
              <a:t>Activity</a:t>
            </a:r>
            <a:r>
              <a:rPr sz="1200" b="1" spc="-10" dirty="0">
                <a:latin typeface="Arial"/>
                <a:cs typeface="Arial"/>
              </a:rPr>
              <a:t> </a:t>
            </a:r>
            <a:r>
              <a:rPr sz="1200" b="1" dirty="0">
                <a:latin typeface="Arial"/>
                <a:cs typeface="Arial"/>
              </a:rPr>
              <a:t>2:</a:t>
            </a:r>
            <a:r>
              <a:rPr sz="1200" b="1" spc="-10" dirty="0">
                <a:latin typeface="Arial"/>
                <a:cs typeface="Arial"/>
              </a:rPr>
              <a:t> </a:t>
            </a:r>
            <a:r>
              <a:rPr sz="1200" b="1" spc="-5" dirty="0">
                <a:latin typeface="Arial"/>
                <a:cs typeface="Arial"/>
              </a:rPr>
              <a:t>Business</a:t>
            </a:r>
            <a:r>
              <a:rPr sz="1200" b="1" spc="-10" dirty="0">
                <a:latin typeface="Arial"/>
                <a:cs typeface="Arial"/>
              </a:rPr>
              <a:t> </a:t>
            </a:r>
            <a:r>
              <a:rPr sz="1200" b="1" spc="-5" dirty="0">
                <a:latin typeface="Arial"/>
                <a:cs typeface="Arial"/>
              </a:rPr>
              <a:t>requirements</a:t>
            </a:r>
            <a:endParaRPr sz="1200" dirty="0">
              <a:latin typeface="Arial"/>
              <a:cs typeface="Arial"/>
            </a:endParaRPr>
          </a:p>
          <a:p>
            <a:pPr>
              <a:lnSpc>
                <a:spcPct val="100000"/>
              </a:lnSpc>
              <a:spcBef>
                <a:spcPts val="25"/>
              </a:spcBef>
            </a:pPr>
            <a:endParaRPr sz="1200" dirty="0">
              <a:latin typeface="Arial"/>
              <a:cs typeface="Arial"/>
            </a:endParaRPr>
          </a:p>
          <a:p>
            <a:pPr marL="926465" marR="5080">
              <a:lnSpc>
                <a:spcPts val="1150"/>
              </a:lnSpc>
              <a:spcBef>
                <a:spcPts val="5"/>
              </a:spcBef>
            </a:pPr>
            <a:r>
              <a:rPr sz="1000" spc="-5" dirty="0">
                <a:latin typeface="Arial MT"/>
                <a:cs typeface="Arial MT"/>
              </a:rPr>
              <a:t>A</a:t>
            </a:r>
            <a:r>
              <a:rPr sz="1000" dirty="0">
                <a:latin typeface="Arial MT"/>
                <a:cs typeface="Arial MT"/>
              </a:rPr>
              <a:t> drug</a:t>
            </a:r>
            <a:r>
              <a:rPr sz="1000" spc="5" dirty="0">
                <a:latin typeface="Arial MT"/>
                <a:cs typeface="Arial MT"/>
              </a:rPr>
              <a:t> </a:t>
            </a:r>
            <a:r>
              <a:rPr sz="1000" spc="-5" dirty="0">
                <a:latin typeface="Arial MT"/>
                <a:cs typeface="Arial MT"/>
              </a:rPr>
              <a:t>classification</a:t>
            </a:r>
            <a:r>
              <a:rPr sz="1000" spc="10" dirty="0">
                <a:latin typeface="Arial MT"/>
                <a:cs typeface="Arial MT"/>
              </a:rPr>
              <a:t> </a:t>
            </a:r>
            <a:r>
              <a:rPr sz="1000" spc="-5" dirty="0">
                <a:latin typeface="Arial MT"/>
                <a:cs typeface="Arial MT"/>
              </a:rPr>
              <a:t>project</a:t>
            </a:r>
            <a:r>
              <a:rPr sz="1000" spc="5" dirty="0">
                <a:latin typeface="Arial MT"/>
                <a:cs typeface="Arial MT"/>
              </a:rPr>
              <a:t> </a:t>
            </a:r>
            <a:r>
              <a:rPr sz="1000" spc="-5" dirty="0">
                <a:latin typeface="Arial MT"/>
                <a:cs typeface="Arial MT"/>
              </a:rPr>
              <a:t>can</a:t>
            </a:r>
            <a:r>
              <a:rPr sz="1000" spc="5" dirty="0">
                <a:latin typeface="Arial MT"/>
                <a:cs typeface="Arial MT"/>
              </a:rPr>
              <a:t> </a:t>
            </a:r>
            <a:r>
              <a:rPr sz="1000" spc="-5" dirty="0">
                <a:latin typeface="Arial MT"/>
                <a:cs typeface="Arial MT"/>
              </a:rPr>
              <a:t>have</a:t>
            </a:r>
            <a:r>
              <a:rPr sz="1000" spc="10" dirty="0">
                <a:latin typeface="Arial MT"/>
                <a:cs typeface="Arial MT"/>
              </a:rPr>
              <a:t> </a:t>
            </a:r>
            <a:r>
              <a:rPr sz="1000" spc="-5" dirty="0">
                <a:latin typeface="Arial MT"/>
                <a:cs typeface="Arial MT"/>
              </a:rPr>
              <a:t>a</a:t>
            </a:r>
            <a:r>
              <a:rPr sz="1000" spc="5" dirty="0">
                <a:latin typeface="Arial MT"/>
                <a:cs typeface="Arial MT"/>
              </a:rPr>
              <a:t> </a:t>
            </a:r>
            <a:r>
              <a:rPr sz="1000" spc="-5" dirty="0">
                <a:latin typeface="Arial MT"/>
                <a:cs typeface="Arial MT"/>
              </a:rPr>
              <a:t>variety</a:t>
            </a:r>
            <a:r>
              <a:rPr sz="1000" spc="10" dirty="0">
                <a:latin typeface="Arial MT"/>
                <a:cs typeface="Arial MT"/>
              </a:rPr>
              <a:t> </a:t>
            </a:r>
            <a:r>
              <a:rPr sz="1000" spc="-5" dirty="0">
                <a:latin typeface="Arial MT"/>
                <a:cs typeface="Arial MT"/>
              </a:rPr>
              <a:t>of</a:t>
            </a:r>
            <a:r>
              <a:rPr sz="1000" spc="10" dirty="0">
                <a:latin typeface="Arial MT"/>
                <a:cs typeface="Arial MT"/>
              </a:rPr>
              <a:t> </a:t>
            </a:r>
            <a:r>
              <a:rPr sz="1000" spc="-5" dirty="0">
                <a:latin typeface="Arial MT"/>
                <a:cs typeface="Arial MT"/>
              </a:rPr>
              <a:t>business</a:t>
            </a:r>
            <a:r>
              <a:rPr sz="1000" spc="10" dirty="0">
                <a:latin typeface="Arial MT"/>
                <a:cs typeface="Arial MT"/>
              </a:rPr>
              <a:t> </a:t>
            </a:r>
            <a:r>
              <a:rPr sz="1000" spc="-5" dirty="0">
                <a:latin typeface="Arial MT"/>
                <a:cs typeface="Arial MT"/>
              </a:rPr>
              <a:t>requirements,</a:t>
            </a:r>
            <a:r>
              <a:rPr sz="1000" spc="5" dirty="0">
                <a:latin typeface="Arial MT"/>
                <a:cs typeface="Arial MT"/>
              </a:rPr>
              <a:t> </a:t>
            </a:r>
            <a:r>
              <a:rPr sz="1000" spc="-5" dirty="0">
                <a:latin typeface="Arial MT"/>
                <a:cs typeface="Arial MT"/>
              </a:rPr>
              <a:t>depending</a:t>
            </a:r>
            <a:r>
              <a:rPr sz="1000" dirty="0">
                <a:latin typeface="Arial MT"/>
                <a:cs typeface="Arial MT"/>
              </a:rPr>
              <a:t> on </a:t>
            </a:r>
            <a:r>
              <a:rPr sz="1000" spc="5" dirty="0">
                <a:latin typeface="Arial MT"/>
                <a:cs typeface="Arial MT"/>
              </a:rPr>
              <a:t> </a:t>
            </a:r>
            <a:r>
              <a:rPr sz="1000" spc="-5" dirty="0">
                <a:latin typeface="Arial MT"/>
                <a:cs typeface="Arial MT"/>
              </a:rPr>
              <a:t>the</a:t>
            </a:r>
            <a:r>
              <a:rPr sz="1000" spc="5" dirty="0">
                <a:latin typeface="Arial MT"/>
                <a:cs typeface="Arial MT"/>
              </a:rPr>
              <a:t> </a:t>
            </a:r>
            <a:r>
              <a:rPr sz="1000" spc="-5" dirty="0">
                <a:latin typeface="Arial MT"/>
                <a:cs typeface="Arial MT"/>
              </a:rPr>
              <a:t>specific</a:t>
            </a:r>
            <a:r>
              <a:rPr sz="1000" spc="10" dirty="0">
                <a:latin typeface="Arial MT"/>
                <a:cs typeface="Arial MT"/>
              </a:rPr>
              <a:t> </a:t>
            </a:r>
            <a:r>
              <a:rPr sz="1000" spc="-5" dirty="0">
                <a:latin typeface="Arial MT"/>
                <a:cs typeface="Arial MT"/>
              </a:rPr>
              <a:t>goals</a:t>
            </a:r>
            <a:r>
              <a:rPr sz="1000" spc="15" dirty="0">
                <a:latin typeface="Arial MT"/>
                <a:cs typeface="Arial MT"/>
              </a:rPr>
              <a:t> </a:t>
            </a:r>
            <a:r>
              <a:rPr sz="1000" spc="-5" dirty="0">
                <a:latin typeface="Arial MT"/>
                <a:cs typeface="Arial MT"/>
              </a:rPr>
              <a:t>and</a:t>
            </a:r>
            <a:r>
              <a:rPr sz="1000" spc="15" dirty="0">
                <a:latin typeface="Arial MT"/>
                <a:cs typeface="Arial MT"/>
              </a:rPr>
              <a:t> </a:t>
            </a:r>
            <a:r>
              <a:rPr sz="1000" spc="-5" dirty="0">
                <a:latin typeface="Arial MT"/>
                <a:cs typeface="Arial MT"/>
              </a:rPr>
              <a:t>objectives</a:t>
            </a:r>
            <a:r>
              <a:rPr sz="1000" spc="15" dirty="0">
                <a:latin typeface="Arial MT"/>
                <a:cs typeface="Arial MT"/>
              </a:rPr>
              <a:t> </a:t>
            </a:r>
            <a:r>
              <a:rPr sz="1000" spc="-5" dirty="0">
                <a:latin typeface="Arial MT"/>
                <a:cs typeface="Arial MT"/>
              </a:rPr>
              <a:t>of</a:t>
            </a:r>
            <a:r>
              <a:rPr sz="1000" spc="5" dirty="0">
                <a:latin typeface="Arial MT"/>
                <a:cs typeface="Arial MT"/>
              </a:rPr>
              <a:t> </a:t>
            </a:r>
            <a:r>
              <a:rPr sz="1000" spc="-5" dirty="0">
                <a:latin typeface="Arial MT"/>
                <a:cs typeface="Arial MT"/>
              </a:rPr>
              <a:t>the</a:t>
            </a:r>
            <a:r>
              <a:rPr sz="1000" spc="25" dirty="0">
                <a:latin typeface="Arial MT"/>
                <a:cs typeface="Arial MT"/>
              </a:rPr>
              <a:t> </a:t>
            </a:r>
            <a:r>
              <a:rPr sz="1000" spc="-5" dirty="0">
                <a:latin typeface="Arial MT"/>
                <a:cs typeface="Arial MT"/>
              </a:rPr>
              <a:t>project.</a:t>
            </a:r>
            <a:r>
              <a:rPr sz="1000" spc="20" dirty="0">
                <a:latin typeface="Arial MT"/>
                <a:cs typeface="Arial MT"/>
              </a:rPr>
              <a:t> </a:t>
            </a:r>
            <a:r>
              <a:rPr sz="1000" spc="-5" dirty="0">
                <a:latin typeface="Arial MT"/>
                <a:cs typeface="Arial MT"/>
              </a:rPr>
              <a:t>Some</a:t>
            </a:r>
            <a:r>
              <a:rPr sz="1000" spc="15" dirty="0">
                <a:latin typeface="Arial MT"/>
                <a:cs typeface="Arial MT"/>
              </a:rPr>
              <a:t> </a:t>
            </a:r>
            <a:r>
              <a:rPr sz="1000" spc="-5" dirty="0">
                <a:latin typeface="Arial MT"/>
                <a:cs typeface="Arial MT"/>
              </a:rPr>
              <a:t>potential</a:t>
            </a:r>
            <a:r>
              <a:rPr sz="1000" spc="5" dirty="0">
                <a:latin typeface="Arial MT"/>
                <a:cs typeface="Arial MT"/>
              </a:rPr>
              <a:t> </a:t>
            </a:r>
            <a:r>
              <a:rPr sz="1000" spc="-5" dirty="0">
                <a:latin typeface="Arial MT"/>
                <a:cs typeface="Arial MT"/>
              </a:rPr>
              <a:t>requirements</a:t>
            </a:r>
            <a:r>
              <a:rPr sz="1000" spc="10" dirty="0">
                <a:latin typeface="Arial MT"/>
                <a:cs typeface="Arial MT"/>
              </a:rPr>
              <a:t> </a:t>
            </a:r>
            <a:r>
              <a:rPr sz="1000" spc="-5" dirty="0">
                <a:latin typeface="Arial MT"/>
                <a:cs typeface="Arial MT"/>
              </a:rPr>
              <a:t>may</a:t>
            </a:r>
            <a:r>
              <a:rPr sz="1000" spc="10" dirty="0">
                <a:latin typeface="Arial MT"/>
                <a:cs typeface="Arial MT"/>
              </a:rPr>
              <a:t> </a:t>
            </a:r>
            <a:r>
              <a:rPr sz="1000" spc="-5" dirty="0">
                <a:latin typeface="Arial MT"/>
                <a:cs typeface="Arial MT"/>
              </a:rPr>
              <a:t>include:</a:t>
            </a:r>
            <a:endParaRPr sz="1000" dirty="0">
              <a:latin typeface="Arial MT"/>
              <a:cs typeface="Arial MT"/>
            </a:endParaRPr>
          </a:p>
          <a:p>
            <a:pPr marL="1383665" marR="40005" indent="-228600">
              <a:lnSpc>
                <a:spcPct val="95500"/>
              </a:lnSpc>
              <a:spcBef>
                <a:spcPts val="650"/>
              </a:spcBef>
              <a:buFont typeface="Symbol"/>
              <a:buChar char=""/>
              <a:tabLst>
                <a:tab pos="1383665" algn="l"/>
                <a:tab pos="1384300" algn="l"/>
              </a:tabLst>
            </a:pPr>
            <a:r>
              <a:rPr sz="1000" spc="-5" dirty="0">
                <a:latin typeface="Arial MT"/>
                <a:cs typeface="Arial MT"/>
              </a:rPr>
              <a:t>Accurate</a:t>
            </a:r>
            <a:r>
              <a:rPr sz="1000" spc="5" dirty="0">
                <a:latin typeface="Arial MT"/>
                <a:cs typeface="Arial MT"/>
              </a:rPr>
              <a:t> </a:t>
            </a:r>
            <a:r>
              <a:rPr sz="1000" spc="-5" dirty="0">
                <a:latin typeface="Arial MT"/>
                <a:cs typeface="Arial MT"/>
              </a:rPr>
              <a:t>and</a:t>
            </a:r>
            <a:r>
              <a:rPr sz="1000" spc="15" dirty="0">
                <a:latin typeface="Arial MT"/>
                <a:cs typeface="Arial MT"/>
              </a:rPr>
              <a:t> </a:t>
            </a:r>
            <a:r>
              <a:rPr sz="1000" spc="-5" dirty="0">
                <a:latin typeface="Arial MT"/>
                <a:cs typeface="Arial MT"/>
              </a:rPr>
              <a:t>up-to-date</a:t>
            </a:r>
            <a:r>
              <a:rPr sz="1000" spc="15" dirty="0">
                <a:latin typeface="Arial MT"/>
                <a:cs typeface="Arial MT"/>
              </a:rPr>
              <a:t> </a:t>
            </a:r>
            <a:r>
              <a:rPr sz="1000" spc="-5" dirty="0">
                <a:latin typeface="Arial MT"/>
                <a:cs typeface="Arial MT"/>
              </a:rPr>
              <a:t>information:</a:t>
            </a:r>
            <a:r>
              <a:rPr sz="1000" spc="20" dirty="0">
                <a:latin typeface="Arial MT"/>
                <a:cs typeface="Arial MT"/>
              </a:rPr>
              <a:t> </a:t>
            </a:r>
            <a:r>
              <a:rPr sz="1000" spc="-5" dirty="0">
                <a:latin typeface="Arial MT"/>
                <a:cs typeface="Arial MT"/>
              </a:rPr>
              <a:t>The</a:t>
            </a:r>
            <a:r>
              <a:rPr sz="1000" spc="15" dirty="0">
                <a:latin typeface="Arial MT"/>
                <a:cs typeface="Arial MT"/>
              </a:rPr>
              <a:t> </a:t>
            </a:r>
            <a:r>
              <a:rPr sz="1000" spc="-5" dirty="0">
                <a:latin typeface="Arial MT"/>
                <a:cs typeface="Arial MT"/>
              </a:rPr>
              <a:t>project</a:t>
            </a:r>
            <a:r>
              <a:rPr sz="1000" spc="5" dirty="0">
                <a:latin typeface="Arial MT"/>
                <a:cs typeface="Arial MT"/>
              </a:rPr>
              <a:t> </a:t>
            </a:r>
            <a:r>
              <a:rPr sz="1000" spc="-5" dirty="0">
                <a:latin typeface="Arial MT"/>
                <a:cs typeface="Arial MT"/>
              </a:rPr>
              <a:t>should</a:t>
            </a:r>
            <a:r>
              <a:rPr sz="1000" spc="10" dirty="0">
                <a:latin typeface="Arial MT"/>
                <a:cs typeface="Arial MT"/>
              </a:rPr>
              <a:t> </a:t>
            </a:r>
            <a:r>
              <a:rPr sz="1000" spc="-5" dirty="0">
                <a:latin typeface="Arial MT"/>
                <a:cs typeface="Arial MT"/>
              </a:rPr>
              <a:t>use</a:t>
            </a:r>
            <a:r>
              <a:rPr sz="1000" spc="5" dirty="0">
                <a:latin typeface="Arial MT"/>
                <a:cs typeface="Arial MT"/>
              </a:rPr>
              <a:t> </a:t>
            </a:r>
            <a:r>
              <a:rPr sz="1000" spc="-5" dirty="0">
                <a:latin typeface="Arial MT"/>
                <a:cs typeface="Arial MT"/>
              </a:rPr>
              <a:t>the</a:t>
            </a:r>
            <a:r>
              <a:rPr sz="1000" spc="5" dirty="0">
                <a:latin typeface="Arial MT"/>
                <a:cs typeface="Arial MT"/>
              </a:rPr>
              <a:t> </a:t>
            </a:r>
            <a:r>
              <a:rPr sz="1000" spc="-5" dirty="0">
                <a:latin typeface="Arial MT"/>
                <a:cs typeface="Arial MT"/>
              </a:rPr>
              <a:t>most</a:t>
            </a:r>
            <a:r>
              <a:rPr sz="1000" spc="5" dirty="0">
                <a:latin typeface="Arial MT"/>
                <a:cs typeface="Arial MT"/>
              </a:rPr>
              <a:t> </a:t>
            </a:r>
            <a:r>
              <a:rPr sz="1000" spc="-5" dirty="0">
                <a:latin typeface="Arial MT"/>
                <a:cs typeface="Arial MT"/>
              </a:rPr>
              <a:t>recent</a:t>
            </a:r>
            <a:r>
              <a:rPr sz="1000" spc="20" dirty="0">
                <a:latin typeface="Arial MT"/>
                <a:cs typeface="Arial MT"/>
              </a:rPr>
              <a:t> </a:t>
            </a:r>
            <a:r>
              <a:rPr sz="1000" spc="-5" dirty="0">
                <a:latin typeface="Arial MT"/>
                <a:cs typeface="Arial MT"/>
              </a:rPr>
              <a:t>and </a:t>
            </a:r>
            <a:r>
              <a:rPr sz="1000" spc="-265" dirty="0">
                <a:latin typeface="Arial MT"/>
                <a:cs typeface="Arial MT"/>
              </a:rPr>
              <a:t> </a:t>
            </a:r>
            <a:r>
              <a:rPr sz="1000" spc="-5" dirty="0">
                <a:latin typeface="Arial MT"/>
                <a:cs typeface="Arial MT"/>
              </a:rPr>
              <a:t>reliable</a:t>
            </a:r>
            <a:r>
              <a:rPr sz="1000" dirty="0">
                <a:latin typeface="Arial MT"/>
                <a:cs typeface="Arial MT"/>
              </a:rPr>
              <a:t> </a:t>
            </a:r>
            <a:r>
              <a:rPr sz="1000" spc="-5" dirty="0">
                <a:latin typeface="Arial MT"/>
                <a:cs typeface="Arial MT"/>
              </a:rPr>
              <a:t>data</a:t>
            </a:r>
            <a:r>
              <a:rPr sz="1000" spc="5" dirty="0">
                <a:latin typeface="Arial MT"/>
                <a:cs typeface="Arial MT"/>
              </a:rPr>
              <a:t> </a:t>
            </a:r>
            <a:r>
              <a:rPr sz="1000" dirty="0">
                <a:latin typeface="Arial MT"/>
                <a:cs typeface="Arial MT"/>
              </a:rPr>
              <a:t>to </a:t>
            </a:r>
            <a:r>
              <a:rPr sz="1000" spc="-5" dirty="0">
                <a:latin typeface="Arial MT"/>
                <a:cs typeface="Arial MT"/>
              </a:rPr>
              <a:t>classify</a:t>
            </a:r>
            <a:r>
              <a:rPr sz="1000" spc="20" dirty="0">
                <a:latin typeface="Arial MT"/>
                <a:cs typeface="Arial MT"/>
              </a:rPr>
              <a:t> </a:t>
            </a:r>
            <a:r>
              <a:rPr sz="1000" spc="-5" dirty="0">
                <a:latin typeface="Arial MT"/>
                <a:cs typeface="Arial MT"/>
              </a:rPr>
              <a:t>drugs,</a:t>
            </a:r>
            <a:r>
              <a:rPr sz="1000" dirty="0">
                <a:latin typeface="Arial MT"/>
                <a:cs typeface="Arial MT"/>
              </a:rPr>
              <a:t> </a:t>
            </a:r>
            <a:r>
              <a:rPr sz="1000" spc="-10" dirty="0">
                <a:latin typeface="Arial MT"/>
                <a:cs typeface="Arial MT"/>
              </a:rPr>
              <a:t>in</a:t>
            </a:r>
            <a:r>
              <a:rPr sz="1000" spc="15" dirty="0">
                <a:latin typeface="Arial MT"/>
                <a:cs typeface="Arial MT"/>
              </a:rPr>
              <a:t> </a:t>
            </a:r>
            <a:r>
              <a:rPr sz="1000" spc="-5" dirty="0">
                <a:latin typeface="Arial MT"/>
                <a:cs typeface="Arial MT"/>
              </a:rPr>
              <a:t>order</a:t>
            </a:r>
            <a:r>
              <a:rPr sz="1000" spc="5" dirty="0">
                <a:latin typeface="Arial MT"/>
                <a:cs typeface="Arial MT"/>
              </a:rPr>
              <a:t> </a:t>
            </a:r>
            <a:r>
              <a:rPr sz="1000" dirty="0">
                <a:latin typeface="Arial MT"/>
                <a:cs typeface="Arial MT"/>
              </a:rPr>
              <a:t>to</a:t>
            </a:r>
            <a:r>
              <a:rPr sz="1000" spc="5" dirty="0">
                <a:latin typeface="Arial MT"/>
                <a:cs typeface="Arial MT"/>
              </a:rPr>
              <a:t> </a:t>
            </a:r>
            <a:r>
              <a:rPr sz="1000" spc="-5" dirty="0">
                <a:latin typeface="Arial MT"/>
                <a:cs typeface="Arial MT"/>
              </a:rPr>
              <a:t>ensure</a:t>
            </a:r>
            <a:r>
              <a:rPr sz="1000" dirty="0">
                <a:latin typeface="Arial MT"/>
                <a:cs typeface="Arial MT"/>
              </a:rPr>
              <a:t> </a:t>
            </a:r>
            <a:r>
              <a:rPr sz="1000" spc="-5" dirty="0">
                <a:latin typeface="Arial MT"/>
                <a:cs typeface="Arial MT"/>
              </a:rPr>
              <a:t>that</a:t>
            </a:r>
            <a:r>
              <a:rPr sz="1000" spc="5" dirty="0">
                <a:latin typeface="Arial MT"/>
                <a:cs typeface="Arial MT"/>
              </a:rPr>
              <a:t> </a:t>
            </a:r>
            <a:r>
              <a:rPr sz="1000" dirty="0">
                <a:latin typeface="Arial MT"/>
                <a:cs typeface="Arial MT"/>
              </a:rPr>
              <a:t>the</a:t>
            </a:r>
            <a:r>
              <a:rPr sz="1000" spc="5" dirty="0">
                <a:latin typeface="Arial MT"/>
                <a:cs typeface="Arial MT"/>
              </a:rPr>
              <a:t> </a:t>
            </a:r>
            <a:r>
              <a:rPr sz="1000" spc="-5" dirty="0">
                <a:latin typeface="Arial MT"/>
                <a:cs typeface="Arial MT"/>
              </a:rPr>
              <a:t>information</a:t>
            </a:r>
            <a:r>
              <a:rPr sz="1000" spc="10" dirty="0">
                <a:latin typeface="Arial MT"/>
                <a:cs typeface="Arial MT"/>
              </a:rPr>
              <a:t> </a:t>
            </a:r>
            <a:r>
              <a:rPr sz="1000" spc="-5" dirty="0">
                <a:latin typeface="Arial MT"/>
                <a:cs typeface="Arial MT"/>
              </a:rPr>
              <a:t>is</a:t>
            </a:r>
            <a:r>
              <a:rPr sz="1000" spc="10" dirty="0">
                <a:latin typeface="Arial MT"/>
                <a:cs typeface="Arial MT"/>
              </a:rPr>
              <a:t> </a:t>
            </a:r>
            <a:r>
              <a:rPr sz="1000" spc="-5" dirty="0">
                <a:latin typeface="Arial MT"/>
                <a:cs typeface="Arial MT"/>
              </a:rPr>
              <a:t>accurate </a:t>
            </a:r>
            <a:r>
              <a:rPr sz="1000" dirty="0">
                <a:latin typeface="Arial MT"/>
                <a:cs typeface="Arial MT"/>
              </a:rPr>
              <a:t> </a:t>
            </a:r>
            <a:r>
              <a:rPr sz="1000" spc="-5" dirty="0">
                <a:latin typeface="Arial MT"/>
                <a:cs typeface="Arial MT"/>
              </a:rPr>
              <a:t>and relevant to</a:t>
            </a:r>
            <a:r>
              <a:rPr sz="1000" spc="5" dirty="0">
                <a:latin typeface="Arial MT"/>
                <a:cs typeface="Arial MT"/>
              </a:rPr>
              <a:t> </a:t>
            </a:r>
            <a:r>
              <a:rPr sz="1000" spc="-5" dirty="0">
                <a:latin typeface="Arial MT"/>
                <a:cs typeface="Arial MT"/>
              </a:rPr>
              <a:t>current medical</a:t>
            </a:r>
            <a:r>
              <a:rPr sz="1000" dirty="0">
                <a:latin typeface="Arial MT"/>
                <a:cs typeface="Arial MT"/>
              </a:rPr>
              <a:t> practices.</a:t>
            </a:r>
          </a:p>
          <a:p>
            <a:pPr marL="1383665" marR="133985" indent="-228600">
              <a:lnSpc>
                <a:spcPts val="1150"/>
              </a:lnSpc>
              <a:spcBef>
                <a:spcPts val="200"/>
              </a:spcBef>
              <a:buFont typeface="Symbol"/>
              <a:buChar char=""/>
              <a:tabLst>
                <a:tab pos="1383665" algn="l"/>
                <a:tab pos="1384300" algn="l"/>
              </a:tabLst>
            </a:pPr>
            <a:r>
              <a:rPr sz="1000" spc="-5" dirty="0">
                <a:latin typeface="Arial MT"/>
                <a:cs typeface="Arial MT"/>
              </a:rPr>
              <a:t>Flexibility:</a:t>
            </a:r>
            <a:r>
              <a:rPr sz="1000" dirty="0">
                <a:latin typeface="Arial MT"/>
                <a:cs typeface="Arial MT"/>
              </a:rPr>
              <a:t> The</a:t>
            </a:r>
            <a:r>
              <a:rPr sz="1000" spc="5" dirty="0">
                <a:latin typeface="Arial MT"/>
                <a:cs typeface="Arial MT"/>
              </a:rPr>
              <a:t> </a:t>
            </a:r>
            <a:r>
              <a:rPr sz="1000" spc="-5" dirty="0">
                <a:latin typeface="Arial MT"/>
                <a:cs typeface="Arial MT"/>
              </a:rPr>
              <a:t>classification</a:t>
            </a:r>
            <a:r>
              <a:rPr sz="1000" spc="5" dirty="0">
                <a:latin typeface="Arial MT"/>
                <a:cs typeface="Arial MT"/>
              </a:rPr>
              <a:t> </a:t>
            </a:r>
            <a:r>
              <a:rPr sz="1000" spc="-5" dirty="0">
                <a:latin typeface="Arial MT"/>
                <a:cs typeface="Arial MT"/>
              </a:rPr>
              <a:t>system</a:t>
            </a:r>
            <a:r>
              <a:rPr sz="1000" spc="5" dirty="0">
                <a:latin typeface="Arial MT"/>
                <a:cs typeface="Arial MT"/>
              </a:rPr>
              <a:t> </a:t>
            </a:r>
            <a:r>
              <a:rPr sz="1000" spc="-5" dirty="0">
                <a:latin typeface="Arial MT"/>
                <a:cs typeface="Arial MT"/>
              </a:rPr>
              <a:t>should</a:t>
            </a:r>
            <a:r>
              <a:rPr sz="1000" spc="15" dirty="0">
                <a:latin typeface="Arial MT"/>
                <a:cs typeface="Arial MT"/>
              </a:rPr>
              <a:t> </a:t>
            </a:r>
            <a:r>
              <a:rPr sz="1000" spc="-5" dirty="0">
                <a:latin typeface="Arial MT"/>
                <a:cs typeface="Arial MT"/>
              </a:rPr>
              <a:t>be</a:t>
            </a:r>
            <a:r>
              <a:rPr sz="1000" dirty="0">
                <a:latin typeface="Arial MT"/>
                <a:cs typeface="Arial MT"/>
              </a:rPr>
              <a:t> </a:t>
            </a:r>
            <a:r>
              <a:rPr sz="1000" spc="-5" dirty="0">
                <a:latin typeface="Arial MT"/>
                <a:cs typeface="Arial MT"/>
              </a:rPr>
              <a:t>flexible</a:t>
            </a:r>
            <a:r>
              <a:rPr sz="1000" spc="15" dirty="0">
                <a:latin typeface="Arial MT"/>
                <a:cs typeface="Arial MT"/>
              </a:rPr>
              <a:t> </a:t>
            </a:r>
            <a:r>
              <a:rPr sz="1000" spc="-5" dirty="0">
                <a:latin typeface="Arial MT"/>
                <a:cs typeface="Arial MT"/>
              </a:rPr>
              <a:t>and</a:t>
            </a:r>
            <a:r>
              <a:rPr sz="1000" spc="15" dirty="0">
                <a:latin typeface="Arial MT"/>
                <a:cs typeface="Arial MT"/>
              </a:rPr>
              <a:t> </a:t>
            </a:r>
            <a:r>
              <a:rPr sz="1000" spc="-5" dirty="0">
                <a:latin typeface="Arial MT"/>
                <a:cs typeface="Arial MT"/>
              </a:rPr>
              <a:t>able</a:t>
            </a:r>
            <a:r>
              <a:rPr sz="1000" spc="5" dirty="0">
                <a:latin typeface="Arial MT"/>
                <a:cs typeface="Arial MT"/>
              </a:rPr>
              <a:t> </a:t>
            </a:r>
            <a:r>
              <a:rPr sz="1000" dirty="0">
                <a:latin typeface="Arial MT"/>
                <a:cs typeface="Arial MT"/>
              </a:rPr>
              <a:t>to</a:t>
            </a:r>
            <a:r>
              <a:rPr sz="1000" spc="5" dirty="0">
                <a:latin typeface="Arial MT"/>
                <a:cs typeface="Arial MT"/>
              </a:rPr>
              <a:t> </a:t>
            </a:r>
            <a:r>
              <a:rPr sz="1000" spc="-5" dirty="0">
                <a:latin typeface="Arial MT"/>
                <a:cs typeface="Arial MT"/>
              </a:rPr>
              <a:t>adapt</a:t>
            </a:r>
            <a:r>
              <a:rPr sz="1000" spc="15" dirty="0">
                <a:latin typeface="Arial MT"/>
                <a:cs typeface="Arial MT"/>
              </a:rPr>
              <a:t> </a:t>
            </a:r>
            <a:r>
              <a:rPr sz="1000" spc="-5" dirty="0">
                <a:latin typeface="Arial MT"/>
                <a:cs typeface="Arial MT"/>
              </a:rPr>
              <a:t>to</a:t>
            </a:r>
            <a:r>
              <a:rPr sz="1000" dirty="0">
                <a:latin typeface="Arial MT"/>
                <a:cs typeface="Arial MT"/>
              </a:rPr>
              <a:t> </a:t>
            </a:r>
            <a:r>
              <a:rPr sz="1000" spc="-5" dirty="0">
                <a:latin typeface="Arial MT"/>
                <a:cs typeface="Arial MT"/>
              </a:rPr>
              <a:t>new </a:t>
            </a:r>
            <a:r>
              <a:rPr sz="1000" spc="-260" dirty="0">
                <a:latin typeface="Arial MT"/>
                <a:cs typeface="Arial MT"/>
              </a:rPr>
              <a:t> </a:t>
            </a:r>
            <a:r>
              <a:rPr sz="1000" spc="-5" dirty="0">
                <a:latin typeface="Arial MT"/>
                <a:cs typeface="Arial MT"/>
              </a:rPr>
              <a:t>drugs</a:t>
            </a:r>
            <a:r>
              <a:rPr sz="1000" dirty="0">
                <a:latin typeface="Arial MT"/>
                <a:cs typeface="Arial MT"/>
              </a:rPr>
              <a:t> </a:t>
            </a:r>
            <a:r>
              <a:rPr sz="1000" spc="-5" dirty="0">
                <a:latin typeface="Arial MT"/>
                <a:cs typeface="Arial MT"/>
              </a:rPr>
              <a:t>and changing</a:t>
            </a:r>
            <a:r>
              <a:rPr sz="1000" spc="5" dirty="0">
                <a:latin typeface="Arial MT"/>
                <a:cs typeface="Arial MT"/>
              </a:rPr>
              <a:t> </a:t>
            </a:r>
            <a:r>
              <a:rPr sz="1000" spc="-5" dirty="0">
                <a:latin typeface="Arial MT"/>
                <a:cs typeface="Arial MT"/>
              </a:rPr>
              <a:t>information as</a:t>
            </a:r>
            <a:r>
              <a:rPr sz="1000" spc="15" dirty="0">
                <a:latin typeface="Arial MT"/>
                <a:cs typeface="Arial MT"/>
              </a:rPr>
              <a:t> </a:t>
            </a:r>
            <a:r>
              <a:rPr sz="1000" spc="-5" dirty="0">
                <a:latin typeface="Arial MT"/>
                <a:cs typeface="Arial MT"/>
              </a:rPr>
              <a:t>it becomes</a:t>
            </a:r>
            <a:r>
              <a:rPr sz="1000" spc="10" dirty="0">
                <a:latin typeface="Arial MT"/>
                <a:cs typeface="Arial MT"/>
              </a:rPr>
              <a:t> </a:t>
            </a:r>
            <a:r>
              <a:rPr sz="1000" spc="-5" dirty="0">
                <a:latin typeface="Arial MT"/>
                <a:cs typeface="Arial MT"/>
              </a:rPr>
              <a:t>available.</a:t>
            </a:r>
            <a:endParaRPr sz="1000" dirty="0">
              <a:latin typeface="Arial MT"/>
              <a:cs typeface="Arial MT"/>
            </a:endParaRPr>
          </a:p>
          <a:p>
            <a:pPr marL="1383665" marR="220345" indent="-228600">
              <a:lnSpc>
                <a:spcPts val="1150"/>
              </a:lnSpc>
              <a:spcBef>
                <a:spcPts val="185"/>
              </a:spcBef>
              <a:buFont typeface="Symbol"/>
              <a:buChar char=""/>
              <a:tabLst>
                <a:tab pos="1383665" algn="l"/>
                <a:tab pos="1384300" algn="l"/>
              </a:tabLst>
            </a:pPr>
            <a:r>
              <a:rPr sz="1000" spc="-5" dirty="0">
                <a:latin typeface="Arial MT"/>
                <a:cs typeface="Arial MT"/>
              </a:rPr>
              <a:t>Compliance:</a:t>
            </a:r>
            <a:r>
              <a:rPr sz="1000" spc="5" dirty="0">
                <a:latin typeface="Arial MT"/>
                <a:cs typeface="Arial MT"/>
              </a:rPr>
              <a:t> </a:t>
            </a:r>
            <a:r>
              <a:rPr sz="1000" dirty="0">
                <a:latin typeface="Arial MT"/>
                <a:cs typeface="Arial MT"/>
              </a:rPr>
              <a:t>The</a:t>
            </a:r>
            <a:r>
              <a:rPr sz="1000" spc="5" dirty="0">
                <a:latin typeface="Arial MT"/>
                <a:cs typeface="Arial MT"/>
              </a:rPr>
              <a:t> </a:t>
            </a:r>
            <a:r>
              <a:rPr sz="1000" spc="-5" dirty="0">
                <a:latin typeface="Arial MT"/>
                <a:cs typeface="Arial MT"/>
              </a:rPr>
              <a:t>project</a:t>
            </a:r>
            <a:r>
              <a:rPr sz="1000" spc="5" dirty="0">
                <a:latin typeface="Arial MT"/>
                <a:cs typeface="Arial MT"/>
              </a:rPr>
              <a:t> </a:t>
            </a:r>
            <a:r>
              <a:rPr sz="1000" spc="-5" dirty="0">
                <a:latin typeface="Arial MT"/>
                <a:cs typeface="Arial MT"/>
              </a:rPr>
              <a:t>should</a:t>
            </a:r>
            <a:r>
              <a:rPr sz="1000" spc="5" dirty="0">
                <a:latin typeface="Arial MT"/>
                <a:cs typeface="Arial MT"/>
              </a:rPr>
              <a:t> </a:t>
            </a:r>
            <a:r>
              <a:rPr sz="1000" spc="-5" dirty="0">
                <a:latin typeface="Arial MT"/>
                <a:cs typeface="Arial MT"/>
              </a:rPr>
              <a:t>comply</a:t>
            </a:r>
            <a:r>
              <a:rPr sz="1000" spc="10" dirty="0">
                <a:latin typeface="Arial MT"/>
                <a:cs typeface="Arial MT"/>
              </a:rPr>
              <a:t> </a:t>
            </a:r>
            <a:r>
              <a:rPr sz="1000" spc="-5" dirty="0">
                <a:latin typeface="Arial MT"/>
                <a:cs typeface="Arial MT"/>
              </a:rPr>
              <a:t>with</a:t>
            </a:r>
            <a:r>
              <a:rPr sz="1000" spc="15" dirty="0">
                <a:latin typeface="Arial MT"/>
                <a:cs typeface="Arial MT"/>
              </a:rPr>
              <a:t> </a:t>
            </a:r>
            <a:r>
              <a:rPr sz="1000" spc="-5" dirty="0">
                <a:latin typeface="Arial MT"/>
                <a:cs typeface="Arial MT"/>
              </a:rPr>
              <a:t>all</a:t>
            </a:r>
            <a:r>
              <a:rPr sz="1000" dirty="0">
                <a:latin typeface="Arial MT"/>
                <a:cs typeface="Arial MT"/>
              </a:rPr>
              <a:t> </a:t>
            </a:r>
            <a:r>
              <a:rPr sz="1000" spc="-5" dirty="0">
                <a:latin typeface="Arial MT"/>
                <a:cs typeface="Arial MT"/>
              </a:rPr>
              <a:t>relevant</a:t>
            </a:r>
            <a:r>
              <a:rPr sz="1000" spc="5" dirty="0">
                <a:latin typeface="Arial MT"/>
                <a:cs typeface="Arial MT"/>
              </a:rPr>
              <a:t> </a:t>
            </a:r>
            <a:r>
              <a:rPr sz="1000" spc="-5" dirty="0">
                <a:latin typeface="Arial MT"/>
                <a:cs typeface="Arial MT"/>
              </a:rPr>
              <a:t>laws</a:t>
            </a:r>
            <a:r>
              <a:rPr sz="1000" spc="20" dirty="0">
                <a:latin typeface="Arial MT"/>
                <a:cs typeface="Arial MT"/>
              </a:rPr>
              <a:t> </a:t>
            </a:r>
            <a:r>
              <a:rPr sz="1000" spc="-5" dirty="0">
                <a:latin typeface="Arial MT"/>
                <a:cs typeface="Arial MT"/>
              </a:rPr>
              <a:t>and</a:t>
            </a:r>
            <a:r>
              <a:rPr sz="1000" spc="5" dirty="0">
                <a:latin typeface="Arial MT"/>
                <a:cs typeface="Arial MT"/>
              </a:rPr>
              <a:t> </a:t>
            </a:r>
            <a:r>
              <a:rPr sz="1000" spc="-5" dirty="0">
                <a:latin typeface="Arial MT"/>
                <a:cs typeface="Arial MT"/>
              </a:rPr>
              <a:t>regulations, </a:t>
            </a:r>
            <a:r>
              <a:rPr sz="1000" spc="-260" dirty="0">
                <a:latin typeface="Arial MT"/>
                <a:cs typeface="Arial MT"/>
              </a:rPr>
              <a:t> </a:t>
            </a:r>
            <a:r>
              <a:rPr sz="1000" spc="-5" dirty="0">
                <a:latin typeface="Arial MT"/>
                <a:cs typeface="Arial MT"/>
              </a:rPr>
              <a:t>such as</a:t>
            </a:r>
            <a:r>
              <a:rPr sz="1000" dirty="0">
                <a:latin typeface="Arial MT"/>
                <a:cs typeface="Arial MT"/>
              </a:rPr>
              <a:t> </a:t>
            </a:r>
            <a:r>
              <a:rPr sz="1000" spc="-5" dirty="0">
                <a:latin typeface="Arial MT"/>
                <a:cs typeface="Arial MT"/>
              </a:rPr>
              <a:t>FDA</a:t>
            </a:r>
            <a:r>
              <a:rPr sz="1000" spc="5" dirty="0">
                <a:latin typeface="Arial MT"/>
                <a:cs typeface="Arial MT"/>
              </a:rPr>
              <a:t> </a:t>
            </a:r>
            <a:r>
              <a:rPr sz="1000" spc="-5" dirty="0">
                <a:latin typeface="Arial MT"/>
                <a:cs typeface="Arial MT"/>
              </a:rPr>
              <a:t>guidelines</a:t>
            </a:r>
            <a:r>
              <a:rPr sz="1000" dirty="0">
                <a:latin typeface="Arial MT"/>
                <a:cs typeface="Arial MT"/>
              </a:rPr>
              <a:t> </a:t>
            </a:r>
            <a:r>
              <a:rPr sz="1000" spc="-5" dirty="0">
                <a:latin typeface="Arial MT"/>
                <a:cs typeface="Arial MT"/>
              </a:rPr>
              <a:t>for</a:t>
            </a:r>
            <a:r>
              <a:rPr sz="1000" spc="10" dirty="0">
                <a:latin typeface="Arial MT"/>
                <a:cs typeface="Arial MT"/>
              </a:rPr>
              <a:t> </a:t>
            </a:r>
            <a:r>
              <a:rPr sz="1000" spc="-5" dirty="0">
                <a:latin typeface="Arial MT"/>
                <a:cs typeface="Arial MT"/>
              </a:rPr>
              <a:t>classifying</a:t>
            </a:r>
            <a:r>
              <a:rPr sz="1000" spc="5" dirty="0">
                <a:latin typeface="Arial MT"/>
                <a:cs typeface="Arial MT"/>
              </a:rPr>
              <a:t> </a:t>
            </a:r>
            <a:r>
              <a:rPr sz="1000" spc="-5" dirty="0">
                <a:latin typeface="Arial MT"/>
                <a:cs typeface="Arial MT"/>
              </a:rPr>
              <a:t>drugs.</a:t>
            </a:r>
            <a:endParaRPr sz="1000" dirty="0">
              <a:latin typeface="Arial MT"/>
              <a:cs typeface="Arial MT"/>
            </a:endParaRPr>
          </a:p>
          <a:p>
            <a:pPr marL="1383665" marR="338455" indent="-228600">
              <a:lnSpc>
                <a:spcPts val="1150"/>
              </a:lnSpc>
              <a:spcBef>
                <a:spcPts val="170"/>
              </a:spcBef>
              <a:buFont typeface="Symbol"/>
              <a:buChar char=""/>
              <a:tabLst>
                <a:tab pos="1383665" algn="l"/>
                <a:tab pos="1384300" algn="l"/>
              </a:tabLst>
            </a:pPr>
            <a:r>
              <a:rPr sz="1000" spc="-5" dirty="0">
                <a:latin typeface="Arial MT"/>
                <a:cs typeface="Arial MT"/>
              </a:rPr>
              <a:t>User-friendly</a:t>
            </a:r>
            <a:r>
              <a:rPr sz="1000" spc="5" dirty="0">
                <a:latin typeface="Arial MT"/>
                <a:cs typeface="Arial MT"/>
              </a:rPr>
              <a:t> </a:t>
            </a:r>
            <a:r>
              <a:rPr sz="1000" spc="-5" dirty="0">
                <a:latin typeface="Arial MT"/>
                <a:cs typeface="Arial MT"/>
              </a:rPr>
              <a:t>interface:</a:t>
            </a:r>
            <a:r>
              <a:rPr sz="1000" spc="5" dirty="0">
                <a:latin typeface="Arial MT"/>
                <a:cs typeface="Arial MT"/>
              </a:rPr>
              <a:t> </a:t>
            </a:r>
            <a:r>
              <a:rPr sz="1000" dirty="0">
                <a:latin typeface="Arial MT"/>
                <a:cs typeface="Arial MT"/>
              </a:rPr>
              <a:t>The</a:t>
            </a:r>
            <a:r>
              <a:rPr sz="1000" spc="15" dirty="0">
                <a:latin typeface="Arial MT"/>
                <a:cs typeface="Arial MT"/>
              </a:rPr>
              <a:t> </a:t>
            </a:r>
            <a:r>
              <a:rPr sz="1000" spc="-5" dirty="0">
                <a:latin typeface="Arial MT"/>
                <a:cs typeface="Arial MT"/>
              </a:rPr>
              <a:t>classification</a:t>
            </a:r>
            <a:r>
              <a:rPr sz="1000" spc="5" dirty="0">
                <a:latin typeface="Arial MT"/>
                <a:cs typeface="Arial MT"/>
              </a:rPr>
              <a:t> </a:t>
            </a:r>
            <a:r>
              <a:rPr sz="1000" spc="-5" dirty="0">
                <a:latin typeface="Arial MT"/>
                <a:cs typeface="Arial MT"/>
              </a:rPr>
              <a:t>system</a:t>
            </a:r>
            <a:r>
              <a:rPr sz="1000" spc="5" dirty="0">
                <a:latin typeface="Arial MT"/>
                <a:cs typeface="Arial MT"/>
              </a:rPr>
              <a:t> </a:t>
            </a:r>
            <a:r>
              <a:rPr sz="1000" spc="-5" dirty="0">
                <a:latin typeface="Arial MT"/>
                <a:cs typeface="Arial MT"/>
              </a:rPr>
              <a:t>should</a:t>
            </a:r>
            <a:r>
              <a:rPr sz="1000" spc="5" dirty="0">
                <a:latin typeface="Arial MT"/>
                <a:cs typeface="Arial MT"/>
              </a:rPr>
              <a:t> </a:t>
            </a:r>
            <a:r>
              <a:rPr sz="1000" spc="-5" dirty="0">
                <a:latin typeface="Arial MT"/>
                <a:cs typeface="Arial MT"/>
              </a:rPr>
              <a:t>be</a:t>
            </a:r>
            <a:r>
              <a:rPr sz="1000" spc="15" dirty="0">
                <a:latin typeface="Arial MT"/>
                <a:cs typeface="Arial MT"/>
              </a:rPr>
              <a:t> </a:t>
            </a:r>
            <a:r>
              <a:rPr sz="1000" spc="-5" dirty="0">
                <a:latin typeface="Arial MT"/>
                <a:cs typeface="Arial MT"/>
              </a:rPr>
              <a:t>easy</a:t>
            </a:r>
            <a:r>
              <a:rPr sz="1000" spc="10" dirty="0">
                <a:latin typeface="Arial MT"/>
                <a:cs typeface="Arial MT"/>
              </a:rPr>
              <a:t> </a:t>
            </a:r>
            <a:r>
              <a:rPr sz="1000" spc="-5" dirty="0">
                <a:latin typeface="Arial MT"/>
                <a:cs typeface="Arial MT"/>
              </a:rPr>
              <a:t>to</a:t>
            </a:r>
            <a:r>
              <a:rPr sz="1000" spc="15" dirty="0">
                <a:latin typeface="Arial MT"/>
                <a:cs typeface="Arial MT"/>
              </a:rPr>
              <a:t> </a:t>
            </a:r>
            <a:r>
              <a:rPr sz="1000" spc="-5" dirty="0">
                <a:latin typeface="Arial MT"/>
                <a:cs typeface="Arial MT"/>
              </a:rPr>
              <a:t>use</a:t>
            </a:r>
            <a:r>
              <a:rPr sz="1000" dirty="0">
                <a:latin typeface="Arial MT"/>
                <a:cs typeface="Arial MT"/>
              </a:rPr>
              <a:t> </a:t>
            </a:r>
            <a:r>
              <a:rPr sz="1000" spc="-5" dirty="0">
                <a:latin typeface="Arial MT"/>
                <a:cs typeface="Arial MT"/>
              </a:rPr>
              <a:t>and </a:t>
            </a:r>
            <a:r>
              <a:rPr sz="1000" spc="-260" dirty="0">
                <a:latin typeface="Arial MT"/>
                <a:cs typeface="Arial MT"/>
              </a:rPr>
              <a:t> </a:t>
            </a:r>
            <a:r>
              <a:rPr sz="1000" spc="-5" dirty="0">
                <a:latin typeface="Arial MT"/>
                <a:cs typeface="Arial MT"/>
              </a:rPr>
              <a:t>understand </a:t>
            </a:r>
            <a:r>
              <a:rPr sz="1000" dirty="0">
                <a:latin typeface="Arial MT"/>
                <a:cs typeface="Arial MT"/>
              </a:rPr>
              <a:t>for</a:t>
            </a:r>
            <a:r>
              <a:rPr sz="1000" spc="-5" dirty="0">
                <a:latin typeface="Arial MT"/>
                <a:cs typeface="Arial MT"/>
              </a:rPr>
              <a:t> both </a:t>
            </a:r>
            <a:r>
              <a:rPr sz="1000" dirty="0">
                <a:latin typeface="Arial MT"/>
                <a:cs typeface="Arial MT"/>
              </a:rPr>
              <a:t>medical</a:t>
            </a:r>
            <a:r>
              <a:rPr sz="1000" spc="-10" dirty="0">
                <a:latin typeface="Arial MT"/>
                <a:cs typeface="Arial MT"/>
              </a:rPr>
              <a:t> </a:t>
            </a:r>
            <a:r>
              <a:rPr sz="1000" spc="-5" dirty="0">
                <a:latin typeface="Arial MT"/>
                <a:cs typeface="Arial MT"/>
              </a:rPr>
              <a:t>professionals</a:t>
            </a:r>
            <a:r>
              <a:rPr sz="1000" dirty="0">
                <a:latin typeface="Arial MT"/>
                <a:cs typeface="Arial MT"/>
              </a:rPr>
              <a:t> </a:t>
            </a:r>
            <a:r>
              <a:rPr sz="1000" spc="-5" dirty="0">
                <a:latin typeface="Arial MT"/>
                <a:cs typeface="Arial MT"/>
              </a:rPr>
              <a:t>and </a:t>
            </a:r>
            <a:r>
              <a:rPr sz="1000" dirty="0">
                <a:latin typeface="Arial MT"/>
                <a:cs typeface="Arial MT"/>
              </a:rPr>
              <a:t>patients.</a:t>
            </a:r>
          </a:p>
          <a:p>
            <a:pPr>
              <a:lnSpc>
                <a:spcPct val="100000"/>
              </a:lnSpc>
              <a:spcBef>
                <a:spcPts val="25"/>
              </a:spcBef>
            </a:pPr>
            <a:endParaRPr sz="950" dirty="0">
              <a:latin typeface="Arial MT"/>
              <a:cs typeface="Arial MT"/>
            </a:endParaRPr>
          </a:p>
          <a:p>
            <a:pPr marL="469265">
              <a:lnSpc>
                <a:spcPct val="100000"/>
              </a:lnSpc>
            </a:pPr>
            <a:r>
              <a:rPr sz="1200" b="1" dirty="0">
                <a:latin typeface="Arial"/>
                <a:cs typeface="Arial"/>
              </a:rPr>
              <a:t>Activity 3:</a:t>
            </a:r>
            <a:r>
              <a:rPr sz="1200" b="1" spc="5" dirty="0">
                <a:latin typeface="Arial"/>
                <a:cs typeface="Arial"/>
              </a:rPr>
              <a:t> </a:t>
            </a:r>
            <a:r>
              <a:rPr sz="1200" b="1" spc="-5" dirty="0">
                <a:latin typeface="Arial"/>
                <a:cs typeface="Arial"/>
              </a:rPr>
              <a:t>Literature</a:t>
            </a:r>
            <a:r>
              <a:rPr sz="1200" b="1" dirty="0">
                <a:latin typeface="Arial"/>
                <a:cs typeface="Arial"/>
              </a:rPr>
              <a:t> </a:t>
            </a:r>
            <a:r>
              <a:rPr sz="1200" b="1" spc="-5" dirty="0">
                <a:latin typeface="Arial"/>
                <a:cs typeface="Arial"/>
              </a:rPr>
              <a:t>Survey</a:t>
            </a:r>
            <a:r>
              <a:rPr sz="1200" b="1" spc="-10" dirty="0">
                <a:latin typeface="Arial"/>
                <a:cs typeface="Arial"/>
              </a:rPr>
              <a:t> </a:t>
            </a:r>
            <a:r>
              <a:rPr sz="1200" b="1" spc="-5" dirty="0">
                <a:latin typeface="Arial"/>
                <a:cs typeface="Arial"/>
              </a:rPr>
              <a:t>(Student</a:t>
            </a:r>
            <a:r>
              <a:rPr sz="1200" b="1" dirty="0">
                <a:latin typeface="Arial"/>
                <a:cs typeface="Arial"/>
              </a:rPr>
              <a:t> Will</a:t>
            </a:r>
            <a:r>
              <a:rPr sz="1200" b="1" spc="-5" dirty="0">
                <a:latin typeface="Arial"/>
                <a:cs typeface="Arial"/>
              </a:rPr>
              <a:t> Write)</a:t>
            </a:r>
            <a:endParaRPr sz="1200" dirty="0">
              <a:latin typeface="Arial"/>
              <a:cs typeface="Arial"/>
            </a:endParaRPr>
          </a:p>
          <a:p>
            <a:pPr>
              <a:lnSpc>
                <a:spcPct val="100000"/>
              </a:lnSpc>
            </a:pPr>
            <a:endParaRPr sz="1200" dirty="0">
              <a:latin typeface="Arial"/>
              <a:cs typeface="Arial"/>
            </a:endParaRPr>
          </a:p>
          <a:p>
            <a:pPr marL="926465" marR="12700">
              <a:lnSpc>
                <a:spcPct val="95800"/>
              </a:lnSpc>
            </a:pPr>
            <a:r>
              <a:rPr sz="1000" spc="-5" dirty="0">
                <a:latin typeface="Arial MT"/>
                <a:cs typeface="Arial MT"/>
              </a:rPr>
              <a:t>A</a:t>
            </a:r>
            <a:r>
              <a:rPr sz="1000" spc="5" dirty="0">
                <a:latin typeface="Arial MT"/>
                <a:cs typeface="Arial MT"/>
              </a:rPr>
              <a:t> </a:t>
            </a:r>
            <a:r>
              <a:rPr sz="1000" spc="-5" dirty="0">
                <a:latin typeface="Arial MT"/>
                <a:cs typeface="Arial MT"/>
              </a:rPr>
              <a:t>literature</a:t>
            </a:r>
            <a:r>
              <a:rPr sz="1000" spc="5" dirty="0">
                <a:latin typeface="Arial MT"/>
                <a:cs typeface="Arial MT"/>
              </a:rPr>
              <a:t> </a:t>
            </a:r>
            <a:r>
              <a:rPr sz="1000" spc="-5" dirty="0">
                <a:latin typeface="Arial MT"/>
                <a:cs typeface="Arial MT"/>
              </a:rPr>
              <a:t>survey</a:t>
            </a:r>
            <a:r>
              <a:rPr sz="1000" spc="15" dirty="0">
                <a:latin typeface="Arial MT"/>
                <a:cs typeface="Arial MT"/>
              </a:rPr>
              <a:t> </a:t>
            </a:r>
            <a:r>
              <a:rPr sz="1000" spc="-5" dirty="0">
                <a:latin typeface="Arial MT"/>
                <a:cs typeface="Arial MT"/>
              </a:rPr>
              <a:t>for</a:t>
            </a:r>
            <a:r>
              <a:rPr sz="1000" spc="20" dirty="0">
                <a:latin typeface="Arial MT"/>
                <a:cs typeface="Arial MT"/>
              </a:rPr>
              <a:t> </a:t>
            </a:r>
            <a:r>
              <a:rPr sz="1000" spc="-5" dirty="0">
                <a:latin typeface="Arial MT"/>
                <a:cs typeface="Arial MT"/>
              </a:rPr>
              <a:t>a</a:t>
            </a:r>
            <a:r>
              <a:rPr sz="1000" spc="10" dirty="0">
                <a:latin typeface="Arial MT"/>
                <a:cs typeface="Arial MT"/>
              </a:rPr>
              <a:t> </a:t>
            </a:r>
            <a:r>
              <a:rPr sz="1000" spc="-5" dirty="0">
                <a:latin typeface="Arial MT"/>
                <a:cs typeface="Arial MT"/>
              </a:rPr>
              <a:t>drug</a:t>
            </a:r>
            <a:r>
              <a:rPr sz="1000" spc="5" dirty="0">
                <a:latin typeface="Arial MT"/>
                <a:cs typeface="Arial MT"/>
              </a:rPr>
              <a:t> </a:t>
            </a:r>
            <a:r>
              <a:rPr sz="1000" spc="-5" dirty="0">
                <a:latin typeface="Arial MT"/>
                <a:cs typeface="Arial MT"/>
              </a:rPr>
              <a:t>classification</a:t>
            </a:r>
            <a:r>
              <a:rPr sz="1000" spc="10" dirty="0">
                <a:latin typeface="Arial MT"/>
                <a:cs typeface="Arial MT"/>
              </a:rPr>
              <a:t> </a:t>
            </a:r>
            <a:r>
              <a:rPr sz="1000" spc="-5" dirty="0">
                <a:latin typeface="Arial MT"/>
                <a:cs typeface="Arial MT"/>
              </a:rPr>
              <a:t>project</a:t>
            </a:r>
            <a:r>
              <a:rPr sz="1000" spc="5" dirty="0">
                <a:latin typeface="Arial MT"/>
                <a:cs typeface="Arial MT"/>
              </a:rPr>
              <a:t> </a:t>
            </a:r>
            <a:r>
              <a:rPr sz="1000" spc="-5" dirty="0">
                <a:latin typeface="Arial MT"/>
                <a:cs typeface="Arial MT"/>
              </a:rPr>
              <a:t>would</a:t>
            </a:r>
            <a:r>
              <a:rPr sz="1000" spc="10" dirty="0">
                <a:latin typeface="Arial MT"/>
                <a:cs typeface="Arial MT"/>
              </a:rPr>
              <a:t> </a:t>
            </a:r>
            <a:r>
              <a:rPr sz="1000" dirty="0">
                <a:latin typeface="Arial MT"/>
                <a:cs typeface="Arial MT"/>
              </a:rPr>
              <a:t>involve</a:t>
            </a:r>
            <a:r>
              <a:rPr sz="1000" spc="5" dirty="0">
                <a:latin typeface="Arial MT"/>
                <a:cs typeface="Arial MT"/>
              </a:rPr>
              <a:t> </a:t>
            </a:r>
            <a:r>
              <a:rPr sz="1000" spc="-5" dirty="0">
                <a:latin typeface="Arial MT"/>
                <a:cs typeface="Arial MT"/>
              </a:rPr>
              <a:t>researching</a:t>
            </a:r>
            <a:r>
              <a:rPr sz="1000" spc="10" dirty="0">
                <a:latin typeface="Arial MT"/>
                <a:cs typeface="Arial MT"/>
              </a:rPr>
              <a:t> </a:t>
            </a:r>
            <a:r>
              <a:rPr sz="1000" spc="-5" dirty="0">
                <a:latin typeface="Arial MT"/>
                <a:cs typeface="Arial MT"/>
              </a:rPr>
              <a:t>and </a:t>
            </a:r>
            <a:r>
              <a:rPr sz="1000" dirty="0">
                <a:latin typeface="Arial MT"/>
                <a:cs typeface="Arial MT"/>
              </a:rPr>
              <a:t> </a:t>
            </a:r>
            <a:r>
              <a:rPr sz="1000" spc="-5" dirty="0">
                <a:latin typeface="Arial MT"/>
                <a:cs typeface="Arial MT"/>
              </a:rPr>
              <a:t>reviewing</a:t>
            </a:r>
            <a:r>
              <a:rPr sz="1000" spc="5" dirty="0">
                <a:latin typeface="Arial MT"/>
                <a:cs typeface="Arial MT"/>
              </a:rPr>
              <a:t> </a:t>
            </a:r>
            <a:r>
              <a:rPr sz="1000" spc="-5" dirty="0">
                <a:latin typeface="Arial MT"/>
                <a:cs typeface="Arial MT"/>
              </a:rPr>
              <a:t>existing</a:t>
            </a:r>
            <a:r>
              <a:rPr sz="1000" dirty="0">
                <a:latin typeface="Arial MT"/>
                <a:cs typeface="Arial MT"/>
              </a:rPr>
              <a:t> </a:t>
            </a:r>
            <a:r>
              <a:rPr sz="1000" spc="-5" dirty="0">
                <a:latin typeface="Arial MT"/>
                <a:cs typeface="Arial MT"/>
              </a:rPr>
              <a:t>studies,</a:t>
            </a:r>
            <a:r>
              <a:rPr sz="1000" spc="10" dirty="0">
                <a:latin typeface="Arial MT"/>
                <a:cs typeface="Arial MT"/>
              </a:rPr>
              <a:t> </a:t>
            </a:r>
            <a:r>
              <a:rPr sz="1000" spc="-5" dirty="0">
                <a:latin typeface="Arial MT"/>
                <a:cs typeface="Arial MT"/>
              </a:rPr>
              <a:t>articles,</a:t>
            </a:r>
            <a:r>
              <a:rPr sz="1000" spc="5" dirty="0">
                <a:latin typeface="Arial MT"/>
                <a:cs typeface="Arial MT"/>
              </a:rPr>
              <a:t> </a:t>
            </a:r>
            <a:r>
              <a:rPr sz="1000" spc="-5" dirty="0">
                <a:latin typeface="Arial MT"/>
                <a:cs typeface="Arial MT"/>
              </a:rPr>
              <a:t>and</a:t>
            </a:r>
            <a:r>
              <a:rPr sz="1000" spc="10" dirty="0">
                <a:latin typeface="Arial MT"/>
                <a:cs typeface="Arial MT"/>
              </a:rPr>
              <a:t> </a:t>
            </a:r>
            <a:r>
              <a:rPr sz="1000" spc="-5" dirty="0">
                <a:latin typeface="Arial MT"/>
                <a:cs typeface="Arial MT"/>
              </a:rPr>
              <a:t>other</a:t>
            </a:r>
            <a:r>
              <a:rPr sz="1000" dirty="0">
                <a:latin typeface="Arial MT"/>
                <a:cs typeface="Arial MT"/>
              </a:rPr>
              <a:t> </a:t>
            </a:r>
            <a:r>
              <a:rPr sz="1000" spc="-5" dirty="0">
                <a:latin typeface="Arial MT"/>
                <a:cs typeface="Arial MT"/>
              </a:rPr>
              <a:t>publications</a:t>
            </a:r>
            <a:r>
              <a:rPr sz="1000" spc="5" dirty="0">
                <a:latin typeface="Arial MT"/>
                <a:cs typeface="Arial MT"/>
              </a:rPr>
              <a:t> </a:t>
            </a:r>
            <a:r>
              <a:rPr sz="1000" spc="-5" dirty="0">
                <a:latin typeface="Arial MT"/>
                <a:cs typeface="Arial MT"/>
              </a:rPr>
              <a:t>on</a:t>
            </a:r>
            <a:r>
              <a:rPr sz="1000" spc="5" dirty="0">
                <a:latin typeface="Arial MT"/>
                <a:cs typeface="Arial MT"/>
              </a:rPr>
              <a:t> </a:t>
            </a:r>
            <a:r>
              <a:rPr sz="1000" spc="-5" dirty="0">
                <a:latin typeface="Arial MT"/>
                <a:cs typeface="Arial MT"/>
              </a:rPr>
              <a:t>the</a:t>
            </a:r>
            <a:r>
              <a:rPr sz="1000" spc="10" dirty="0">
                <a:latin typeface="Arial MT"/>
                <a:cs typeface="Arial MT"/>
              </a:rPr>
              <a:t> </a:t>
            </a:r>
            <a:r>
              <a:rPr sz="1000" spc="-5" dirty="0">
                <a:latin typeface="Arial MT"/>
                <a:cs typeface="Arial MT"/>
              </a:rPr>
              <a:t>topic</a:t>
            </a:r>
            <a:r>
              <a:rPr sz="1000" spc="5" dirty="0">
                <a:latin typeface="Arial MT"/>
                <a:cs typeface="Arial MT"/>
              </a:rPr>
              <a:t> </a:t>
            </a:r>
            <a:r>
              <a:rPr sz="1000" spc="-5" dirty="0">
                <a:latin typeface="Arial MT"/>
                <a:cs typeface="Arial MT"/>
              </a:rPr>
              <a:t>of</a:t>
            </a:r>
            <a:r>
              <a:rPr sz="1000" spc="5" dirty="0">
                <a:latin typeface="Arial MT"/>
                <a:cs typeface="Arial MT"/>
              </a:rPr>
              <a:t> </a:t>
            </a:r>
            <a:r>
              <a:rPr sz="1000" spc="-5" dirty="0">
                <a:latin typeface="Arial MT"/>
                <a:cs typeface="Arial MT"/>
              </a:rPr>
              <a:t>drug </a:t>
            </a:r>
            <a:r>
              <a:rPr sz="1000" dirty="0">
                <a:latin typeface="Arial MT"/>
                <a:cs typeface="Arial MT"/>
              </a:rPr>
              <a:t> </a:t>
            </a:r>
            <a:r>
              <a:rPr sz="1000" spc="-5" dirty="0">
                <a:latin typeface="Arial MT"/>
                <a:cs typeface="Arial MT"/>
              </a:rPr>
              <a:t>classification.</a:t>
            </a:r>
            <a:r>
              <a:rPr sz="1000" dirty="0">
                <a:latin typeface="Arial MT"/>
                <a:cs typeface="Arial MT"/>
              </a:rPr>
              <a:t> </a:t>
            </a:r>
            <a:r>
              <a:rPr sz="1000" spc="-5" dirty="0">
                <a:latin typeface="Arial MT"/>
                <a:cs typeface="Arial MT"/>
              </a:rPr>
              <a:t>The</a:t>
            </a:r>
            <a:r>
              <a:rPr sz="1000" spc="10" dirty="0">
                <a:latin typeface="Arial MT"/>
                <a:cs typeface="Arial MT"/>
              </a:rPr>
              <a:t> </a:t>
            </a:r>
            <a:r>
              <a:rPr sz="1000" spc="-5" dirty="0">
                <a:latin typeface="Arial MT"/>
                <a:cs typeface="Arial MT"/>
              </a:rPr>
              <a:t>survey</a:t>
            </a:r>
            <a:r>
              <a:rPr sz="1000" spc="5" dirty="0">
                <a:latin typeface="Arial MT"/>
                <a:cs typeface="Arial MT"/>
              </a:rPr>
              <a:t> </a:t>
            </a:r>
            <a:r>
              <a:rPr sz="1000" spc="-5" dirty="0">
                <a:latin typeface="Arial MT"/>
                <a:cs typeface="Arial MT"/>
              </a:rPr>
              <a:t>would</a:t>
            </a:r>
            <a:r>
              <a:rPr sz="1000" dirty="0">
                <a:latin typeface="Arial MT"/>
                <a:cs typeface="Arial MT"/>
              </a:rPr>
              <a:t> </a:t>
            </a:r>
            <a:r>
              <a:rPr sz="1000" spc="-5" dirty="0">
                <a:latin typeface="Arial MT"/>
                <a:cs typeface="Arial MT"/>
              </a:rPr>
              <a:t>aim</a:t>
            </a:r>
            <a:r>
              <a:rPr sz="1000" spc="5" dirty="0">
                <a:latin typeface="Arial MT"/>
                <a:cs typeface="Arial MT"/>
              </a:rPr>
              <a:t> </a:t>
            </a:r>
            <a:r>
              <a:rPr sz="1000" dirty="0">
                <a:latin typeface="Arial MT"/>
                <a:cs typeface="Arial MT"/>
              </a:rPr>
              <a:t>to </a:t>
            </a:r>
            <a:r>
              <a:rPr sz="1000" spc="-5" dirty="0">
                <a:latin typeface="Arial MT"/>
                <a:cs typeface="Arial MT"/>
              </a:rPr>
              <a:t>gather</a:t>
            </a:r>
            <a:r>
              <a:rPr sz="1000" spc="15" dirty="0">
                <a:latin typeface="Arial MT"/>
                <a:cs typeface="Arial MT"/>
              </a:rPr>
              <a:t> </a:t>
            </a:r>
            <a:r>
              <a:rPr sz="1000" spc="-5" dirty="0">
                <a:latin typeface="Arial MT"/>
                <a:cs typeface="Arial MT"/>
              </a:rPr>
              <a:t>information</a:t>
            </a:r>
            <a:r>
              <a:rPr sz="1000" dirty="0">
                <a:latin typeface="Arial MT"/>
                <a:cs typeface="Arial MT"/>
              </a:rPr>
              <a:t> on</a:t>
            </a:r>
            <a:r>
              <a:rPr sz="1000" spc="5" dirty="0">
                <a:latin typeface="Arial MT"/>
                <a:cs typeface="Arial MT"/>
              </a:rPr>
              <a:t> </a:t>
            </a:r>
            <a:r>
              <a:rPr sz="1000" spc="-5" dirty="0">
                <a:latin typeface="Arial MT"/>
                <a:cs typeface="Arial MT"/>
              </a:rPr>
              <a:t>current</a:t>
            </a:r>
            <a:r>
              <a:rPr sz="1000" dirty="0">
                <a:latin typeface="Arial MT"/>
                <a:cs typeface="Arial MT"/>
              </a:rPr>
              <a:t> </a:t>
            </a:r>
            <a:r>
              <a:rPr sz="1000" spc="-5" dirty="0">
                <a:latin typeface="Arial MT"/>
                <a:cs typeface="Arial MT"/>
              </a:rPr>
              <a:t>classification </a:t>
            </a:r>
            <a:r>
              <a:rPr sz="1000" dirty="0">
                <a:latin typeface="Arial MT"/>
                <a:cs typeface="Arial MT"/>
              </a:rPr>
              <a:t> </a:t>
            </a:r>
            <a:r>
              <a:rPr sz="1000" spc="-5" dirty="0">
                <a:latin typeface="Arial MT"/>
                <a:cs typeface="Arial MT"/>
              </a:rPr>
              <a:t>systems,</a:t>
            </a:r>
            <a:r>
              <a:rPr sz="1000" dirty="0">
                <a:latin typeface="Arial MT"/>
                <a:cs typeface="Arial MT"/>
              </a:rPr>
              <a:t> </a:t>
            </a:r>
            <a:r>
              <a:rPr sz="1000" spc="-5" dirty="0">
                <a:latin typeface="Arial MT"/>
                <a:cs typeface="Arial MT"/>
              </a:rPr>
              <a:t>their</a:t>
            </a:r>
            <a:r>
              <a:rPr sz="1000" spc="5" dirty="0">
                <a:latin typeface="Arial MT"/>
                <a:cs typeface="Arial MT"/>
              </a:rPr>
              <a:t> </a:t>
            </a:r>
            <a:r>
              <a:rPr sz="1000" spc="-5" dirty="0">
                <a:latin typeface="Arial MT"/>
                <a:cs typeface="Arial MT"/>
              </a:rPr>
              <a:t>strengths</a:t>
            </a:r>
            <a:r>
              <a:rPr sz="1000" spc="10" dirty="0">
                <a:latin typeface="Arial MT"/>
                <a:cs typeface="Arial MT"/>
              </a:rPr>
              <a:t> </a:t>
            </a:r>
            <a:r>
              <a:rPr sz="1000" dirty="0">
                <a:latin typeface="Arial MT"/>
                <a:cs typeface="Arial MT"/>
              </a:rPr>
              <a:t>and </a:t>
            </a:r>
            <a:r>
              <a:rPr sz="1000" spc="-5" dirty="0">
                <a:latin typeface="Arial MT"/>
                <a:cs typeface="Arial MT"/>
              </a:rPr>
              <a:t>weaknesses,</a:t>
            </a:r>
            <a:r>
              <a:rPr sz="1000" spc="5" dirty="0">
                <a:latin typeface="Arial MT"/>
                <a:cs typeface="Arial MT"/>
              </a:rPr>
              <a:t> </a:t>
            </a:r>
            <a:r>
              <a:rPr sz="1000" spc="-5" dirty="0">
                <a:latin typeface="Arial MT"/>
                <a:cs typeface="Arial MT"/>
              </a:rPr>
              <a:t>and</a:t>
            </a:r>
            <a:r>
              <a:rPr sz="1000" spc="10" dirty="0">
                <a:latin typeface="Arial MT"/>
                <a:cs typeface="Arial MT"/>
              </a:rPr>
              <a:t> </a:t>
            </a:r>
            <a:r>
              <a:rPr sz="1000" spc="-5" dirty="0">
                <a:latin typeface="Arial MT"/>
                <a:cs typeface="Arial MT"/>
              </a:rPr>
              <a:t>any</a:t>
            </a:r>
            <a:r>
              <a:rPr sz="1000" spc="15" dirty="0">
                <a:latin typeface="Arial MT"/>
                <a:cs typeface="Arial MT"/>
              </a:rPr>
              <a:t> </a:t>
            </a:r>
            <a:r>
              <a:rPr sz="1000" spc="-5" dirty="0">
                <a:latin typeface="Arial MT"/>
                <a:cs typeface="Arial MT"/>
              </a:rPr>
              <a:t>gaps</a:t>
            </a:r>
            <a:r>
              <a:rPr sz="1000" spc="10" dirty="0">
                <a:latin typeface="Arial MT"/>
                <a:cs typeface="Arial MT"/>
              </a:rPr>
              <a:t> </a:t>
            </a:r>
            <a:r>
              <a:rPr sz="1000" spc="-10" dirty="0">
                <a:latin typeface="Arial MT"/>
                <a:cs typeface="Arial MT"/>
              </a:rPr>
              <a:t>in</a:t>
            </a:r>
            <a:r>
              <a:rPr sz="1000" dirty="0">
                <a:latin typeface="Arial MT"/>
                <a:cs typeface="Arial MT"/>
              </a:rPr>
              <a:t> </a:t>
            </a:r>
            <a:r>
              <a:rPr sz="1000" spc="-5" dirty="0">
                <a:latin typeface="Arial MT"/>
                <a:cs typeface="Arial MT"/>
              </a:rPr>
              <a:t>knowledge</a:t>
            </a:r>
            <a:r>
              <a:rPr sz="1000" spc="40" dirty="0">
                <a:latin typeface="Arial MT"/>
                <a:cs typeface="Arial MT"/>
              </a:rPr>
              <a:t> </a:t>
            </a:r>
            <a:r>
              <a:rPr sz="1000" spc="-5" dirty="0">
                <a:latin typeface="Arial MT"/>
                <a:cs typeface="Arial MT"/>
              </a:rPr>
              <a:t>that</a:t>
            </a:r>
            <a:r>
              <a:rPr sz="1000" dirty="0">
                <a:latin typeface="Arial MT"/>
                <a:cs typeface="Arial MT"/>
              </a:rPr>
              <a:t> </a:t>
            </a:r>
            <a:r>
              <a:rPr sz="1000" spc="-5" dirty="0">
                <a:latin typeface="Arial MT"/>
                <a:cs typeface="Arial MT"/>
              </a:rPr>
              <a:t>the</a:t>
            </a:r>
            <a:r>
              <a:rPr sz="1000" spc="5" dirty="0">
                <a:latin typeface="Arial MT"/>
                <a:cs typeface="Arial MT"/>
              </a:rPr>
              <a:t> </a:t>
            </a:r>
            <a:r>
              <a:rPr sz="1000" spc="-5" dirty="0">
                <a:latin typeface="Arial MT"/>
                <a:cs typeface="Arial MT"/>
              </a:rPr>
              <a:t>project </a:t>
            </a:r>
            <a:r>
              <a:rPr sz="1000" dirty="0">
                <a:latin typeface="Arial MT"/>
                <a:cs typeface="Arial MT"/>
              </a:rPr>
              <a:t> </a:t>
            </a:r>
            <a:r>
              <a:rPr sz="1000" spc="-5" dirty="0">
                <a:latin typeface="Arial MT"/>
                <a:cs typeface="Arial MT"/>
              </a:rPr>
              <a:t>could</a:t>
            </a:r>
            <a:r>
              <a:rPr sz="1000" spc="10" dirty="0">
                <a:latin typeface="Arial MT"/>
                <a:cs typeface="Arial MT"/>
              </a:rPr>
              <a:t> </a:t>
            </a:r>
            <a:r>
              <a:rPr sz="1000" spc="-5" dirty="0">
                <a:latin typeface="Arial MT"/>
                <a:cs typeface="Arial MT"/>
              </a:rPr>
              <a:t>address.</a:t>
            </a:r>
            <a:r>
              <a:rPr sz="1000" spc="5" dirty="0">
                <a:latin typeface="Arial MT"/>
                <a:cs typeface="Arial MT"/>
              </a:rPr>
              <a:t> </a:t>
            </a:r>
            <a:r>
              <a:rPr sz="1000" spc="-5" dirty="0">
                <a:latin typeface="Arial MT"/>
                <a:cs typeface="Arial MT"/>
              </a:rPr>
              <a:t>The</a:t>
            </a:r>
            <a:r>
              <a:rPr sz="1000" spc="5" dirty="0">
                <a:latin typeface="Arial MT"/>
                <a:cs typeface="Arial MT"/>
              </a:rPr>
              <a:t> </a:t>
            </a:r>
            <a:r>
              <a:rPr sz="1000" spc="-5" dirty="0">
                <a:latin typeface="Arial MT"/>
                <a:cs typeface="Arial MT"/>
              </a:rPr>
              <a:t>literature</a:t>
            </a:r>
            <a:r>
              <a:rPr sz="1000" spc="5" dirty="0">
                <a:latin typeface="Arial MT"/>
                <a:cs typeface="Arial MT"/>
              </a:rPr>
              <a:t> </a:t>
            </a:r>
            <a:r>
              <a:rPr sz="1000" spc="-5" dirty="0">
                <a:latin typeface="Arial MT"/>
                <a:cs typeface="Arial MT"/>
              </a:rPr>
              <a:t>survey</a:t>
            </a:r>
            <a:r>
              <a:rPr sz="1000" spc="10" dirty="0">
                <a:latin typeface="Arial MT"/>
                <a:cs typeface="Arial MT"/>
              </a:rPr>
              <a:t> </a:t>
            </a:r>
            <a:r>
              <a:rPr sz="1000" spc="-5" dirty="0">
                <a:latin typeface="Arial MT"/>
                <a:cs typeface="Arial MT"/>
              </a:rPr>
              <a:t>would</a:t>
            </a:r>
            <a:r>
              <a:rPr sz="1000" spc="5" dirty="0">
                <a:latin typeface="Arial MT"/>
                <a:cs typeface="Arial MT"/>
              </a:rPr>
              <a:t> </a:t>
            </a:r>
            <a:r>
              <a:rPr sz="1000" spc="-5" dirty="0">
                <a:latin typeface="Arial MT"/>
                <a:cs typeface="Arial MT"/>
              </a:rPr>
              <a:t>also</a:t>
            </a:r>
            <a:r>
              <a:rPr sz="1000" spc="15" dirty="0">
                <a:latin typeface="Arial MT"/>
                <a:cs typeface="Arial MT"/>
              </a:rPr>
              <a:t> </a:t>
            </a:r>
            <a:r>
              <a:rPr sz="1000" spc="-5" dirty="0">
                <a:latin typeface="Arial MT"/>
                <a:cs typeface="Arial MT"/>
              </a:rPr>
              <a:t>look</a:t>
            </a:r>
            <a:r>
              <a:rPr sz="1000" spc="10" dirty="0">
                <a:latin typeface="Arial MT"/>
                <a:cs typeface="Arial MT"/>
              </a:rPr>
              <a:t> </a:t>
            </a:r>
            <a:r>
              <a:rPr sz="1000" dirty="0">
                <a:latin typeface="Arial MT"/>
                <a:cs typeface="Arial MT"/>
              </a:rPr>
              <a:t>at</a:t>
            </a:r>
            <a:r>
              <a:rPr sz="1000" spc="15" dirty="0">
                <a:latin typeface="Arial MT"/>
                <a:cs typeface="Arial MT"/>
              </a:rPr>
              <a:t> </a:t>
            </a:r>
            <a:r>
              <a:rPr sz="1000" spc="-5" dirty="0">
                <a:latin typeface="Arial MT"/>
                <a:cs typeface="Arial MT"/>
              </a:rPr>
              <a:t>the</a:t>
            </a:r>
            <a:r>
              <a:rPr sz="1000" spc="15" dirty="0">
                <a:latin typeface="Arial MT"/>
                <a:cs typeface="Arial MT"/>
              </a:rPr>
              <a:t> </a:t>
            </a:r>
            <a:r>
              <a:rPr sz="1000" spc="-5" dirty="0">
                <a:latin typeface="Arial MT"/>
                <a:cs typeface="Arial MT"/>
              </a:rPr>
              <a:t>methods</a:t>
            </a:r>
            <a:r>
              <a:rPr sz="1000" spc="10" dirty="0">
                <a:latin typeface="Arial MT"/>
                <a:cs typeface="Arial MT"/>
              </a:rPr>
              <a:t> </a:t>
            </a:r>
            <a:r>
              <a:rPr sz="1000" spc="-5" dirty="0">
                <a:latin typeface="Arial MT"/>
                <a:cs typeface="Arial MT"/>
              </a:rPr>
              <a:t>and</a:t>
            </a:r>
            <a:r>
              <a:rPr sz="1000" spc="5" dirty="0">
                <a:latin typeface="Arial MT"/>
                <a:cs typeface="Arial MT"/>
              </a:rPr>
              <a:t> </a:t>
            </a:r>
            <a:r>
              <a:rPr sz="1000" spc="-5" dirty="0">
                <a:latin typeface="Arial MT"/>
                <a:cs typeface="Arial MT"/>
              </a:rPr>
              <a:t>techniques</a:t>
            </a:r>
            <a:r>
              <a:rPr sz="1000" spc="10" dirty="0">
                <a:latin typeface="Arial MT"/>
                <a:cs typeface="Arial MT"/>
              </a:rPr>
              <a:t> </a:t>
            </a:r>
            <a:r>
              <a:rPr sz="1000" spc="-5" dirty="0">
                <a:latin typeface="Arial MT"/>
                <a:cs typeface="Arial MT"/>
              </a:rPr>
              <a:t>used </a:t>
            </a:r>
            <a:r>
              <a:rPr sz="1000" dirty="0">
                <a:latin typeface="Arial MT"/>
                <a:cs typeface="Arial MT"/>
              </a:rPr>
              <a:t> </a:t>
            </a:r>
            <a:r>
              <a:rPr sz="1000" spc="-5" dirty="0">
                <a:latin typeface="Arial MT"/>
                <a:cs typeface="Arial MT"/>
              </a:rPr>
              <a:t>in</a:t>
            </a:r>
            <a:r>
              <a:rPr sz="1000" spc="5" dirty="0">
                <a:latin typeface="Arial MT"/>
                <a:cs typeface="Arial MT"/>
              </a:rPr>
              <a:t> </a:t>
            </a:r>
            <a:r>
              <a:rPr sz="1000" spc="-5" dirty="0">
                <a:latin typeface="Arial MT"/>
                <a:cs typeface="Arial MT"/>
              </a:rPr>
              <a:t>previous</a:t>
            </a:r>
            <a:r>
              <a:rPr sz="1000" spc="20" dirty="0">
                <a:latin typeface="Arial MT"/>
                <a:cs typeface="Arial MT"/>
              </a:rPr>
              <a:t> </a:t>
            </a:r>
            <a:r>
              <a:rPr sz="1000" spc="-5" dirty="0">
                <a:latin typeface="Arial MT"/>
                <a:cs typeface="Arial MT"/>
              </a:rPr>
              <a:t>drug</a:t>
            </a:r>
            <a:r>
              <a:rPr sz="1000" spc="10" dirty="0">
                <a:latin typeface="Arial MT"/>
                <a:cs typeface="Arial MT"/>
              </a:rPr>
              <a:t> </a:t>
            </a:r>
            <a:r>
              <a:rPr sz="1000" spc="-5" dirty="0">
                <a:latin typeface="Arial MT"/>
                <a:cs typeface="Arial MT"/>
              </a:rPr>
              <a:t>classification</a:t>
            </a:r>
            <a:r>
              <a:rPr sz="1000" spc="5" dirty="0">
                <a:latin typeface="Arial MT"/>
                <a:cs typeface="Arial MT"/>
              </a:rPr>
              <a:t> </a:t>
            </a:r>
            <a:r>
              <a:rPr sz="1000" spc="-5" dirty="0">
                <a:latin typeface="Arial MT"/>
                <a:cs typeface="Arial MT"/>
              </a:rPr>
              <a:t>projects,</a:t>
            </a:r>
            <a:r>
              <a:rPr sz="1000" spc="5" dirty="0">
                <a:latin typeface="Arial MT"/>
                <a:cs typeface="Arial MT"/>
              </a:rPr>
              <a:t> </a:t>
            </a:r>
            <a:r>
              <a:rPr sz="1000" spc="-5" dirty="0">
                <a:latin typeface="Arial MT"/>
                <a:cs typeface="Arial MT"/>
              </a:rPr>
              <a:t>and</a:t>
            </a:r>
            <a:r>
              <a:rPr sz="1000" spc="20" dirty="0">
                <a:latin typeface="Arial MT"/>
                <a:cs typeface="Arial MT"/>
              </a:rPr>
              <a:t> </a:t>
            </a:r>
            <a:r>
              <a:rPr sz="1000" spc="-5" dirty="0">
                <a:latin typeface="Arial MT"/>
                <a:cs typeface="Arial MT"/>
              </a:rPr>
              <a:t>any</a:t>
            </a:r>
            <a:r>
              <a:rPr sz="1000" spc="10" dirty="0">
                <a:latin typeface="Arial MT"/>
                <a:cs typeface="Arial MT"/>
              </a:rPr>
              <a:t> </a:t>
            </a:r>
            <a:r>
              <a:rPr sz="1000" spc="-5" dirty="0">
                <a:latin typeface="Arial MT"/>
                <a:cs typeface="Arial MT"/>
              </a:rPr>
              <a:t>relevant</a:t>
            </a:r>
            <a:r>
              <a:rPr sz="1000" spc="10" dirty="0">
                <a:latin typeface="Arial MT"/>
                <a:cs typeface="Arial MT"/>
              </a:rPr>
              <a:t> </a:t>
            </a:r>
            <a:r>
              <a:rPr sz="1000" spc="-5" dirty="0">
                <a:latin typeface="Arial MT"/>
                <a:cs typeface="Arial MT"/>
              </a:rPr>
              <a:t>data</a:t>
            </a:r>
            <a:r>
              <a:rPr sz="1000" spc="5" dirty="0">
                <a:latin typeface="Arial MT"/>
                <a:cs typeface="Arial MT"/>
              </a:rPr>
              <a:t> </a:t>
            </a:r>
            <a:r>
              <a:rPr sz="1000" spc="-5" dirty="0">
                <a:latin typeface="Arial MT"/>
                <a:cs typeface="Arial MT"/>
              </a:rPr>
              <a:t>or</a:t>
            </a:r>
            <a:r>
              <a:rPr sz="1000" spc="5" dirty="0">
                <a:latin typeface="Arial MT"/>
                <a:cs typeface="Arial MT"/>
              </a:rPr>
              <a:t> </a:t>
            </a:r>
            <a:r>
              <a:rPr sz="1000" spc="-5" dirty="0">
                <a:latin typeface="Arial MT"/>
                <a:cs typeface="Arial MT"/>
              </a:rPr>
              <a:t>findings</a:t>
            </a:r>
            <a:r>
              <a:rPr sz="1000" spc="15" dirty="0">
                <a:latin typeface="Arial MT"/>
                <a:cs typeface="Arial MT"/>
              </a:rPr>
              <a:t> </a:t>
            </a:r>
            <a:r>
              <a:rPr sz="1000" spc="-5" dirty="0">
                <a:latin typeface="Arial MT"/>
                <a:cs typeface="Arial MT"/>
              </a:rPr>
              <a:t>that</a:t>
            </a:r>
            <a:r>
              <a:rPr sz="1000" spc="5" dirty="0">
                <a:latin typeface="Arial MT"/>
                <a:cs typeface="Arial MT"/>
              </a:rPr>
              <a:t> </a:t>
            </a:r>
            <a:r>
              <a:rPr sz="1000" dirty="0">
                <a:latin typeface="Arial MT"/>
                <a:cs typeface="Arial MT"/>
              </a:rPr>
              <a:t>could</a:t>
            </a:r>
            <a:r>
              <a:rPr sz="1000" spc="5" dirty="0">
                <a:latin typeface="Arial MT"/>
                <a:cs typeface="Arial MT"/>
              </a:rPr>
              <a:t> </a:t>
            </a:r>
            <a:r>
              <a:rPr sz="1000" spc="-5" dirty="0">
                <a:latin typeface="Arial MT"/>
                <a:cs typeface="Arial MT"/>
              </a:rPr>
              <a:t>inform </a:t>
            </a:r>
            <a:r>
              <a:rPr sz="1000" spc="-260" dirty="0">
                <a:latin typeface="Arial MT"/>
                <a:cs typeface="Arial MT"/>
              </a:rPr>
              <a:t> </a:t>
            </a:r>
            <a:r>
              <a:rPr sz="1000" spc="-5" dirty="0">
                <a:latin typeface="Arial MT"/>
                <a:cs typeface="Arial MT"/>
              </a:rPr>
              <a:t>the design and implementation</a:t>
            </a:r>
            <a:r>
              <a:rPr sz="1000" spc="5" dirty="0">
                <a:latin typeface="Arial MT"/>
                <a:cs typeface="Arial MT"/>
              </a:rPr>
              <a:t> </a:t>
            </a:r>
            <a:r>
              <a:rPr sz="1000" spc="-5" dirty="0">
                <a:latin typeface="Arial MT"/>
                <a:cs typeface="Arial MT"/>
              </a:rPr>
              <a:t>of the</a:t>
            </a:r>
            <a:r>
              <a:rPr sz="1000" dirty="0">
                <a:latin typeface="Arial MT"/>
                <a:cs typeface="Arial MT"/>
              </a:rPr>
              <a:t> </a:t>
            </a:r>
            <a:r>
              <a:rPr sz="1000" spc="-5" dirty="0">
                <a:latin typeface="Arial MT"/>
                <a:cs typeface="Arial MT"/>
              </a:rPr>
              <a:t>current project.</a:t>
            </a:r>
            <a:endParaRPr sz="1000" dirty="0">
              <a:latin typeface="Arial MT"/>
              <a:cs typeface="Arial MT"/>
            </a:endParaRPr>
          </a:p>
          <a:p>
            <a:pPr>
              <a:lnSpc>
                <a:spcPct val="100000"/>
              </a:lnSpc>
              <a:spcBef>
                <a:spcPts val="50"/>
              </a:spcBef>
            </a:pPr>
            <a:endParaRPr sz="950" dirty="0">
              <a:latin typeface="Arial MT"/>
              <a:cs typeface="Arial MT"/>
            </a:endParaRPr>
          </a:p>
          <a:p>
            <a:pPr marL="469265">
              <a:lnSpc>
                <a:spcPct val="100000"/>
              </a:lnSpc>
              <a:spcBef>
                <a:spcPts val="5"/>
              </a:spcBef>
            </a:pPr>
            <a:r>
              <a:rPr sz="1200" b="1" dirty="0">
                <a:latin typeface="Arial"/>
                <a:cs typeface="Arial"/>
              </a:rPr>
              <a:t>Activity</a:t>
            </a:r>
            <a:r>
              <a:rPr sz="1200" b="1" spc="-5" dirty="0">
                <a:latin typeface="Arial"/>
                <a:cs typeface="Arial"/>
              </a:rPr>
              <a:t> </a:t>
            </a:r>
            <a:r>
              <a:rPr sz="1200" b="1" dirty="0">
                <a:latin typeface="Arial"/>
                <a:cs typeface="Arial"/>
              </a:rPr>
              <a:t>4:</a:t>
            </a:r>
            <a:r>
              <a:rPr sz="1200" b="1" spc="-15" dirty="0">
                <a:latin typeface="Arial"/>
                <a:cs typeface="Arial"/>
              </a:rPr>
              <a:t> </a:t>
            </a:r>
            <a:r>
              <a:rPr sz="1200" b="1" spc="-5" dirty="0">
                <a:latin typeface="Arial"/>
                <a:cs typeface="Arial"/>
              </a:rPr>
              <a:t>Social </a:t>
            </a:r>
            <a:r>
              <a:rPr sz="1200" b="1" dirty="0">
                <a:latin typeface="Arial"/>
                <a:cs typeface="Arial"/>
              </a:rPr>
              <a:t>or</a:t>
            </a:r>
            <a:r>
              <a:rPr sz="1200" b="1" spc="-10" dirty="0">
                <a:latin typeface="Arial"/>
                <a:cs typeface="Arial"/>
              </a:rPr>
              <a:t> </a:t>
            </a:r>
            <a:r>
              <a:rPr sz="1200" b="1" spc="-5" dirty="0">
                <a:latin typeface="Arial"/>
                <a:cs typeface="Arial"/>
              </a:rPr>
              <a:t>Business</a:t>
            </a:r>
            <a:r>
              <a:rPr sz="1200" b="1" spc="-10" dirty="0">
                <a:latin typeface="Arial"/>
                <a:cs typeface="Arial"/>
              </a:rPr>
              <a:t> </a:t>
            </a:r>
            <a:r>
              <a:rPr sz="1200" b="1" spc="-5" dirty="0">
                <a:latin typeface="Arial"/>
                <a:cs typeface="Arial"/>
              </a:rPr>
              <a:t>Impact.</a:t>
            </a:r>
            <a:endParaRPr sz="1200" dirty="0">
              <a:latin typeface="Arial"/>
              <a:cs typeface="Arial"/>
            </a:endParaRPr>
          </a:p>
          <a:p>
            <a:pPr>
              <a:lnSpc>
                <a:spcPct val="100000"/>
              </a:lnSpc>
            </a:pPr>
            <a:endParaRPr sz="1200" dirty="0">
              <a:latin typeface="Arial"/>
              <a:cs typeface="Arial"/>
            </a:endParaRPr>
          </a:p>
          <a:p>
            <a:pPr marL="926465" marR="80010">
              <a:lnSpc>
                <a:spcPct val="95500"/>
              </a:lnSpc>
            </a:pPr>
            <a:r>
              <a:rPr sz="1000" spc="-5" dirty="0">
                <a:latin typeface="Arial MT"/>
                <a:cs typeface="Arial MT"/>
              </a:rPr>
              <a:t>Social Impact</a:t>
            </a:r>
            <a:r>
              <a:rPr sz="1000" spc="30" dirty="0">
                <a:latin typeface="Arial MT"/>
                <a:cs typeface="Arial MT"/>
              </a:rPr>
              <a:t> </a:t>
            </a:r>
            <a:r>
              <a:rPr sz="1000" spc="-5" dirty="0">
                <a:latin typeface="Arial MT"/>
                <a:cs typeface="Arial MT"/>
              </a:rPr>
              <a:t>:-</a:t>
            </a:r>
            <a:r>
              <a:rPr sz="1000" spc="10" dirty="0">
                <a:latin typeface="Arial MT"/>
                <a:cs typeface="Arial MT"/>
              </a:rPr>
              <a:t> </a:t>
            </a:r>
            <a:r>
              <a:rPr sz="1000" spc="-5" dirty="0">
                <a:latin typeface="Arial MT"/>
                <a:cs typeface="Arial MT"/>
              </a:rPr>
              <a:t>Improved</a:t>
            </a:r>
            <a:r>
              <a:rPr sz="1000" spc="5" dirty="0">
                <a:latin typeface="Arial MT"/>
                <a:cs typeface="Arial MT"/>
              </a:rPr>
              <a:t> </a:t>
            </a:r>
            <a:r>
              <a:rPr sz="1000" spc="-5" dirty="0">
                <a:latin typeface="Arial MT"/>
                <a:cs typeface="Arial MT"/>
              </a:rPr>
              <a:t>patient</a:t>
            </a:r>
            <a:r>
              <a:rPr sz="1000" spc="5" dirty="0">
                <a:latin typeface="Arial MT"/>
                <a:cs typeface="Arial MT"/>
              </a:rPr>
              <a:t> </a:t>
            </a:r>
            <a:r>
              <a:rPr sz="1000" spc="-5" dirty="0">
                <a:latin typeface="Arial MT"/>
                <a:cs typeface="Arial MT"/>
              </a:rPr>
              <a:t>care:</a:t>
            </a:r>
            <a:r>
              <a:rPr sz="1000" spc="15" dirty="0">
                <a:latin typeface="Arial MT"/>
                <a:cs typeface="Arial MT"/>
              </a:rPr>
              <a:t> </a:t>
            </a:r>
            <a:r>
              <a:rPr sz="1000" spc="-5" dirty="0">
                <a:latin typeface="Arial MT"/>
                <a:cs typeface="Arial MT"/>
              </a:rPr>
              <a:t>By</a:t>
            </a:r>
            <a:r>
              <a:rPr sz="1000" spc="10" dirty="0">
                <a:latin typeface="Arial MT"/>
                <a:cs typeface="Arial MT"/>
              </a:rPr>
              <a:t> </a:t>
            </a:r>
            <a:r>
              <a:rPr sz="1000" spc="-5" dirty="0">
                <a:latin typeface="Arial MT"/>
                <a:cs typeface="Arial MT"/>
              </a:rPr>
              <a:t>providing</a:t>
            </a:r>
            <a:r>
              <a:rPr sz="1000" spc="15" dirty="0">
                <a:latin typeface="Arial MT"/>
                <a:cs typeface="Arial MT"/>
              </a:rPr>
              <a:t> </a:t>
            </a:r>
            <a:r>
              <a:rPr sz="1000" spc="-5" dirty="0">
                <a:latin typeface="Arial MT"/>
                <a:cs typeface="Arial MT"/>
              </a:rPr>
              <a:t>accurate</a:t>
            </a:r>
            <a:r>
              <a:rPr sz="1000" spc="5" dirty="0">
                <a:latin typeface="Arial MT"/>
                <a:cs typeface="Arial MT"/>
              </a:rPr>
              <a:t> </a:t>
            </a:r>
            <a:r>
              <a:rPr sz="1000" spc="-5" dirty="0">
                <a:latin typeface="Arial MT"/>
                <a:cs typeface="Arial MT"/>
              </a:rPr>
              <a:t>and</a:t>
            </a:r>
            <a:r>
              <a:rPr sz="1000" spc="5" dirty="0">
                <a:latin typeface="Arial MT"/>
                <a:cs typeface="Arial MT"/>
              </a:rPr>
              <a:t> </a:t>
            </a:r>
            <a:r>
              <a:rPr sz="1000" dirty="0">
                <a:latin typeface="Arial MT"/>
                <a:cs typeface="Arial MT"/>
              </a:rPr>
              <a:t>up-to-date</a:t>
            </a:r>
            <a:r>
              <a:rPr sz="1000" spc="15" dirty="0">
                <a:latin typeface="Arial MT"/>
                <a:cs typeface="Arial MT"/>
              </a:rPr>
              <a:t> </a:t>
            </a:r>
            <a:r>
              <a:rPr sz="1000" spc="-5" dirty="0">
                <a:latin typeface="Arial MT"/>
                <a:cs typeface="Arial MT"/>
              </a:rPr>
              <a:t>information </a:t>
            </a:r>
            <a:r>
              <a:rPr sz="1000" spc="-265" dirty="0">
                <a:latin typeface="Arial MT"/>
                <a:cs typeface="Arial MT"/>
              </a:rPr>
              <a:t> </a:t>
            </a:r>
            <a:r>
              <a:rPr sz="1000" spc="-5" dirty="0">
                <a:latin typeface="Arial MT"/>
                <a:cs typeface="Arial MT"/>
              </a:rPr>
              <a:t>on</a:t>
            </a:r>
            <a:r>
              <a:rPr sz="1000" dirty="0">
                <a:latin typeface="Arial MT"/>
                <a:cs typeface="Arial MT"/>
              </a:rPr>
              <a:t> </a:t>
            </a:r>
            <a:r>
              <a:rPr sz="1000" spc="-5" dirty="0">
                <a:latin typeface="Arial MT"/>
                <a:cs typeface="Arial MT"/>
              </a:rPr>
              <a:t>drugs,</a:t>
            </a:r>
            <a:r>
              <a:rPr sz="1000" dirty="0">
                <a:latin typeface="Arial MT"/>
                <a:cs typeface="Arial MT"/>
              </a:rPr>
              <a:t> </a:t>
            </a:r>
            <a:r>
              <a:rPr sz="1000" spc="-5" dirty="0">
                <a:latin typeface="Arial MT"/>
                <a:cs typeface="Arial MT"/>
              </a:rPr>
              <a:t>a</a:t>
            </a:r>
            <a:r>
              <a:rPr sz="1000" spc="5" dirty="0">
                <a:latin typeface="Arial MT"/>
                <a:cs typeface="Arial MT"/>
              </a:rPr>
              <a:t> </a:t>
            </a:r>
            <a:r>
              <a:rPr sz="1000" dirty="0">
                <a:latin typeface="Arial MT"/>
                <a:cs typeface="Arial MT"/>
              </a:rPr>
              <a:t>drug </a:t>
            </a:r>
            <a:r>
              <a:rPr sz="1000" spc="-5" dirty="0">
                <a:latin typeface="Arial MT"/>
                <a:cs typeface="Arial MT"/>
              </a:rPr>
              <a:t>classification</a:t>
            </a:r>
            <a:r>
              <a:rPr sz="1000" spc="5" dirty="0">
                <a:latin typeface="Arial MT"/>
                <a:cs typeface="Arial MT"/>
              </a:rPr>
              <a:t> </a:t>
            </a:r>
            <a:r>
              <a:rPr sz="1000" spc="-5" dirty="0">
                <a:latin typeface="Arial MT"/>
                <a:cs typeface="Arial MT"/>
              </a:rPr>
              <a:t>project</a:t>
            </a:r>
            <a:r>
              <a:rPr sz="1000" dirty="0">
                <a:latin typeface="Arial MT"/>
                <a:cs typeface="Arial MT"/>
              </a:rPr>
              <a:t> </a:t>
            </a:r>
            <a:r>
              <a:rPr sz="1000" spc="-5" dirty="0">
                <a:latin typeface="Arial MT"/>
                <a:cs typeface="Arial MT"/>
              </a:rPr>
              <a:t>can</a:t>
            </a:r>
            <a:r>
              <a:rPr sz="1000" spc="5" dirty="0">
                <a:latin typeface="Arial MT"/>
                <a:cs typeface="Arial MT"/>
              </a:rPr>
              <a:t> </a:t>
            </a:r>
            <a:r>
              <a:rPr sz="1000" spc="-5" dirty="0">
                <a:latin typeface="Arial MT"/>
                <a:cs typeface="Arial MT"/>
              </a:rPr>
              <a:t>help</a:t>
            </a:r>
            <a:r>
              <a:rPr sz="1000" spc="10" dirty="0">
                <a:latin typeface="Arial MT"/>
                <a:cs typeface="Arial MT"/>
              </a:rPr>
              <a:t> </a:t>
            </a:r>
            <a:r>
              <a:rPr sz="1000" spc="-5" dirty="0">
                <a:latin typeface="Arial MT"/>
                <a:cs typeface="Arial MT"/>
              </a:rPr>
              <a:t>healthcare</a:t>
            </a:r>
            <a:r>
              <a:rPr sz="1000" spc="5" dirty="0">
                <a:latin typeface="Arial MT"/>
                <a:cs typeface="Arial MT"/>
              </a:rPr>
              <a:t> </a:t>
            </a:r>
            <a:r>
              <a:rPr sz="1000" spc="-5" dirty="0">
                <a:latin typeface="Arial MT"/>
                <a:cs typeface="Arial MT"/>
              </a:rPr>
              <a:t>professionals</a:t>
            </a:r>
            <a:r>
              <a:rPr sz="1000" spc="5" dirty="0">
                <a:latin typeface="Arial MT"/>
                <a:cs typeface="Arial MT"/>
              </a:rPr>
              <a:t> </a:t>
            </a:r>
            <a:r>
              <a:rPr sz="1000" spc="-5" dirty="0">
                <a:latin typeface="Arial MT"/>
                <a:cs typeface="Arial MT"/>
              </a:rPr>
              <a:t>make</a:t>
            </a:r>
            <a:r>
              <a:rPr sz="1000" spc="5" dirty="0">
                <a:latin typeface="Arial MT"/>
                <a:cs typeface="Arial MT"/>
              </a:rPr>
              <a:t> </a:t>
            </a:r>
            <a:r>
              <a:rPr sz="1000" dirty="0">
                <a:latin typeface="Arial MT"/>
                <a:cs typeface="Arial MT"/>
              </a:rPr>
              <a:t>more </a:t>
            </a:r>
            <a:r>
              <a:rPr sz="1000" spc="5" dirty="0">
                <a:latin typeface="Arial MT"/>
                <a:cs typeface="Arial MT"/>
              </a:rPr>
              <a:t> </a:t>
            </a:r>
            <a:r>
              <a:rPr sz="1000" spc="-5" dirty="0">
                <a:latin typeface="Arial MT"/>
                <a:cs typeface="Arial MT"/>
              </a:rPr>
              <a:t>informed</a:t>
            </a:r>
            <a:r>
              <a:rPr sz="1000" spc="5" dirty="0">
                <a:latin typeface="Arial MT"/>
                <a:cs typeface="Arial MT"/>
              </a:rPr>
              <a:t> </a:t>
            </a:r>
            <a:r>
              <a:rPr sz="1000" spc="-5" dirty="0">
                <a:latin typeface="Arial MT"/>
                <a:cs typeface="Arial MT"/>
              </a:rPr>
              <a:t>decisions</a:t>
            </a:r>
            <a:r>
              <a:rPr sz="1000" spc="5" dirty="0">
                <a:latin typeface="Arial MT"/>
                <a:cs typeface="Arial MT"/>
              </a:rPr>
              <a:t> </a:t>
            </a:r>
            <a:r>
              <a:rPr sz="1000" spc="-5" dirty="0">
                <a:latin typeface="Arial MT"/>
                <a:cs typeface="Arial MT"/>
              </a:rPr>
              <a:t>about treatment</a:t>
            </a:r>
            <a:r>
              <a:rPr sz="1000" spc="10" dirty="0">
                <a:latin typeface="Arial MT"/>
                <a:cs typeface="Arial MT"/>
              </a:rPr>
              <a:t> </a:t>
            </a:r>
            <a:r>
              <a:rPr sz="1000" spc="-5" dirty="0">
                <a:latin typeface="Arial MT"/>
                <a:cs typeface="Arial MT"/>
              </a:rPr>
              <a:t>options,</a:t>
            </a:r>
            <a:r>
              <a:rPr sz="1000" spc="5" dirty="0">
                <a:latin typeface="Arial MT"/>
                <a:cs typeface="Arial MT"/>
              </a:rPr>
              <a:t> </a:t>
            </a:r>
            <a:r>
              <a:rPr sz="1000" dirty="0">
                <a:latin typeface="Arial MT"/>
                <a:cs typeface="Arial MT"/>
              </a:rPr>
              <a:t>leading to</a:t>
            </a:r>
            <a:r>
              <a:rPr sz="1000" spc="10" dirty="0">
                <a:latin typeface="Arial MT"/>
                <a:cs typeface="Arial MT"/>
              </a:rPr>
              <a:t> </a:t>
            </a:r>
            <a:r>
              <a:rPr sz="1000" spc="-5" dirty="0">
                <a:latin typeface="Arial MT"/>
                <a:cs typeface="Arial MT"/>
              </a:rPr>
              <a:t>improved patient</a:t>
            </a:r>
            <a:r>
              <a:rPr sz="1000" dirty="0">
                <a:latin typeface="Arial MT"/>
                <a:cs typeface="Arial MT"/>
              </a:rPr>
              <a:t> care.</a:t>
            </a:r>
          </a:p>
          <a:p>
            <a:pPr marL="926465" marR="6985">
              <a:lnSpc>
                <a:spcPct val="95900"/>
              </a:lnSpc>
              <a:spcBef>
                <a:spcPts val="605"/>
              </a:spcBef>
            </a:pPr>
            <a:r>
              <a:rPr sz="1200" dirty="0">
                <a:latin typeface="Arial MT"/>
                <a:cs typeface="Arial MT"/>
              </a:rPr>
              <a:t>Business</a:t>
            </a:r>
            <a:r>
              <a:rPr sz="1200" spc="5" dirty="0">
                <a:latin typeface="Arial MT"/>
                <a:cs typeface="Arial MT"/>
              </a:rPr>
              <a:t> </a:t>
            </a:r>
            <a:r>
              <a:rPr sz="1200" spc="-5" dirty="0">
                <a:latin typeface="Arial MT"/>
                <a:cs typeface="Arial MT"/>
              </a:rPr>
              <a:t>Model/Impact</a:t>
            </a:r>
            <a:r>
              <a:rPr sz="1200" spc="20" dirty="0">
                <a:latin typeface="Arial MT"/>
                <a:cs typeface="Arial MT"/>
              </a:rPr>
              <a:t> </a:t>
            </a:r>
            <a:r>
              <a:rPr sz="1200" dirty="0">
                <a:latin typeface="Arial MT"/>
                <a:cs typeface="Arial MT"/>
              </a:rPr>
              <a:t>:- </a:t>
            </a:r>
            <a:r>
              <a:rPr sz="1000" spc="-5" dirty="0">
                <a:latin typeface="Arial MT"/>
                <a:cs typeface="Arial MT"/>
              </a:rPr>
              <a:t>New drug</a:t>
            </a:r>
            <a:r>
              <a:rPr sz="1000" spc="10" dirty="0">
                <a:latin typeface="Arial MT"/>
                <a:cs typeface="Arial MT"/>
              </a:rPr>
              <a:t> </a:t>
            </a:r>
            <a:r>
              <a:rPr sz="1000" spc="-5" dirty="0">
                <a:latin typeface="Arial MT"/>
                <a:cs typeface="Arial MT"/>
              </a:rPr>
              <a:t>development:</a:t>
            </a:r>
            <a:r>
              <a:rPr sz="1000" dirty="0">
                <a:latin typeface="Arial MT"/>
                <a:cs typeface="Arial MT"/>
              </a:rPr>
              <a:t> </a:t>
            </a:r>
            <a:r>
              <a:rPr sz="1000" spc="-10" dirty="0">
                <a:latin typeface="Arial MT"/>
                <a:cs typeface="Arial MT"/>
              </a:rPr>
              <a:t>By</a:t>
            </a:r>
            <a:r>
              <a:rPr sz="1000" spc="5" dirty="0">
                <a:latin typeface="Arial MT"/>
                <a:cs typeface="Arial MT"/>
              </a:rPr>
              <a:t> </a:t>
            </a:r>
            <a:r>
              <a:rPr sz="1000" spc="-5" dirty="0">
                <a:latin typeface="Arial MT"/>
                <a:cs typeface="Arial MT"/>
              </a:rPr>
              <a:t>providing</a:t>
            </a:r>
            <a:r>
              <a:rPr sz="1000" spc="10" dirty="0">
                <a:latin typeface="Arial MT"/>
                <a:cs typeface="Arial MT"/>
              </a:rPr>
              <a:t> </a:t>
            </a:r>
            <a:r>
              <a:rPr sz="1000" spc="-5" dirty="0">
                <a:latin typeface="Arial MT"/>
                <a:cs typeface="Arial MT"/>
              </a:rPr>
              <a:t>information</a:t>
            </a:r>
            <a:r>
              <a:rPr sz="1000" spc="10" dirty="0">
                <a:latin typeface="Arial MT"/>
                <a:cs typeface="Arial MT"/>
              </a:rPr>
              <a:t> </a:t>
            </a:r>
            <a:r>
              <a:rPr sz="1000" dirty="0">
                <a:latin typeface="Arial MT"/>
                <a:cs typeface="Arial MT"/>
              </a:rPr>
              <a:t>on</a:t>
            </a:r>
            <a:r>
              <a:rPr sz="1000" spc="-5" dirty="0">
                <a:latin typeface="Arial MT"/>
                <a:cs typeface="Arial MT"/>
              </a:rPr>
              <a:t> the </a:t>
            </a:r>
            <a:r>
              <a:rPr sz="1000" dirty="0">
                <a:latin typeface="Arial MT"/>
                <a:cs typeface="Arial MT"/>
              </a:rPr>
              <a:t> </a:t>
            </a:r>
            <a:r>
              <a:rPr sz="1000" spc="-5" dirty="0">
                <a:latin typeface="Arial MT"/>
                <a:cs typeface="Arial MT"/>
              </a:rPr>
              <a:t>properties</a:t>
            </a:r>
            <a:r>
              <a:rPr sz="1000" spc="10" dirty="0">
                <a:latin typeface="Arial MT"/>
                <a:cs typeface="Arial MT"/>
              </a:rPr>
              <a:t> </a:t>
            </a:r>
            <a:r>
              <a:rPr sz="1000" spc="-5" dirty="0">
                <a:latin typeface="Arial MT"/>
                <a:cs typeface="Arial MT"/>
              </a:rPr>
              <a:t>and</a:t>
            </a:r>
            <a:r>
              <a:rPr sz="1000" spc="10" dirty="0">
                <a:latin typeface="Arial MT"/>
                <a:cs typeface="Arial MT"/>
              </a:rPr>
              <a:t> </a:t>
            </a:r>
            <a:r>
              <a:rPr sz="1000" spc="-5" dirty="0">
                <a:latin typeface="Arial MT"/>
                <a:cs typeface="Arial MT"/>
              </a:rPr>
              <a:t>interactions</a:t>
            </a:r>
            <a:r>
              <a:rPr sz="1000" spc="25" dirty="0">
                <a:latin typeface="Arial MT"/>
                <a:cs typeface="Arial MT"/>
              </a:rPr>
              <a:t> </a:t>
            </a:r>
            <a:r>
              <a:rPr sz="1000" spc="-5" dirty="0">
                <a:latin typeface="Arial MT"/>
                <a:cs typeface="Arial MT"/>
              </a:rPr>
              <a:t>of</a:t>
            </a:r>
            <a:r>
              <a:rPr sz="1000" spc="10" dirty="0">
                <a:latin typeface="Arial MT"/>
                <a:cs typeface="Arial MT"/>
              </a:rPr>
              <a:t> </a:t>
            </a:r>
            <a:r>
              <a:rPr sz="1000" spc="-5" dirty="0">
                <a:latin typeface="Arial MT"/>
                <a:cs typeface="Arial MT"/>
              </a:rPr>
              <a:t>different</a:t>
            </a:r>
            <a:r>
              <a:rPr sz="1000" spc="10" dirty="0">
                <a:latin typeface="Arial MT"/>
                <a:cs typeface="Arial MT"/>
              </a:rPr>
              <a:t> </a:t>
            </a:r>
            <a:r>
              <a:rPr sz="1000" spc="-5" dirty="0">
                <a:latin typeface="Arial MT"/>
                <a:cs typeface="Arial MT"/>
              </a:rPr>
              <a:t>drugs,</a:t>
            </a:r>
            <a:r>
              <a:rPr sz="1000" spc="10" dirty="0">
                <a:latin typeface="Arial MT"/>
                <a:cs typeface="Arial MT"/>
              </a:rPr>
              <a:t> </a:t>
            </a:r>
            <a:r>
              <a:rPr sz="1000" spc="-5" dirty="0">
                <a:latin typeface="Arial MT"/>
                <a:cs typeface="Arial MT"/>
              </a:rPr>
              <a:t>a</a:t>
            </a:r>
            <a:r>
              <a:rPr sz="1000" spc="15" dirty="0">
                <a:latin typeface="Arial MT"/>
                <a:cs typeface="Arial MT"/>
              </a:rPr>
              <a:t> </a:t>
            </a:r>
            <a:r>
              <a:rPr sz="1000" spc="-5" dirty="0">
                <a:latin typeface="Arial MT"/>
                <a:cs typeface="Arial MT"/>
              </a:rPr>
              <a:t>drug</a:t>
            </a:r>
            <a:r>
              <a:rPr sz="1000" spc="10" dirty="0">
                <a:latin typeface="Arial MT"/>
                <a:cs typeface="Arial MT"/>
              </a:rPr>
              <a:t> </a:t>
            </a:r>
            <a:r>
              <a:rPr sz="1000" spc="-5" dirty="0">
                <a:latin typeface="Arial MT"/>
                <a:cs typeface="Arial MT"/>
              </a:rPr>
              <a:t>classification</a:t>
            </a:r>
            <a:r>
              <a:rPr sz="1000" spc="20" dirty="0">
                <a:latin typeface="Arial MT"/>
                <a:cs typeface="Arial MT"/>
              </a:rPr>
              <a:t> </a:t>
            </a:r>
            <a:r>
              <a:rPr sz="1000" spc="-5" dirty="0">
                <a:latin typeface="Arial MT"/>
                <a:cs typeface="Arial MT"/>
              </a:rPr>
              <a:t>project</a:t>
            </a:r>
            <a:r>
              <a:rPr sz="1000" spc="10" dirty="0">
                <a:latin typeface="Arial MT"/>
                <a:cs typeface="Arial MT"/>
              </a:rPr>
              <a:t> </a:t>
            </a:r>
            <a:r>
              <a:rPr sz="1000" spc="-5" dirty="0">
                <a:latin typeface="Arial MT"/>
                <a:cs typeface="Arial MT"/>
              </a:rPr>
              <a:t>can</a:t>
            </a:r>
            <a:r>
              <a:rPr sz="1000" spc="20" dirty="0">
                <a:latin typeface="Arial MT"/>
                <a:cs typeface="Arial MT"/>
              </a:rPr>
              <a:t> </a:t>
            </a:r>
            <a:r>
              <a:rPr sz="1000" spc="-5" dirty="0">
                <a:latin typeface="Arial MT"/>
                <a:cs typeface="Arial MT"/>
              </a:rPr>
              <a:t>assist</a:t>
            </a:r>
            <a:r>
              <a:rPr sz="1000" spc="10" dirty="0">
                <a:latin typeface="Arial MT"/>
                <a:cs typeface="Arial MT"/>
              </a:rPr>
              <a:t> </a:t>
            </a:r>
            <a:r>
              <a:rPr sz="1000" spc="-10" dirty="0">
                <a:latin typeface="Arial MT"/>
                <a:cs typeface="Arial MT"/>
              </a:rPr>
              <a:t>in</a:t>
            </a:r>
            <a:r>
              <a:rPr sz="1000" spc="5" dirty="0">
                <a:latin typeface="Arial MT"/>
                <a:cs typeface="Arial MT"/>
              </a:rPr>
              <a:t> </a:t>
            </a:r>
            <a:r>
              <a:rPr sz="1000" spc="-5" dirty="0">
                <a:latin typeface="Arial MT"/>
                <a:cs typeface="Arial MT"/>
              </a:rPr>
              <a:t>the </a:t>
            </a:r>
            <a:r>
              <a:rPr sz="1000" spc="-260" dirty="0">
                <a:latin typeface="Arial MT"/>
                <a:cs typeface="Arial MT"/>
              </a:rPr>
              <a:t> </a:t>
            </a:r>
            <a:r>
              <a:rPr sz="1000" spc="-5" dirty="0">
                <a:latin typeface="Arial MT"/>
                <a:cs typeface="Arial MT"/>
              </a:rPr>
              <a:t>development</a:t>
            </a:r>
            <a:r>
              <a:rPr sz="1000" spc="5" dirty="0">
                <a:latin typeface="Arial MT"/>
                <a:cs typeface="Arial MT"/>
              </a:rPr>
              <a:t> </a:t>
            </a:r>
            <a:r>
              <a:rPr sz="1000" spc="-5" dirty="0">
                <a:latin typeface="Arial MT"/>
                <a:cs typeface="Arial MT"/>
              </a:rPr>
              <a:t>of new treatments</a:t>
            </a:r>
            <a:r>
              <a:rPr sz="1000" dirty="0">
                <a:latin typeface="Arial MT"/>
                <a:cs typeface="Arial MT"/>
              </a:rPr>
              <a:t> </a:t>
            </a:r>
            <a:r>
              <a:rPr sz="1000" spc="-5" dirty="0">
                <a:latin typeface="Arial MT"/>
                <a:cs typeface="Arial MT"/>
              </a:rPr>
              <a:t>and</a:t>
            </a:r>
            <a:r>
              <a:rPr sz="1000" spc="10" dirty="0">
                <a:latin typeface="Arial MT"/>
                <a:cs typeface="Arial MT"/>
              </a:rPr>
              <a:t> </a:t>
            </a:r>
            <a:r>
              <a:rPr sz="1000" spc="-5" dirty="0">
                <a:latin typeface="Arial MT"/>
                <a:cs typeface="Arial MT"/>
              </a:rPr>
              <a:t>therapies.</a:t>
            </a:r>
            <a:endParaRPr sz="1000" dirty="0">
              <a:latin typeface="Arial MT"/>
              <a:cs typeface="Arial M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02004" y="889761"/>
            <a:ext cx="6022975" cy="708025"/>
          </a:xfrm>
          <a:prstGeom prst="rect">
            <a:avLst/>
          </a:prstGeom>
        </p:spPr>
        <p:txBody>
          <a:bodyPr vert="horz" wrap="square" lIns="0" tIns="12700" rIns="0" bIns="0" rtlCol="0">
            <a:spAutoFit/>
          </a:bodyPr>
          <a:lstStyle/>
          <a:p>
            <a:pPr marL="12700">
              <a:lnSpc>
                <a:spcPct val="100000"/>
              </a:lnSpc>
              <a:spcBef>
                <a:spcPts val="100"/>
              </a:spcBef>
            </a:pPr>
            <a:r>
              <a:rPr sz="1400" b="1" u="heavy" spc="-5" dirty="0">
                <a:uFill>
                  <a:solidFill>
                    <a:srgbClr val="000000"/>
                  </a:solidFill>
                </a:uFill>
                <a:latin typeface="Arial"/>
                <a:cs typeface="Arial"/>
              </a:rPr>
              <a:t>Milestone</a:t>
            </a:r>
            <a:r>
              <a:rPr sz="1400" b="1" u="heavy" spc="-15" dirty="0">
                <a:uFill>
                  <a:solidFill>
                    <a:srgbClr val="000000"/>
                  </a:solidFill>
                </a:uFill>
                <a:latin typeface="Arial"/>
                <a:cs typeface="Arial"/>
              </a:rPr>
              <a:t> </a:t>
            </a:r>
            <a:r>
              <a:rPr sz="1400" b="1" u="heavy" dirty="0">
                <a:uFill>
                  <a:solidFill>
                    <a:srgbClr val="000000"/>
                  </a:solidFill>
                </a:uFill>
                <a:latin typeface="Arial"/>
                <a:cs typeface="Arial"/>
              </a:rPr>
              <a:t>2:</a:t>
            </a:r>
            <a:r>
              <a:rPr sz="1400" b="1" u="heavy" spc="-10" dirty="0">
                <a:uFill>
                  <a:solidFill>
                    <a:srgbClr val="000000"/>
                  </a:solidFill>
                </a:uFill>
                <a:latin typeface="Arial"/>
                <a:cs typeface="Arial"/>
              </a:rPr>
              <a:t> </a:t>
            </a:r>
            <a:r>
              <a:rPr sz="1400" b="1" u="heavy" dirty="0">
                <a:uFill>
                  <a:solidFill>
                    <a:srgbClr val="000000"/>
                  </a:solidFill>
                </a:uFill>
                <a:latin typeface="Arial"/>
                <a:cs typeface="Arial"/>
              </a:rPr>
              <a:t>Data</a:t>
            </a:r>
            <a:r>
              <a:rPr sz="1400" b="1" u="heavy" spc="-25" dirty="0">
                <a:uFill>
                  <a:solidFill>
                    <a:srgbClr val="000000"/>
                  </a:solidFill>
                </a:uFill>
                <a:latin typeface="Arial"/>
                <a:cs typeface="Arial"/>
              </a:rPr>
              <a:t> </a:t>
            </a:r>
            <a:r>
              <a:rPr sz="1400" b="1" u="heavy" spc="-5" dirty="0">
                <a:uFill>
                  <a:solidFill>
                    <a:srgbClr val="000000"/>
                  </a:solidFill>
                </a:uFill>
                <a:latin typeface="Arial"/>
                <a:cs typeface="Arial"/>
              </a:rPr>
              <a:t>Collection </a:t>
            </a:r>
            <a:r>
              <a:rPr sz="1400" b="1" u="heavy" dirty="0">
                <a:uFill>
                  <a:solidFill>
                    <a:srgbClr val="000000"/>
                  </a:solidFill>
                </a:uFill>
                <a:latin typeface="Arial"/>
                <a:cs typeface="Arial"/>
              </a:rPr>
              <a:t>&amp;</a:t>
            </a:r>
            <a:r>
              <a:rPr sz="1400" b="1" u="heavy" spc="-10" dirty="0">
                <a:uFill>
                  <a:solidFill>
                    <a:srgbClr val="000000"/>
                  </a:solidFill>
                </a:uFill>
                <a:latin typeface="Arial"/>
                <a:cs typeface="Arial"/>
              </a:rPr>
              <a:t> </a:t>
            </a:r>
            <a:r>
              <a:rPr sz="1400" b="1" u="heavy" spc="-5" dirty="0">
                <a:uFill>
                  <a:solidFill>
                    <a:srgbClr val="000000"/>
                  </a:solidFill>
                </a:uFill>
                <a:latin typeface="Arial"/>
                <a:cs typeface="Arial"/>
              </a:rPr>
              <a:t>Preparation</a:t>
            </a:r>
            <a:endParaRPr sz="1400">
              <a:latin typeface="Arial"/>
              <a:cs typeface="Arial"/>
            </a:endParaRPr>
          </a:p>
          <a:p>
            <a:pPr marL="12700" marR="5080">
              <a:lnSpc>
                <a:spcPct val="144000"/>
              </a:lnSpc>
              <a:spcBef>
                <a:spcPts val="235"/>
              </a:spcBef>
            </a:pPr>
            <a:r>
              <a:rPr sz="1000" spc="-5" dirty="0">
                <a:latin typeface="Arial MT"/>
                <a:cs typeface="Arial MT"/>
              </a:rPr>
              <a:t>ML</a:t>
            </a:r>
            <a:r>
              <a:rPr sz="1000" spc="70" dirty="0">
                <a:latin typeface="Arial MT"/>
                <a:cs typeface="Arial MT"/>
              </a:rPr>
              <a:t> </a:t>
            </a:r>
            <a:r>
              <a:rPr sz="1000" spc="-5" dirty="0">
                <a:latin typeface="Arial MT"/>
                <a:cs typeface="Arial MT"/>
              </a:rPr>
              <a:t>depends</a:t>
            </a:r>
            <a:r>
              <a:rPr sz="1000" spc="80" dirty="0">
                <a:latin typeface="Arial MT"/>
                <a:cs typeface="Arial MT"/>
              </a:rPr>
              <a:t> </a:t>
            </a:r>
            <a:r>
              <a:rPr sz="1000" spc="-5" dirty="0">
                <a:latin typeface="Arial MT"/>
                <a:cs typeface="Arial MT"/>
              </a:rPr>
              <a:t>heavily</a:t>
            </a:r>
            <a:r>
              <a:rPr sz="1000" spc="80" dirty="0">
                <a:latin typeface="Arial MT"/>
                <a:cs typeface="Arial MT"/>
              </a:rPr>
              <a:t> </a:t>
            </a:r>
            <a:r>
              <a:rPr sz="1000" spc="-5" dirty="0">
                <a:latin typeface="Arial MT"/>
                <a:cs typeface="Arial MT"/>
              </a:rPr>
              <a:t>on</a:t>
            </a:r>
            <a:r>
              <a:rPr sz="1000" spc="70" dirty="0">
                <a:latin typeface="Arial MT"/>
                <a:cs typeface="Arial MT"/>
              </a:rPr>
              <a:t> </a:t>
            </a:r>
            <a:r>
              <a:rPr sz="1000" dirty="0">
                <a:latin typeface="Arial MT"/>
                <a:cs typeface="Arial MT"/>
              </a:rPr>
              <a:t>data.</a:t>
            </a:r>
            <a:r>
              <a:rPr sz="1000" spc="70" dirty="0">
                <a:latin typeface="Arial MT"/>
                <a:cs typeface="Arial MT"/>
              </a:rPr>
              <a:t> </a:t>
            </a:r>
            <a:r>
              <a:rPr sz="1000" spc="-5" dirty="0">
                <a:latin typeface="Arial MT"/>
                <a:cs typeface="Arial MT"/>
              </a:rPr>
              <a:t>It</a:t>
            </a:r>
            <a:r>
              <a:rPr sz="1000" spc="75" dirty="0">
                <a:latin typeface="Arial MT"/>
                <a:cs typeface="Arial MT"/>
              </a:rPr>
              <a:t> </a:t>
            </a:r>
            <a:r>
              <a:rPr sz="1000" spc="-5" dirty="0">
                <a:latin typeface="Arial MT"/>
                <a:cs typeface="Arial MT"/>
              </a:rPr>
              <a:t>is</a:t>
            </a:r>
            <a:r>
              <a:rPr sz="1000" spc="80" dirty="0">
                <a:latin typeface="Arial MT"/>
                <a:cs typeface="Arial MT"/>
              </a:rPr>
              <a:t> </a:t>
            </a:r>
            <a:r>
              <a:rPr sz="1000" spc="-5" dirty="0">
                <a:latin typeface="Arial MT"/>
                <a:cs typeface="Arial MT"/>
              </a:rPr>
              <a:t>the</a:t>
            </a:r>
            <a:r>
              <a:rPr sz="1000" spc="70" dirty="0">
                <a:latin typeface="Arial MT"/>
                <a:cs typeface="Arial MT"/>
              </a:rPr>
              <a:t> </a:t>
            </a:r>
            <a:r>
              <a:rPr sz="1000" spc="-5" dirty="0">
                <a:latin typeface="Arial MT"/>
                <a:cs typeface="Arial MT"/>
              </a:rPr>
              <a:t>most</a:t>
            </a:r>
            <a:r>
              <a:rPr sz="1000" spc="70" dirty="0">
                <a:latin typeface="Arial MT"/>
                <a:cs typeface="Arial MT"/>
              </a:rPr>
              <a:t> </a:t>
            </a:r>
            <a:r>
              <a:rPr sz="1000" spc="-5" dirty="0">
                <a:latin typeface="Arial MT"/>
                <a:cs typeface="Arial MT"/>
              </a:rPr>
              <a:t>crucial</a:t>
            </a:r>
            <a:r>
              <a:rPr sz="1000" spc="70" dirty="0">
                <a:latin typeface="Arial MT"/>
                <a:cs typeface="Arial MT"/>
              </a:rPr>
              <a:t> </a:t>
            </a:r>
            <a:r>
              <a:rPr sz="1000" spc="-5" dirty="0">
                <a:latin typeface="Arial MT"/>
                <a:cs typeface="Arial MT"/>
              </a:rPr>
              <a:t>aspect</a:t>
            </a:r>
            <a:r>
              <a:rPr sz="1000" spc="75" dirty="0">
                <a:latin typeface="Arial MT"/>
                <a:cs typeface="Arial MT"/>
              </a:rPr>
              <a:t> </a:t>
            </a:r>
            <a:r>
              <a:rPr sz="1000" spc="-5" dirty="0">
                <a:latin typeface="Arial MT"/>
                <a:cs typeface="Arial MT"/>
              </a:rPr>
              <a:t>that</a:t>
            </a:r>
            <a:r>
              <a:rPr sz="1000" spc="75" dirty="0">
                <a:latin typeface="Arial MT"/>
                <a:cs typeface="Arial MT"/>
              </a:rPr>
              <a:t> </a:t>
            </a:r>
            <a:r>
              <a:rPr sz="1000" spc="-5" dirty="0">
                <a:latin typeface="Arial MT"/>
                <a:cs typeface="Arial MT"/>
              </a:rPr>
              <a:t>makes</a:t>
            </a:r>
            <a:r>
              <a:rPr sz="1000" spc="75" dirty="0">
                <a:latin typeface="Arial MT"/>
                <a:cs typeface="Arial MT"/>
              </a:rPr>
              <a:t> </a:t>
            </a:r>
            <a:r>
              <a:rPr sz="1000" spc="-5" dirty="0">
                <a:latin typeface="Arial MT"/>
                <a:cs typeface="Arial MT"/>
              </a:rPr>
              <a:t>algorithm</a:t>
            </a:r>
            <a:r>
              <a:rPr sz="1000" spc="75" dirty="0">
                <a:latin typeface="Arial MT"/>
                <a:cs typeface="Arial MT"/>
              </a:rPr>
              <a:t> </a:t>
            </a:r>
            <a:r>
              <a:rPr sz="1000" spc="-5" dirty="0">
                <a:latin typeface="Arial MT"/>
                <a:cs typeface="Arial MT"/>
              </a:rPr>
              <a:t>training</a:t>
            </a:r>
            <a:r>
              <a:rPr sz="1000" spc="85" dirty="0">
                <a:latin typeface="Arial MT"/>
                <a:cs typeface="Arial MT"/>
              </a:rPr>
              <a:t> </a:t>
            </a:r>
            <a:r>
              <a:rPr sz="1000" spc="-5" dirty="0">
                <a:latin typeface="Arial MT"/>
                <a:cs typeface="Arial MT"/>
              </a:rPr>
              <a:t>possible.</a:t>
            </a:r>
            <a:r>
              <a:rPr sz="1000" spc="85" dirty="0">
                <a:latin typeface="Arial MT"/>
                <a:cs typeface="Arial MT"/>
              </a:rPr>
              <a:t> </a:t>
            </a:r>
            <a:r>
              <a:rPr sz="1000" spc="10" dirty="0">
                <a:latin typeface="Arial MT"/>
                <a:cs typeface="Arial MT"/>
              </a:rPr>
              <a:t>So,</a:t>
            </a:r>
            <a:r>
              <a:rPr sz="1000" spc="75" dirty="0">
                <a:latin typeface="Arial MT"/>
                <a:cs typeface="Arial MT"/>
              </a:rPr>
              <a:t> </a:t>
            </a:r>
            <a:r>
              <a:rPr sz="1000" spc="-5" dirty="0">
                <a:latin typeface="Arial MT"/>
                <a:cs typeface="Arial MT"/>
              </a:rPr>
              <a:t>this </a:t>
            </a:r>
            <a:r>
              <a:rPr sz="1000" spc="-265" dirty="0">
                <a:latin typeface="Arial MT"/>
                <a:cs typeface="Arial MT"/>
              </a:rPr>
              <a:t> </a:t>
            </a:r>
            <a:r>
              <a:rPr sz="1000" spc="-5" dirty="0">
                <a:latin typeface="Arial MT"/>
                <a:cs typeface="Arial MT"/>
              </a:rPr>
              <a:t>section</a:t>
            </a:r>
            <a:r>
              <a:rPr sz="1000" spc="5" dirty="0">
                <a:latin typeface="Arial MT"/>
                <a:cs typeface="Arial MT"/>
              </a:rPr>
              <a:t> </a:t>
            </a:r>
            <a:r>
              <a:rPr sz="1000" spc="-5" dirty="0">
                <a:latin typeface="Arial MT"/>
                <a:cs typeface="Arial MT"/>
              </a:rPr>
              <a:t>allows</a:t>
            </a:r>
            <a:r>
              <a:rPr sz="1000" dirty="0">
                <a:latin typeface="Arial MT"/>
                <a:cs typeface="Arial MT"/>
              </a:rPr>
              <a:t> </a:t>
            </a:r>
            <a:r>
              <a:rPr sz="1000" spc="-5" dirty="0">
                <a:latin typeface="Arial MT"/>
                <a:cs typeface="Arial MT"/>
              </a:rPr>
              <a:t>you</a:t>
            </a:r>
            <a:r>
              <a:rPr sz="1000" spc="5" dirty="0">
                <a:latin typeface="Arial MT"/>
                <a:cs typeface="Arial MT"/>
              </a:rPr>
              <a:t> </a:t>
            </a:r>
            <a:r>
              <a:rPr sz="1000" spc="-5" dirty="0">
                <a:latin typeface="Arial MT"/>
                <a:cs typeface="Arial MT"/>
              </a:rPr>
              <a:t>to download the required dataset.</a:t>
            </a:r>
            <a:endParaRPr sz="1000">
              <a:latin typeface="Arial MT"/>
              <a:cs typeface="Arial MT"/>
            </a:endParaRPr>
          </a:p>
        </p:txBody>
      </p:sp>
      <p:sp>
        <p:nvSpPr>
          <p:cNvPr id="3" name="object 3"/>
          <p:cNvSpPr txBox="1"/>
          <p:nvPr/>
        </p:nvSpPr>
        <p:spPr>
          <a:xfrm>
            <a:off x="900048" y="2008377"/>
            <a:ext cx="6022975" cy="3148491"/>
          </a:xfrm>
          <a:prstGeom prst="rect">
            <a:avLst/>
          </a:prstGeom>
        </p:spPr>
        <p:txBody>
          <a:bodyPr vert="horz" wrap="square" lIns="0" tIns="12700" rIns="0" bIns="0" rtlCol="0">
            <a:spAutoFit/>
          </a:bodyPr>
          <a:lstStyle/>
          <a:p>
            <a:pPr marL="12700">
              <a:lnSpc>
                <a:spcPct val="100000"/>
              </a:lnSpc>
              <a:spcBef>
                <a:spcPts val="100"/>
              </a:spcBef>
            </a:pPr>
            <a:r>
              <a:rPr sz="1200" b="1" dirty="0">
                <a:latin typeface="Arial"/>
                <a:cs typeface="Arial"/>
              </a:rPr>
              <a:t>Activity</a:t>
            </a:r>
            <a:r>
              <a:rPr sz="1200" b="1" spc="-10" dirty="0">
                <a:latin typeface="Arial"/>
                <a:cs typeface="Arial"/>
              </a:rPr>
              <a:t> </a:t>
            </a:r>
            <a:r>
              <a:rPr sz="1200" b="1" dirty="0">
                <a:latin typeface="Arial"/>
                <a:cs typeface="Arial"/>
              </a:rPr>
              <a:t>1:</a:t>
            </a:r>
            <a:r>
              <a:rPr sz="1200" b="1" spc="-5" dirty="0">
                <a:latin typeface="Arial"/>
                <a:cs typeface="Arial"/>
              </a:rPr>
              <a:t> Collect the</a:t>
            </a:r>
            <a:r>
              <a:rPr sz="1200" b="1" spc="-15" dirty="0">
                <a:latin typeface="Arial"/>
                <a:cs typeface="Arial"/>
              </a:rPr>
              <a:t> </a:t>
            </a:r>
            <a:r>
              <a:rPr sz="1200" b="1" spc="-5" dirty="0">
                <a:latin typeface="Arial"/>
                <a:cs typeface="Arial"/>
              </a:rPr>
              <a:t>dataset</a:t>
            </a:r>
            <a:endParaRPr sz="1200" dirty="0">
              <a:latin typeface="Arial"/>
              <a:cs typeface="Arial"/>
            </a:endParaRPr>
          </a:p>
          <a:p>
            <a:pPr marL="469900" marR="7620">
              <a:lnSpc>
                <a:spcPct val="144000"/>
              </a:lnSpc>
              <a:spcBef>
                <a:spcPts val="715"/>
              </a:spcBef>
            </a:pPr>
            <a:r>
              <a:rPr sz="1000" spc="-5" dirty="0">
                <a:latin typeface="Arial MT"/>
                <a:cs typeface="Arial MT"/>
              </a:rPr>
              <a:t>There</a:t>
            </a:r>
            <a:r>
              <a:rPr sz="1000" spc="30" dirty="0">
                <a:latin typeface="Arial MT"/>
                <a:cs typeface="Arial MT"/>
              </a:rPr>
              <a:t> </a:t>
            </a:r>
            <a:r>
              <a:rPr sz="1000" spc="-5" dirty="0">
                <a:latin typeface="Arial MT"/>
                <a:cs typeface="Arial MT"/>
              </a:rPr>
              <a:t>are</a:t>
            </a:r>
            <a:r>
              <a:rPr sz="1000" spc="35" dirty="0">
                <a:latin typeface="Arial MT"/>
                <a:cs typeface="Arial MT"/>
              </a:rPr>
              <a:t> </a:t>
            </a:r>
            <a:r>
              <a:rPr sz="1000" spc="-5" dirty="0">
                <a:latin typeface="Arial MT"/>
                <a:cs typeface="Arial MT"/>
              </a:rPr>
              <a:t>many</a:t>
            </a:r>
            <a:r>
              <a:rPr sz="1000" spc="35" dirty="0">
                <a:latin typeface="Arial MT"/>
                <a:cs typeface="Arial MT"/>
              </a:rPr>
              <a:t> </a:t>
            </a:r>
            <a:r>
              <a:rPr sz="1000" spc="-5" dirty="0">
                <a:latin typeface="Arial MT"/>
                <a:cs typeface="Arial MT"/>
              </a:rPr>
              <a:t>popular</a:t>
            </a:r>
            <a:r>
              <a:rPr sz="1000" spc="45" dirty="0">
                <a:latin typeface="Arial MT"/>
                <a:cs typeface="Arial MT"/>
              </a:rPr>
              <a:t> </a:t>
            </a:r>
            <a:r>
              <a:rPr sz="1000" spc="-5" dirty="0">
                <a:latin typeface="Arial MT"/>
                <a:cs typeface="Arial MT"/>
              </a:rPr>
              <a:t>open</a:t>
            </a:r>
            <a:r>
              <a:rPr sz="1000" spc="30" dirty="0">
                <a:latin typeface="Arial MT"/>
                <a:cs typeface="Arial MT"/>
              </a:rPr>
              <a:t> </a:t>
            </a:r>
            <a:r>
              <a:rPr sz="1000" dirty="0">
                <a:latin typeface="Arial MT"/>
                <a:cs typeface="Arial MT"/>
              </a:rPr>
              <a:t>sources</a:t>
            </a:r>
            <a:r>
              <a:rPr sz="1000" spc="30" dirty="0">
                <a:latin typeface="Arial MT"/>
                <a:cs typeface="Arial MT"/>
              </a:rPr>
              <a:t> </a:t>
            </a:r>
            <a:r>
              <a:rPr sz="1000" spc="-5" dirty="0">
                <a:latin typeface="Arial MT"/>
                <a:cs typeface="Arial MT"/>
              </a:rPr>
              <a:t>for</a:t>
            </a:r>
            <a:r>
              <a:rPr sz="1000" spc="35" dirty="0">
                <a:latin typeface="Arial MT"/>
                <a:cs typeface="Arial MT"/>
              </a:rPr>
              <a:t> </a:t>
            </a:r>
            <a:r>
              <a:rPr sz="1000" spc="-5" dirty="0">
                <a:latin typeface="Arial MT"/>
                <a:cs typeface="Arial MT"/>
              </a:rPr>
              <a:t>collecting</a:t>
            </a:r>
            <a:r>
              <a:rPr sz="1000" spc="30" dirty="0">
                <a:latin typeface="Arial MT"/>
                <a:cs typeface="Arial MT"/>
              </a:rPr>
              <a:t> </a:t>
            </a:r>
            <a:r>
              <a:rPr sz="1000" spc="-5" dirty="0">
                <a:latin typeface="Arial MT"/>
                <a:cs typeface="Arial MT"/>
              </a:rPr>
              <a:t>the</a:t>
            </a:r>
            <a:r>
              <a:rPr sz="1000" spc="30" dirty="0">
                <a:latin typeface="Arial MT"/>
                <a:cs typeface="Arial MT"/>
              </a:rPr>
              <a:t> </a:t>
            </a:r>
            <a:r>
              <a:rPr sz="1000" spc="-5" dirty="0">
                <a:latin typeface="Arial MT"/>
                <a:cs typeface="Arial MT"/>
              </a:rPr>
              <a:t>data.</a:t>
            </a:r>
            <a:r>
              <a:rPr sz="1000" spc="45" dirty="0">
                <a:latin typeface="Arial MT"/>
                <a:cs typeface="Arial MT"/>
              </a:rPr>
              <a:t> </a:t>
            </a:r>
            <a:r>
              <a:rPr sz="1000" spc="-5" dirty="0">
                <a:latin typeface="Arial MT"/>
                <a:cs typeface="Arial MT"/>
              </a:rPr>
              <a:t>Eg:</a:t>
            </a:r>
            <a:r>
              <a:rPr sz="1000" spc="30" dirty="0">
                <a:latin typeface="Arial MT"/>
                <a:cs typeface="Arial MT"/>
              </a:rPr>
              <a:t> </a:t>
            </a:r>
            <a:r>
              <a:rPr sz="1000" spc="-5" dirty="0">
                <a:latin typeface="Arial MT"/>
                <a:cs typeface="Arial MT"/>
              </a:rPr>
              <a:t>kaggle.com,</a:t>
            </a:r>
            <a:r>
              <a:rPr sz="1000" spc="30" dirty="0">
                <a:latin typeface="Arial MT"/>
                <a:cs typeface="Arial MT"/>
              </a:rPr>
              <a:t> </a:t>
            </a:r>
            <a:r>
              <a:rPr sz="1000" spc="-5" dirty="0">
                <a:latin typeface="Arial MT"/>
                <a:cs typeface="Arial MT"/>
              </a:rPr>
              <a:t>UCI </a:t>
            </a:r>
            <a:r>
              <a:rPr sz="1000" spc="-265" dirty="0">
                <a:latin typeface="Arial MT"/>
                <a:cs typeface="Arial MT"/>
              </a:rPr>
              <a:t> </a:t>
            </a:r>
            <a:r>
              <a:rPr sz="1000" spc="-5" dirty="0">
                <a:latin typeface="Arial MT"/>
                <a:cs typeface="Arial MT"/>
              </a:rPr>
              <a:t>repository,</a:t>
            </a:r>
            <a:r>
              <a:rPr sz="1000" dirty="0">
                <a:latin typeface="Arial MT"/>
                <a:cs typeface="Arial MT"/>
              </a:rPr>
              <a:t> </a:t>
            </a:r>
            <a:r>
              <a:rPr sz="1000" spc="-5" dirty="0">
                <a:latin typeface="Arial MT"/>
                <a:cs typeface="Arial MT"/>
              </a:rPr>
              <a:t>etc.</a:t>
            </a:r>
            <a:endParaRPr sz="1000" dirty="0">
              <a:latin typeface="Arial MT"/>
              <a:cs typeface="Arial MT"/>
            </a:endParaRPr>
          </a:p>
          <a:p>
            <a:pPr marL="469900" marR="5080">
              <a:lnSpc>
                <a:spcPct val="144000"/>
              </a:lnSpc>
              <a:spcBef>
                <a:spcPts val="590"/>
              </a:spcBef>
            </a:pPr>
            <a:r>
              <a:rPr sz="1000" spc="-5" dirty="0">
                <a:latin typeface="Arial MT"/>
                <a:cs typeface="Arial MT"/>
              </a:rPr>
              <a:t>In</a:t>
            </a:r>
            <a:r>
              <a:rPr sz="1000" spc="50" dirty="0">
                <a:latin typeface="Arial MT"/>
                <a:cs typeface="Arial MT"/>
              </a:rPr>
              <a:t> </a:t>
            </a:r>
            <a:r>
              <a:rPr sz="1000" spc="-5" dirty="0">
                <a:latin typeface="Arial MT"/>
                <a:cs typeface="Arial MT"/>
              </a:rPr>
              <a:t>this</a:t>
            </a:r>
            <a:r>
              <a:rPr sz="1000" spc="70" dirty="0">
                <a:latin typeface="Arial MT"/>
                <a:cs typeface="Arial MT"/>
              </a:rPr>
              <a:t> </a:t>
            </a:r>
            <a:r>
              <a:rPr sz="1000" spc="-5" dirty="0">
                <a:latin typeface="Arial MT"/>
                <a:cs typeface="Arial MT"/>
              </a:rPr>
              <a:t>project</a:t>
            </a:r>
            <a:r>
              <a:rPr sz="1000" spc="50" dirty="0">
                <a:latin typeface="Arial MT"/>
                <a:cs typeface="Arial MT"/>
              </a:rPr>
              <a:t> </a:t>
            </a:r>
            <a:r>
              <a:rPr sz="1000" spc="-5" dirty="0">
                <a:latin typeface="Arial MT"/>
                <a:cs typeface="Arial MT"/>
              </a:rPr>
              <a:t>we</a:t>
            </a:r>
            <a:r>
              <a:rPr sz="1000" spc="60" dirty="0">
                <a:latin typeface="Arial MT"/>
                <a:cs typeface="Arial MT"/>
              </a:rPr>
              <a:t> </a:t>
            </a:r>
            <a:r>
              <a:rPr sz="1000" spc="-5" dirty="0">
                <a:latin typeface="Arial MT"/>
                <a:cs typeface="Arial MT"/>
              </a:rPr>
              <a:t>have</a:t>
            </a:r>
            <a:r>
              <a:rPr sz="1000" spc="55" dirty="0">
                <a:latin typeface="Arial MT"/>
                <a:cs typeface="Arial MT"/>
              </a:rPr>
              <a:t> </a:t>
            </a:r>
            <a:r>
              <a:rPr sz="1000" spc="-5" dirty="0">
                <a:latin typeface="Arial MT"/>
                <a:cs typeface="Arial MT"/>
              </a:rPr>
              <a:t>used</a:t>
            </a:r>
            <a:r>
              <a:rPr sz="1000" spc="50" dirty="0">
                <a:latin typeface="Arial MT"/>
                <a:cs typeface="Arial MT"/>
              </a:rPr>
              <a:t> </a:t>
            </a:r>
            <a:r>
              <a:rPr sz="1000" spc="-5" dirty="0">
                <a:latin typeface="Arial MT"/>
                <a:cs typeface="Arial MT"/>
              </a:rPr>
              <a:t>.csv</a:t>
            </a:r>
            <a:r>
              <a:rPr sz="1000" spc="55" dirty="0">
                <a:latin typeface="Arial MT"/>
                <a:cs typeface="Arial MT"/>
              </a:rPr>
              <a:t> </a:t>
            </a:r>
            <a:r>
              <a:rPr sz="1000" spc="-5" dirty="0">
                <a:latin typeface="Arial MT"/>
                <a:cs typeface="Arial MT"/>
              </a:rPr>
              <a:t>data.</a:t>
            </a:r>
            <a:r>
              <a:rPr sz="1000" spc="50" dirty="0">
                <a:latin typeface="Arial MT"/>
                <a:cs typeface="Arial MT"/>
              </a:rPr>
              <a:t> </a:t>
            </a:r>
            <a:r>
              <a:rPr sz="1000" spc="-5" dirty="0">
                <a:latin typeface="Arial MT"/>
                <a:cs typeface="Arial MT"/>
              </a:rPr>
              <a:t>This</a:t>
            </a:r>
            <a:r>
              <a:rPr sz="1000" spc="70" dirty="0">
                <a:latin typeface="Arial MT"/>
                <a:cs typeface="Arial MT"/>
              </a:rPr>
              <a:t> </a:t>
            </a:r>
            <a:r>
              <a:rPr sz="1000" spc="-5" dirty="0">
                <a:latin typeface="Arial MT"/>
                <a:cs typeface="Arial MT"/>
              </a:rPr>
              <a:t>data</a:t>
            </a:r>
            <a:r>
              <a:rPr sz="1000" spc="70" dirty="0">
                <a:latin typeface="Arial MT"/>
                <a:cs typeface="Arial MT"/>
              </a:rPr>
              <a:t> </a:t>
            </a:r>
            <a:r>
              <a:rPr sz="1000" spc="-5" dirty="0">
                <a:latin typeface="Arial MT"/>
                <a:cs typeface="Arial MT"/>
              </a:rPr>
              <a:t>is</a:t>
            </a:r>
            <a:r>
              <a:rPr sz="1000" spc="55" dirty="0">
                <a:latin typeface="Arial MT"/>
                <a:cs typeface="Arial MT"/>
              </a:rPr>
              <a:t> </a:t>
            </a:r>
            <a:r>
              <a:rPr sz="1000" spc="-5" dirty="0">
                <a:latin typeface="Arial MT"/>
                <a:cs typeface="Arial MT"/>
              </a:rPr>
              <a:t>downloaded</a:t>
            </a:r>
            <a:r>
              <a:rPr sz="1000" spc="50" dirty="0">
                <a:latin typeface="Arial MT"/>
                <a:cs typeface="Arial MT"/>
              </a:rPr>
              <a:t> </a:t>
            </a:r>
            <a:r>
              <a:rPr sz="1000" spc="10" dirty="0">
                <a:latin typeface="Arial MT"/>
                <a:cs typeface="Arial MT"/>
              </a:rPr>
              <a:t>from</a:t>
            </a:r>
            <a:r>
              <a:rPr sz="1000" spc="50" dirty="0">
                <a:latin typeface="Arial MT"/>
                <a:cs typeface="Arial MT"/>
              </a:rPr>
              <a:t> </a:t>
            </a:r>
            <a:r>
              <a:rPr sz="1000" spc="-5" dirty="0">
                <a:latin typeface="Arial MT"/>
                <a:cs typeface="Arial MT"/>
              </a:rPr>
              <a:t>kaggle.com.</a:t>
            </a:r>
            <a:r>
              <a:rPr sz="1000" spc="50" dirty="0">
                <a:latin typeface="Arial MT"/>
                <a:cs typeface="Arial MT"/>
              </a:rPr>
              <a:t> </a:t>
            </a:r>
            <a:r>
              <a:rPr sz="1000" spc="-5" dirty="0">
                <a:latin typeface="Arial MT"/>
                <a:cs typeface="Arial MT"/>
              </a:rPr>
              <a:t>Please </a:t>
            </a:r>
            <a:r>
              <a:rPr sz="1000" spc="-260" dirty="0">
                <a:latin typeface="Arial MT"/>
                <a:cs typeface="Arial MT"/>
              </a:rPr>
              <a:t> </a:t>
            </a:r>
            <a:r>
              <a:rPr sz="1000" spc="-5" dirty="0">
                <a:latin typeface="Arial MT"/>
                <a:cs typeface="Arial MT"/>
              </a:rPr>
              <a:t>refer</a:t>
            </a:r>
            <a:r>
              <a:rPr sz="1000" dirty="0">
                <a:latin typeface="Arial MT"/>
                <a:cs typeface="Arial MT"/>
              </a:rPr>
              <a:t> </a:t>
            </a:r>
            <a:r>
              <a:rPr sz="1000" spc="-5" dirty="0">
                <a:latin typeface="Arial MT"/>
                <a:cs typeface="Arial MT"/>
              </a:rPr>
              <a:t>to the</a:t>
            </a:r>
            <a:r>
              <a:rPr sz="1000" spc="5" dirty="0">
                <a:latin typeface="Arial MT"/>
                <a:cs typeface="Arial MT"/>
              </a:rPr>
              <a:t> </a:t>
            </a:r>
            <a:r>
              <a:rPr sz="1000" spc="-5" dirty="0">
                <a:latin typeface="Arial MT"/>
                <a:cs typeface="Arial MT"/>
              </a:rPr>
              <a:t>link</a:t>
            </a:r>
            <a:r>
              <a:rPr sz="1000" dirty="0">
                <a:latin typeface="Arial MT"/>
                <a:cs typeface="Arial MT"/>
              </a:rPr>
              <a:t> </a:t>
            </a:r>
            <a:r>
              <a:rPr sz="1000" spc="-5" dirty="0">
                <a:latin typeface="Arial MT"/>
                <a:cs typeface="Arial MT"/>
              </a:rPr>
              <a:t>given below</a:t>
            </a:r>
            <a:r>
              <a:rPr sz="1000" spc="10" dirty="0">
                <a:latin typeface="Arial MT"/>
                <a:cs typeface="Arial MT"/>
              </a:rPr>
              <a:t> </a:t>
            </a:r>
            <a:r>
              <a:rPr sz="1000" spc="-5" dirty="0">
                <a:latin typeface="Arial MT"/>
                <a:cs typeface="Arial MT"/>
              </a:rPr>
              <a:t>to download</a:t>
            </a:r>
            <a:r>
              <a:rPr sz="1000" dirty="0">
                <a:latin typeface="Arial MT"/>
                <a:cs typeface="Arial MT"/>
              </a:rPr>
              <a:t> </a:t>
            </a:r>
            <a:r>
              <a:rPr sz="1000" spc="-5" dirty="0">
                <a:latin typeface="Arial MT"/>
                <a:cs typeface="Arial MT"/>
              </a:rPr>
              <a:t>the dataset.</a:t>
            </a:r>
            <a:endParaRPr sz="1000" dirty="0">
              <a:latin typeface="Arial MT"/>
              <a:cs typeface="Arial MT"/>
            </a:endParaRPr>
          </a:p>
          <a:p>
            <a:pPr>
              <a:lnSpc>
                <a:spcPct val="100000"/>
              </a:lnSpc>
              <a:spcBef>
                <a:spcPts val="35"/>
              </a:spcBef>
            </a:pPr>
            <a:endParaRPr sz="950" dirty="0">
              <a:latin typeface="Arial MT"/>
              <a:cs typeface="Arial MT"/>
            </a:endParaRPr>
          </a:p>
          <a:p>
            <a:pPr marL="469900">
              <a:lnSpc>
                <a:spcPct val="100000"/>
              </a:lnSpc>
            </a:pPr>
            <a:r>
              <a:rPr sz="1000" spc="-5" dirty="0">
                <a:latin typeface="Arial MT"/>
                <a:cs typeface="Arial MT"/>
              </a:rPr>
              <a:t>Link:</a:t>
            </a:r>
            <a:r>
              <a:rPr lang="en-US" sz="1000" spc="-5" dirty="0">
                <a:latin typeface="Arial MT"/>
                <a:cs typeface="Arial MT"/>
              </a:rPr>
              <a:t> </a:t>
            </a:r>
            <a:r>
              <a:rPr lang="en-US" sz="1000" spc="-5" dirty="0">
                <a:latin typeface="Arial MT"/>
                <a:cs typeface="Arial MT"/>
                <a:hlinkClick r:id="rId2"/>
              </a:rPr>
              <a:t>https://www.kaggle.com/datasets/buntyshah/auto-insurance-claims-data</a:t>
            </a:r>
            <a:endParaRPr lang="en-US" sz="1000" spc="-5" dirty="0">
              <a:latin typeface="Arial MT"/>
              <a:cs typeface="Arial MT"/>
            </a:endParaRPr>
          </a:p>
          <a:p>
            <a:pPr marL="469900">
              <a:lnSpc>
                <a:spcPct val="100000"/>
              </a:lnSpc>
            </a:pPr>
            <a:r>
              <a:rPr sz="1000" spc="95" dirty="0">
                <a:latin typeface="Arial MT"/>
                <a:cs typeface="Arial MT"/>
              </a:rPr>
              <a:t> </a:t>
            </a:r>
            <a:endParaRPr lang="en-US" sz="1000" spc="95" dirty="0">
              <a:latin typeface="Arial MT"/>
              <a:cs typeface="Arial MT"/>
            </a:endParaRPr>
          </a:p>
          <a:p>
            <a:pPr marL="469900">
              <a:lnSpc>
                <a:spcPct val="100000"/>
              </a:lnSpc>
            </a:pPr>
            <a:r>
              <a:rPr sz="1000" spc="-5" dirty="0">
                <a:latin typeface="Arial MT"/>
                <a:cs typeface="Arial MT"/>
              </a:rPr>
              <a:t>As</a:t>
            </a:r>
            <a:r>
              <a:rPr sz="1000" spc="5" dirty="0">
                <a:latin typeface="Arial MT"/>
                <a:cs typeface="Arial MT"/>
              </a:rPr>
              <a:t> </a:t>
            </a:r>
            <a:r>
              <a:rPr sz="1000" spc="-5" dirty="0">
                <a:latin typeface="Arial MT"/>
                <a:cs typeface="Arial MT"/>
              </a:rPr>
              <a:t>the</a:t>
            </a:r>
            <a:r>
              <a:rPr sz="1000" spc="15" dirty="0">
                <a:latin typeface="Arial MT"/>
                <a:cs typeface="Arial MT"/>
              </a:rPr>
              <a:t> </a:t>
            </a:r>
            <a:r>
              <a:rPr sz="1000" spc="-5" dirty="0">
                <a:latin typeface="Arial MT"/>
                <a:cs typeface="Arial MT"/>
              </a:rPr>
              <a:t>dataset</a:t>
            </a:r>
            <a:r>
              <a:rPr sz="1000" dirty="0">
                <a:latin typeface="Arial MT"/>
                <a:cs typeface="Arial MT"/>
              </a:rPr>
              <a:t> </a:t>
            </a:r>
            <a:r>
              <a:rPr sz="1000" spc="-5" dirty="0">
                <a:latin typeface="Arial MT"/>
                <a:cs typeface="Arial MT"/>
              </a:rPr>
              <a:t>is</a:t>
            </a:r>
            <a:r>
              <a:rPr sz="1000" spc="20" dirty="0">
                <a:latin typeface="Arial MT"/>
                <a:cs typeface="Arial MT"/>
              </a:rPr>
              <a:t> </a:t>
            </a:r>
            <a:r>
              <a:rPr sz="1000" spc="-5" dirty="0">
                <a:latin typeface="Arial MT"/>
                <a:cs typeface="Arial MT"/>
              </a:rPr>
              <a:t>downloaded.</a:t>
            </a:r>
            <a:r>
              <a:rPr sz="1000" spc="5" dirty="0">
                <a:latin typeface="Arial MT"/>
                <a:cs typeface="Arial MT"/>
              </a:rPr>
              <a:t> </a:t>
            </a:r>
            <a:r>
              <a:rPr sz="1000" spc="-5" dirty="0">
                <a:latin typeface="Arial MT"/>
                <a:cs typeface="Arial MT"/>
              </a:rPr>
              <a:t>Let</a:t>
            </a:r>
            <a:r>
              <a:rPr sz="1000" dirty="0">
                <a:latin typeface="Arial MT"/>
                <a:cs typeface="Arial MT"/>
              </a:rPr>
              <a:t> </a:t>
            </a:r>
            <a:r>
              <a:rPr sz="1000" spc="-5" dirty="0">
                <a:latin typeface="Arial MT"/>
                <a:cs typeface="Arial MT"/>
              </a:rPr>
              <a:t>us</a:t>
            </a:r>
            <a:r>
              <a:rPr sz="1000" spc="10" dirty="0">
                <a:latin typeface="Arial MT"/>
                <a:cs typeface="Arial MT"/>
              </a:rPr>
              <a:t> </a:t>
            </a:r>
            <a:r>
              <a:rPr sz="1000" spc="-5" dirty="0">
                <a:latin typeface="Arial MT"/>
                <a:cs typeface="Arial MT"/>
              </a:rPr>
              <a:t>read</a:t>
            </a:r>
            <a:r>
              <a:rPr sz="1000" dirty="0">
                <a:latin typeface="Arial MT"/>
                <a:cs typeface="Arial MT"/>
              </a:rPr>
              <a:t> </a:t>
            </a:r>
            <a:r>
              <a:rPr sz="1000" spc="-5" dirty="0">
                <a:latin typeface="Arial MT"/>
                <a:cs typeface="Arial MT"/>
              </a:rPr>
              <a:t>and</a:t>
            </a:r>
            <a:r>
              <a:rPr sz="1000" spc="15" dirty="0">
                <a:latin typeface="Arial MT"/>
                <a:cs typeface="Arial MT"/>
              </a:rPr>
              <a:t> </a:t>
            </a:r>
            <a:r>
              <a:rPr sz="1000" spc="-5" dirty="0">
                <a:latin typeface="Arial MT"/>
                <a:cs typeface="Arial MT"/>
              </a:rPr>
              <a:t>understand</a:t>
            </a:r>
            <a:r>
              <a:rPr sz="1000" dirty="0">
                <a:latin typeface="Arial MT"/>
                <a:cs typeface="Arial MT"/>
              </a:rPr>
              <a:t> </a:t>
            </a:r>
            <a:r>
              <a:rPr sz="1000" spc="-5" dirty="0">
                <a:latin typeface="Arial MT"/>
                <a:cs typeface="Arial MT"/>
              </a:rPr>
              <a:t>the</a:t>
            </a:r>
            <a:r>
              <a:rPr sz="1000" spc="15" dirty="0">
                <a:latin typeface="Arial MT"/>
                <a:cs typeface="Arial MT"/>
              </a:rPr>
              <a:t> </a:t>
            </a:r>
            <a:r>
              <a:rPr sz="1000" spc="-5" dirty="0">
                <a:latin typeface="Arial MT"/>
                <a:cs typeface="Arial MT"/>
              </a:rPr>
              <a:t>data</a:t>
            </a:r>
            <a:r>
              <a:rPr sz="1000" spc="15" dirty="0">
                <a:latin typeface="Arial MT"/>
                <a:cs typeface="Arial MT"/>
              </a:rPr>
              <a:t> </a:t>
            </a:r>
            <a:r>
              <a:rPr sz="1000" spc="-5" dirty="0">
                <a:latin typeface="Arial MT"/>
                <a:cs typeface="Arial MT"/>
              </a:rPr>
              <a:t>properly</a:t>
            </a:r>
            <a:r>
              <a:rPr sz="1000" spc="5" dirty="0">
                <a:latin typeface="Arial MT"/>
                <a:cs typeface="Arial MT"/>
              </a:rPr>
              <a:t> </a:t>
            </a:r>
            <a:r>
              <a:rPr sz="1000" spc="-5" dirty="0">
                <a:latin typeface="Arial MT"/>
                <a:cs typeface="Arial MT"/>
              </a:rPr>
              <a:t>with</a:t>
            </a:r>
            <a:r>
              <a:rPr sz="1000" spc="5" dirty="0">
                <a:latin typeface="Arial MT"/>
                <a:cs typeface="Arial MT"/>
              </a:rPr>
              <a:t> </a:t>
            </a:r>
            <a:r>
              <a:rPr sz="1000" dirty="0">
                <a:latin typeface="Arial MT"/>
                <a:cs typeface="Arial MT"/>
              </a:rPr>
              <a:t>the </a:t>
            </a:r>
            <a:r>
              <a:rPr sz="1000" spc="-5" dirty="0">
                <a:latin typeface="Arial MT"/>
                <a:cs typeface="Arial MT"/>
              </a:rPr>
              <a:t>help </a:t>
            </a:r>
            <a:r>
              <a:rPr sz="1000" spc="-260" dirty="0">
                <a:latin typeface="Arial MT"/>
                <a:cs typeface="Arial MT"/>
              </a:rPr>
              <a:t> </a:t>
            </a:r>
            <a:r>
              <a:rPr sz="1000" spc="-5" dirty="0">
                <a:latin typeface="Arial MT"/>
                <a:cs typeface="Arial MT"/>
              </a:rPr>
              <a:t>of some</a:t>
            </a:r>
            <a:r>
              <a:rPr sz="1000" spc="5" dirty="0">
                <a:latin typeface="Arial MT"/>
                <a:cs typeface="Arial MT"/>
              </a:rPr>
              <a:t> </a:t>
            </a:r>
            <a:r>
              <a:rPr sz="1000" spc="-5" dirty="0">
                <a:latin typeface="Arial MT"/>
                <a:cs typeface="Arial MT"/>
              </a:rPr>
              <a:t>visualisation</a:t>
            </a:r>
            <a:r>
              <a:rPr sz="1000" dirty="0">
                <a:latin typeface="Arial MT"/>
                <a:cs typeface="Arial MT"/>
              </a:rPr>
              <a:t> </a:t>
            </a:r>
            <a:r>
              <a:rPr sz="1000" spc="-5" dirty="0">
                <a:latin typeface="Arial MT"/>
                <a:cs typeface="Arial MT"/>
              </a:rPr>
              <a:t>techniques</a:t>
            </a:r>
            <a:r>
              <a:rPr sz="1000" dirty="0">
                <a:latin typeface="Arial MT"/>
                <a:cs typeface="Arial MT"/>
              </a:rPr>
              <a:t> </a:t>
            </a:r>
            <a:r>
              <a:rPr sz="1000" spc="-5" dirty="0">
                <a:latin typeface="Arial MT"/>
                <a:cs typeface="Arial MT"/>
              </a:rPr>
              <a:t>and some</a:t>
            </a:r>
            <a:r>
              <a:rPr sz="1000" dirty="0">
                <a:latin typeface="Arial MT"/>
                <a:cs typeface="Arial MT"/>
              </a:rPr>
              <a:t> </a:t>
            </a:r>
            <a:r>
              <a:rPr sz="1000" spc="-5" dirty="0">
                <a:latin typeface="Arial MT"/>
                <a:cs typeface="Arial MT"/>
              </a:rPr>
              <a:t>analysing techniques.</a:t>
            </a:r>
            <a:endParaRPr sz="1000" dirty="0">
              <a:latin typeface="Arial MT"/>
              <a:cs typeface="Arial MT"/>
            </a:endParaRPr>
          </a:p>
          <a:p>
            <a:pPr marL="469900" marR="236220">
              <a:lnSpc>
                <a:spcPct val="144000"/>
              </a:lnSpc>
              <a:spcBef>
                <a:spcPts val="600"/>
              </a:spcBef>
            </a:pPr>
            <a:r>
              <a:rPr sz="1000" b="1" spc="-5" dirty="0">
                <a:latin typeface="Arial"/>
                <a:cs typeface="Arial"/>
              </a:rPr>
              <a:t>Note:</a:t>
            </a:r>
            <a:r>
              <a:rPr sz="1000" b="1" spc="5" dirty="0">
                <a:latin typeface="Arial"/>
                <a:cs typeface="Arial"/>
              </a:rPr>
              <a:t> </a:t>
            </a:r>
            <a:r>
              <a:rPr sz="1000" spc="-5" dirty="0">
                <a:latin typeface="Arial MT"/>
                <a:cs typeface="Arial MT"/>
              </a:rPr>
              <a:t>There</a:t>
            </a:r>
            <a:r>
              <a:rPr sz="1000" dirty="0">
                <a:latin typeface="Arial MT"/>
                <a:cs typeface="Arial MT"/>
              </a:rPr>
              <a:t> </a:t>
            </a:r>
            <a:r>
              <a:rPr sz="1000" spc="-5" dirty="0">
                <a:latin typeface="Arial MT"/>
                <a:cs typeface="Arial MT"/>
              </a:rPr>
              <a:t>are</a:t>
            </a:r>
            <a:r>
              <a:rPr sz="1000" spc="10" dirty="0">
                <a:latin typeface="Arial MT"/>
                <a:cs typeface="Arial MT"/>
              </a:rPr>
              <a:t> </a:t>
            </a:r>
            <a:r>
              <a:rPr sz="1000" spc="-5" dirty="0">
                <a:latin typeface="Arial MT"/>
                <a:cs typeface="Arial MT"/>
              </a:rPr>
              <a:t>a</a:t>
            </a:r>
            <a:r>
              <a:rPr sz="1000" dirty="0">
                <a:latin typeface="Arial MT"/>
                <a:cs typeface="Arial MT"/>
              </a:rPr>
              <a:t> </a:t>
            </a:r>
            <a:r>
              <a:rPr sz="1000" spc="-5" dirty="0">
                <a:latin typeface="Arial MT"/>
                <a:cs typeface="Arial MT"/>
              </a:rPr>
              <a:t>number</a:t>
            </a:r>
            <a:r>
              <a:rPr sz="1000" spc="20" dirty="0">
                <a:latin typeface="Arial MT"/>
                <a:cs typeface="Arial MT"/>
              </a:rPr>
              <a:t> </a:t>
            </a:r>
            <a:r>
              <a:rPr sz="1000" spc="-5" dirty="0">
                <a:latin typeface="Arial MT"/>
                <a:cs typeface="Arial MT"/>
              </a:rPr>
              <a:t>of</a:t>
            </a:r>
            <a:r>
              <a:rPr sz="1000" dirty="0">
                <a:latin typeface="Arial MT"/>
                <a:cs typeface="Arial MT"/>
              </a:rPr>
              <a:t> </a:t>
            </a:r>
            <a:r>
              <a:rPr sz="1000" spc="-5" dirty="0">
                <a:latin typeface="Arial MT"/>
                <a:cs typeface="Arial MT"/>
              </a:rPr>
              <a:t>techniques</a:t>
            </a:r>
            <a:r>
              <a:rPr sz="1000" spc="5" dirty="0">
                <a:latin typeface="Arial MT"/>
                <a:cs typeface="Arial MT"/>
              </a:rPr>
              <a:t> </a:t>
            </a:r>
            <a:r>
              <a:rPr sz="1000" spc="-5" dirty="0">
                <a:latin typeface="Arial MT"/>
                <a:cs typeface="Arial MT"/>
              </a:rPr>
              <a:t>for</a:t>
            </a:r>
            <a:r>
              <a:rPr sz="1000" spc="15" dirty="0">
                <a:latin typeface="Arial MT"/>
                <a:cs typeface="Arial MT"/>
              </a:rPr>
              <a:t> </a:t>
            </a:r>
            <a:r>
              <a:rPr sz="1000" spc="-5" dirty="0">
                <a:latin typeface="Arial MT"/>
                <a:cs typeface="Arial MT"/>
              </a:rPr>
              <a:t>understanding</a:t>
            </a:r>
            <a:r>
              <a:rPr sz="1000" dirty="0">
                <a:latin typeface="Arial MT"/>
                <a:cs typeface="Arial MT"/>
              </a:rPr>
              <a:t> </a:t>
            </a:r>
            <a:r>
              <a:rPr sz="1000" spc="-5" dirty="0">
                <a:latin typeface="Arial MT"/>
                <a:cs typeface="Arial MT"/>
              </a:rPr>
              <a:t>the</a:t>
            </a:r>
            <a:r>
              <a:rPr sz="1000" spc="5" dirty="0">
                <a:latin typeface="Arial MT"/>
                <a:cs typeface="Arial MT"/>
              </a:rPr>
              <a:t> </a:t>
            </a:r>
            <a:r>
              <a:rPr sz="1000" spc="-5" dirty="0">
                <a:latin typeface="Arial MT"/>
                <a:cs typeface="Arial MT"/>
              </a:rPr>
              <a:t>data.</a:t>
            </a:r>
            <a:r>
              <a:rPr sz="1000" spc="10" dirty="0">
                <a:latin typeface="Arial MT"/>
                <a:cs typeface="Arial MT"/>
              </a:rPr>
              <a:t> </a:t>
            </a:r>
            <a:r>
              <a:rPr sz="1000" spc="5" dirty="0">
                <a:latin typeface="Arial MT"/>
                <a:cs typeface="Arial MT"/>
              </a:rPr>
              <a:t>But</a:t>
            </a:r>
            <a:r>
              <a:rPr sz="1000" spc="10" dirty="0">
                <a:latin typeface="Arial MT"/>
                <a:cs typeface="Arial MT"/>
              </a:rPr>
              <a:t> </a:t>
            </a:r>
            <a:r>
              <a:rPr sz="1000" spc="-5" dirty="0">
                <a:latin typeface="Arial MT"/>
                <a:cs typeface="Arial MT"/>
              </a:rPr>
              <a:t>here</a:t>
            </a:r>
            <a:r>
              <a:rPr sz="1000" spc="10" dirty="0">
                <a:latin typeface="Arial MT"/>
                <a:cs typeface="Arial MT"/>
              </a:rPr>
              <a:t> </a:t>
            </a:r>
            <a:r>
              <a:rPr sz="1000" spc="-5" dirty="0">
                <a:latin typeface="Arial MT"/>
                <a:cs typeface="Arial MT"/>
              </a:rPr>
              <a:t>we</a:t>
            </a:r>
            <a:r>
              <a:rPr sz="1000" spc="15" dirty="0">
                <a:latin typeface="Arial MT"/>
                <a:cs typeface="Arial MT"/>
              </a:rPr>
              <a:t> </a:t>
            </a:r>
            <a:r>
              <a:rPr sz="1000" spc="-5" dirty="0">
                <a:latin typeface="Arial MT"/>
                <a:cs typeface="Arial MT"/>
              </a:rPr>
              <a:t>have </a:t>
            </a:r>
            <a:r>
              <a:rPr sz="1000" spc="-265" dirty="0">
                <a:latin typeface="Arial MT"/>
                <a:cs typeface="Arial MT"/>
              </a:rPr>
              <a:t> </a:t>
            </a:r>
            <a:r>
              <a:rPr sz="1000" spc="-5" dirty="0">
                <a:latin typeface="Arial MT"/>
                <a:cs typeface="Arial MT"/>
              </a:rPr>
              <a:t>used some of</a:t>
            </a:r>
            <a:r>
              <a:rPr sz="1000" spc="10" dirty="0">
                <a:latin typeface="Arial MT"/>
                <a:cs typeface="Arial MT"/>
              </a:rPr>
              <a:t> </a:t>
            </a:r>
            <a:r>
              <a:rPr sz="1000" spc="-5" dirty="0">
                <a:latin typeface="Arial MT"/>
                <a:cs typeface="Arial MT"/>
              </a:rPr>
              <a:t>it.</a:t>
            </a:r>
            <a:r>
              <a:rPr sz="1000" spc="5" dirty="0">
                <a:latin typeface="Arial MT"/>
                <a:cs typeface="Arial MT"/>
              </a:rPr>
              <a:t> </a:t>
            </a:r>
            <a:r>
              <a:rPr sz="1000" spc="-5" dirty="0">
                <a:latin typeface="Arial MT"/>
                <a:cs typeface="Arial MT"/>
              </a:rPr>
              <a:t>In</a:t>
            </a:r>
            <a:r>
              <a:rPr sz="1000" dirty="0">
                <a:latin typeface="Arial MT"/>
                <a:cs typeface="Arial MT"/>
              </a:rPr>
              <a:t> an</a:t>
            </a:r>
            <a:r>
              <a:rPr sz="1000" spc="-5" dirty="0">
                <a:latin typeface="Arial MT"/>
                <a:cs typeface="Arial MT"/>
              </a:rPr>
              <a:t> additional</a:t>
            </a:r>
            <a:r>
              <a:rPr sz="1000" spc="-10" dirty="0">
                <a:latin typeface="Arial MT"/>
                <a:cs typeface="Arial MT"/>
              </a:rPr>
              <a:t> </a:t>
            </a:r>
            <a:r>
              <a:rPr sz="1000" spc="-5" dirty="0">
                <a:latin typeface="Arial MT"/>
                <a:cs typeface="Arial MT"/>
              </a:rPr>
              <a:t>way,</a:t>
            </a:r>
            <a:r>
              <a:rPr sz="1000" dirty="0">
                <a:latin typeface="Arial MT"/>
                <a:cs typeface="Arial MT"/>
              </a:rPr>
              <a:t> </a:t>
            </a:r>
            <a:r>
              <a:rPr sz="1000" spc="-5" dirty="0">
                <a:latin typeface="Arial MT"/>
                <a:cs typeface="Arial MT"/>
              </a:rPr>
              <a:t>you can</a:t>
            </a:r>
            <a:r>
              <a:rPr sz="1000" spc="10" dirty="0">
                <a:latin typeface="Arial MT"/>
                <a:cs typeface="Arial MT"/>
              </a:rPr>
              <a:t> </a:t>
            </a:r>
            <a:r>
              <a:rPr sz="1000" spc="-5" dirty="0">
                <a:latin typeface="Arial MT"/>
                <a:cs typeface="Arial MT"/>
              </a:rPr>
              <a:t>use multiple</a:t>
            </a:r>
            <a:r>
              <a:rPr sz="1000" dirty="0">
                <a:latin typeface="Arial MT"/>
                <a:cs typeface="Arial MT"/>
              </a:rPr>
              <a:t> </a:t>
            </a:r>
            <a:r>
              <a:rPr sz="1000" spc="-5" dirty="0">
                <a:latin typeface="Arial MT"/>
                <a:cs typeface="Arial MT"/>
              </a:rPr>
              <a:t>techniques.</a:t>
            </a:r>
            <a:endParaRPr sz="1000" dirty="0">
              <a:latin typeface="Arial MT"/>
              <a:cs typeface="Arial MT"/>
            </a:endParaRPr>
          </a:p>
          <a:p>
            <a:pPr>
              <a:lnSpc>
                <a:spcPct val="100000"/>
              </a:lnSpc>
              <a:spcBef>
                <a:spcPts val="25"/>
              </a:spcBef>
            </a:pPr>
            <a:endParaRPr sz="950" dirty="0">
              <a:latin typeface="Arial MT"/>
              <a:cs typeface="Arial MT"/>
            </a:endParaRPr>
          </a:p>
          <a:p>
            <a:pPr marL="469900">
              <a:lnSpc>
                <a:spcPct val="100000"/>
              </a:lnSpc>
            </a:pPr>
            <a:r>
              <a:rPr sz="1200" b="1" dirty="0">
                <a:latin typeface="Arial"/>
                <a:cs typeface="Arial"/>
              </a:rPr>
              <a:t>Activity</a:t>
            </a:r>
            <a:r>
              <a:rPr sz="1200" b="1" spc="-10" dirty="0">
                <a:latin typeface="Arial"/>
                <a:cs typeface="Arial"/>
              </a:rPr>
              <a:t> </a:t>
            </a:r>
            <a:r>
              <a:rPr sz="1200" b="1" dirty="0">
                <a:latin typeface="Arial"/>
                <a:cs typeface="Arial"/>
              </a:rPr>
              <a:t>1.1:</a:t>
            </a:r>
            <a:r>
              <a:rPr sz="1200" b="1" spc="-5" dirty="0">
                <a:latin typeface="Arial"/>
                <a:cs typeface="Arial"/>
              </a:rPr>
              <a:t> Importing</a:t>
            </a:r>
            <a:r>
              <a:rPr sz="1200" b="1" spc="-10" dirty="0">
                <a:latin typeface="Arial"/>
                <a:cs typeface="Arial"/>
              </a:rPr>
              <a:t> </a:t>
            </a:r>
            <a:r>
              <a:rPr sz="1200" b="1" dirty="0">
                <a:latin typeface="Arial"/>
                <a:cs typeface="Arial"/>
              </a:rPr>
              <a:t>the</a:t>
            </a:r>
            <a:r>
              <a:rPr sz="1200" b="1" spc="-5" dirty="0">
                <a:latin typeface="Arial"/>
                <a:cs typeface="Arial"/>
              </a:rPr>
              <a:t> libraries</a:t>
            </a:r>
            <a:endParaRPr sz="1200" dirty="0">
              <a:latin typeface="Arial"/>
              <a:cs typeface="Arial"/>
            </a:endParaRPr>
          </a:p>
          <a:p>
            <a:pPr marL="469900" marR="395605">
              <a:lnSpc>
                <a:spcPct val="144000"/>
              </a:lnSpc>
              <a:spcBef>
                <a:spcPts val="705"/>
              </a:spcBef>
            </a:pPr>
            <a:r>
              <a:rPr sz="1000" spc="-5" dirty="0">
                <a:latin typeface="Arial MT"/>
                <a:cs typeface="Arial MT"/>
              </a:rPr>
              <a:t>Import</a:t>
            </a:r>
            <a:r>
              <a:rPr sz="1000" dirty="0">
                <a:latin typeface="Arial MT"/>
                <a:cs typeface="Arial MT"/>
              </a:rPr>
              <a:t> the</a:t>
            </a:r>
            <a:r>
              <a:rPr sz="1000" spc="10" dirty="0">
                <a:latin typeface="Arial MT"/>
                <a:cs typeface="Arial MT"/>
              </a:rPr>
              <a:t> </a:t>
            </a:r>
            <a:r>
              <a:rPr sz="1000" spc="-5" dirty="0">
                <a:latin typeface="Arial MT"/>
                <a:cs typeface="Arial MT"/>
              </a:rPr>
              <a:t>necessary</a:t>
            </a:r>
            <a:r>
              <a:rPr sz="1000" spc="15" dirty="0">
                <a:latin typeface="Arial MT"/>
                <a:cs typeface="Arial MT"/>
              </a:rPr>
              <a:t> </a:t>
            </a:r>
            <a:r>
              <a:rPr sz="1000" spc="-5" dirty="0">
                <a:latin typeface="Arial MT"/>
                <a:cs typeface="Arial MT"/>
              </a:rPr>
              <a:t>libraries</a:t>
            </a:r>
            <a:r>
              <a:rPr sz="1000" spc="5" dirty="0">
                <a:latin typeface="Arial MT"/>
                <a:cs typeface="Arial MT"/>
              </a:rPr>
              <a:t> </a:t>
            </a:r>
            <a:r>
              <a:rPr sz="1000" spc="-5" dirty="0">
                <a:latin typeface="Arial MT"/>
                <a:cs typeface="Arial MT"/>
              </a:rPr>
              <a:t>as</a:t>
            </a:r>
            <a:r>
              <a:rPr sz="1000" spc="5" dirty="0">
                <a:latin typeface="Arial MT"/>
                <a:cs typeface="Arial MT"/>
              </a:rPr>
              <a:t> </a:t>
            </a:r>
            <a:r>
              <a:rPr sz="1000" spc="-5" dirty="0">
                <a:latin typeface="Arial MT"/>
                <a:cs typeface="Arial MT"/>
              </a:rPr>
              <a:t>shown</a:t>
            </a:r>
            <a:r>
              <a:rPr sz="1000" spc="15" dirty="0">
                <a:latin typeface="Arial MT"/>
                <a:cs typeface="Arial MT"/>
              </a:rPr>
              <a:t> </a:t>
            </a:r>
            <a:r>
              <a:rPr sz="1000" spc="-5" dirty="0">
                <a:latin typeface="Arial MT"/>
                <a:cs typeface="Arial MT"/>
              </a:rPr>
              <a:t>in</a:t>
            </a:r>
            <a:r>
              <a:rPr sz="1000" spc="10" dirty="0">
                <a:latin typeface="Arial MT"/>
                <a:cs typeface="Arial MT"/>
              </a:rPr>
              <a:t> </a:t>
            </a:r>
            <a:r>
              <a:rPr sz="1000" spc="-5" dirty="0">
                <a:latin typeface="Arial MT"/>
                <a:cs typeface="Arial MT"/>
              </a:rPr>
              <a:t>the</a:t>
            </a:r>
            <a:r>
              <a:rPr sz="1000" spc="10" dirty="0">
                <a:latin typeface="Arial MT"/>
                <a:cs typeface="Arial MT"/>
              </a:rPr>
              <a:t> </a:t>
            </a:r>
            <a:r>
              <a:rPr sz="1000" spc="-5" dirty="0">
                <a:latin typeface="Arial MT"/>
                <a:cs typeface="Arial MT"/>
              </a:rPr>
              <a:t>image.</a:t>
            </a:r>
            <a:r>
              <a:rPr sz="1000" spc="5" dirty="0">
                <a:latin typeface="Arial MT"/>
                <a:cs typeface="Arial MT"/>
              </a:rPr>
              <a:t> </a:t>
            </a:r>
            <a:r>
              <a:rPr sz="1000" spc="-5" dirty="0">
                <a:latin typeface="Arial MT"/>
                <a:cs typeface="Arial MT"/>
              </a:rPr>
              <a:t>(optional)</a:t>
            </a:r>
            <a:r>
              <a:rPr sz="1000" spc="5" dirty="0">
                <a:latin typeface="Arial MT"/>
                <a:cs typeface="Arial MT"/>
              </a:rPr>
              <a:t> </a:t>
            </a:r>
            <a:r>
              <a:rPr sz="1000" spc="-5" dirty="0">
                <a:latin typeface="Arial MT"/>
                <a:cs typeface="Arial MT"/>
              </a:rPr>
              <a:t>Here</a:t>
            </a:r>
            <a:r>
              <a:rPr sz="1000" spc="15" dirty="0">
                <a:latin typeface="Arial MT"/>
                <a:cs typeface="Arial MT"/>
              </a:rPr>
              <a:t> </a:t>
            </a:r>
            <a:r>
              <a:rPr sz="1000" spc="-5" dirty="0">
                <a:latin typeface="Arial MT"/>
                <a:cs typeface="Arial MT"/>
              </a:rPr>
              <a:t>we</a:t>
            </a:r>
            <a:r>
              <a:rPr sz="1000" spc="15" dirty="0">
                <a:latin typeface="Arial MT"/>
                <a:cs typeface="Arial MT"/>
              </a:rPr>
              <a:t> </a:t>
            </a:r>
            <a:r>
              <a:rPr sz="1000" spc="-5" dirty="0">
                <a:latin typeface="Arial MT"/>
                <a:cs typeface="Arial MT"/>
              </a:rPr>
              <a:t>have</a:t>
            </a:r>
            <a:r>
              <a:rPr sz="1000" spc="10" dirty="0">
                <a:latin typeface="Arial MT"/>
                <a:cs typeface="Arial MT"/>
              </a:rPr>
              <a:t> </a:t>
            </a:r>
            <a:r>
              <a:rPr sz="1000" spc="-5" dirty="0">
                <a:latin typeface="Arial MT"/>
                <a:cs typeface="Arial MT"/>
              </a:rPr>
              <a:t>used </a:t>
            </a:r>
            <a:r>
              <a:rPr sz="1000" spc="-260" dirty="0">
                <a:latin typeface="Arial MT"/>
                <a:cs typeface="Arial MT"/>
              </a:rPr>
              <a:t> </a:t>
            </a:r>
            <a:r>
              <a:rPr sz="1000" spc="-5" dirty="0">
                <a:latin typeface="Arial MT"/>
                <a:cs typeface="Arial MT"/>
              </a:rPr>
              <a:t>visualisation style</a:t>
            </a:r>
            <a:r>
              <a:rPr sz="1000" spc="5" dirty="0">
                <a:latin typeface="Arial MT"/>
                <a:cs typeface="Arial MT"/>
              </a:rPr>
              <a:t> </a:t>
            </a:r>
            <a:r>
              <a:rPr sz="1000" spc="-5" dirty="0">
                <a:latin typeface="Arial MT"/>
                <a:cs typeface="Arial MT"/>
              </a:rPr>
              <a:t>as</a:t>
            </a:r>
            <a:r>
              <a:rPr sz="1000" dirty="0">
                <a:latin typeface="Arial MT"/>
                <a:cs typeface="Arial MT"/>
              </a:rPr>
              <a:t> </a:t>
            </a:r>
            <a:r>
              <a:rPr sz="1000" spc="-5" dirty="0">
                <a:latin typeface="Arial MT"/>
                <a:cs typeface="Arial MT"/>
              </a:rPr>
              <a:t>fivethirtyeight.</a:t>
            </a:r>
            <a:endParaRPr sz="1000" dirty="0">
              <a:latin typeface="Arial MT"/>
              <a:cs typeface="Arial MT"/>
            </a:endParaRPr>
          </a:p>
        </p:txBody>
      </p:sp>
      <p:sp>
        <p:nvSpPr>
          <p:cNvPr id="4" name="object 4"/>
          <p:cNvSpPr txBox="1"/>
          <p:nvPr/>
        </p:nvSpPr>
        <p:spPr>
          <a:xfrm>
            <a:off x="1416050" y="8059230"/>
            <a:ext cx="5261228" cy="1251585"/>
          </a:xfrm>
          <a:prstGeom prst="rect">
            <a:avLst/>
          </a:prstGeom>
        </p:spPr>
        <p:txBody>
          <a:bodyPr vert="horz" wrap="square" lIns="0" tIns="12700" rIns="0" bIns="0" rtlCol="0">
            <a:spAutoFit/>
          </a:bodyPr>
          <a:lstStyle/>
          <a:p>
            <a:pPr marL="12700">
              <a:lnSpc>
                <a:spcPct val="100000"/>
              </a:lnSpc>
              <a:spcBef>
                <a:spcPts val="100"/>
              </a:spcBef>
            </a:pPr>
            <a:r>
              <a:rPr sz="1200" b="1" dirty="0">
                <a:latin typeface="Arial"/>
                <a:cs typeface="Arial"/>
              </a:rPr>
              <a:t>Activity</a:t>
            </a:r>
            <a:r>
              <a:rPr sz="1200" b="1" spc="-10" dirty="0">
                <a:latin typeface="Arial"/>
                <a:cs typeface="Arial"/>
              </a:rPr>
              <a:t> </a:t>
            </a:r>
            <a:r>
              <a:rPr sz="1200" b="1" dirty="0">
                <a:latin typeface="Arial"/>
                <a:cs typeface="Arial"/>
              </a:rPr>
              <a:t>1.2:</a:t>
            </a:r>
            <a:r>
              <a:rPr sz="1200" b="1" spc="-15" dirty="0">
                <a:latin typeface="Arial"/>
                <a:cs typeface="Arial"/>
              </a:rPr>
              <a:t> </a:t>
            </a:r>
            <a:r>
              <a:rPr sz="1200" b="1" spc="-5" dirty="0">
                <a:latin typeface="Arial"/>
                <a:cs typeface="Arial"/>
              </a:rPr>
              <a:t>Read</a:t>
            </a:r>
            <a:r>
              <a:rPr sz="1200" b="1" spc="-20" dirty="0">
                <a:latin typeface="Arial"/>
                <a:cs typeface="Arial"/>
              </a:rPr>
              <a:t> </a:t>
            </a:r>
            <a:r>
              <a:rPr sz="1200" b="1" dirty="0">
                <a:latin typeface="Arial"/>
                <a:cs typeface="Arial"/>
              </a:rPr>
              <a:t>the</a:t>
            </a:r>
            <a:r>
              <a:rPr sz="1200" b="1" spc="-10" dirty="0">
                <a:latin typeface="Arial"/>
                <a:cs typeface="Arial"/>
              </a:rPr>
              <a:t> </a:t>
            </a:r>
            <a:r>
              <a:rPr sz="1200" b="1" spc="-5" dirty="0">
                <a:latin typeface="Arial"/>
                <a:cs typeface="Arial"/>
              </a:rPr>
              <a:t>Dataset</a:t>
            </a:r>
            <a:endParaRPr sz="1200" dirty="0">
              <a:latin typeface="Arial"/>
              <a:cs typeface="Arial"/>
            </a:endParaRPr>
          </a:p>
          <a:p>
            <a:pPr marL="12700" marR="13970">
              <a:lnSpc>
                <a:spcPct val="143000"/>
              </a:lnSpc>
              <a:spcBef>
                <a:spcPts val="725"/>
              </a:spcBef>
            </a:pPr>
            <a:r>
              <a:rPr sz="1000" spc="-5" dirty="0">
                <a:latin typeface="Arial MT"/>
                <a:cs typeface="Arial MT"/>
              </a:rPr>
              <a:t>Our</a:t>
            </a:r>
            <a:r>
              <a:rPr sz="1000" dirty="0">
                <a:latin typeface="Arial MT"/>
                <a:cs typeface="Arial MT"/>
              </a:rPr>
              <a:t> </a:t>
            </a:r>
            <a:r>
              <a:rPr sz="1000" spc="-5" dirty="0">
                <a:latin typeface="Arial MT"/>
                <a:cs typeface="Arial MT"/>
              </a:rPr>
              <a:t>dataset</a:t>
            </a:r>
            <a:r>
              <a:rPr sz="1000" spc="15" dirty="0">
                <a:latin typeface="Arial MT"/>
                <a:cs typeface="Arial MT"/>
              </a:rPr>
              <a:t> </a:t>
            </a:r>
            <a:r>
              <a:rPr sz="1000" spc="-5" dirty="0">
                <a:latin typeface="Arial MT"/>
                <a:cs typeface="Arial MT"/>
              </a:rPr>
              <a:t>format</a:t>
            </a:r>
            <a:r>
              <a:rPr sz="1000" spc="5" dirty="0">
                <a:latin typeface="Arial MT"/>
                <a:cs typeface="Arial MT"/>
              </a:rPr>
              <a:t> </a:t>
            </a:r>
            <a:r>
              <a:rPr sz="1000" spc="-5" dirty="0">
                <a:latin typeface="Arial MT"/>
                <a:cs typeface="Arial MT"/>
              </a:rPr>
              <a:t>might</a:t>
            </a:r>
            <a:r>
              <a:rPr sz="1000" spc="5" dirty="0">
                <a:latin typeface="Arial MT"/>
                <a:cs typeface="Arial MT"/>
              </a:rPr>
              <a:t> </a:t>
            </a:r>
            <a:r>
              <a:rPr sz="1000" dirty="0">
                <a:latin typeface="Arial MT"/>
                <a:cs typeface="Arial MT"/>
              </a:rPr>
              <a:t>be</a:t>
            </a:r>
            <a:r>
              <a:rPr sz="1000" spc="5" dirty="0">
                <a:latin typeface="Arial MT"/>
                <a:cs typeface="Arial MT"/>
              </a:rPr>
              <a:t> </a:t>
            </a:r>
            <a:r>
              <a:rPr sz="1000" spc="-10" dirty="0">
                <a:latin typeface="Arial MT"/>
                <a:cs typeface="Arial MT"/>
              </a:rPr>
              <a:t>in</a:t>
            </a:r>
            <a:r>
              <a:rPr sz="1000" spc="15" dirty="0">
                <a:latin typeface="Arial MT"/>
                <a:cs typeface="Arial MT"/>
              </a:rPr>
              <a:t> </a:t>
            </a:r>
            <a:r>
              <a:rPr sz="1000" dirty="0">
                <a:latin typeface="Arial MT"/>
                <a:cs typeface="Arial MT"/>
              </a:rPr>
              <a:t>.csv,</a:t>
            </a:r>
            <a:r>
              <a:rPr sz="1000" spc="5" dirty="0">
                <a:latin typeface="Arial MT"/>
                <a:cs typeface="Arial MT"/>
              </a:rPr>
              <a:t> </a:t>
            </a:r>
            <a:r>
              <a:rPr sz="1000" spc="-5" dirty="0">
                <a:latin typeface="Arial MT"/>
                <a:cs typeface="Arial MT"/>
              </a:rPr>
              <a:t>excel files,</a:t>
            </a:r>
            <a:r>
              <a:rPr sz="1000" spc="5" dirty="0">
                <a:latin typeface="Arial MT"/>
                <a:cs typeface="Arial MT"/>
              </a:rPr>
              <a:t> </a:t>
            </a:r>
            <a:r>
              <a:rPr sz="1000" spc="-5" dirty="0">
                <a:latin typeface="Arial MT"/>
                <a:cs typeface="Arial MT"/>
              </a:rPr>
              <a:t>.txt,</a:t>
            </a:r>
            <a:r>
              <a:rPr sz="1000" spc="5" dirty="0">
                <a:latin typeface="Arial MT"/>
                <a:cs typeface="Arial MT"/>
              </a:rPr>
              <a:t> </a:t>
            </a:r>
            <a:r>
              <a:rPr sz="1000" spc="-5" dirty="0">
                <a:latin typeface="Arial MT"/>
                <a:cs typeface="Arial MT"/>
              </a:rPr>
              <a:t>.json,</a:t>
            </a:r>
            <a:r>
              <a:rPr sz="1000" spc="5" dirty="0">
                <a:latin typeface="Arial MT"/>
                <a:cs typeface="Arial MT"/>
              </a:rPr>
              <a:t> </a:t>
            </a:r>
            <a:r>
              <a:rPr sz="1000" spc="-5" dirty="0">
                <a:latin typeface="Arial MT"/>
                <a:cs typeface="Arial MT"/>
              </a:rPr>
              <a:t>etc.</a:t>
            </a:r>
            <a:r>
              <a:rPr sz="1000" spc="5" dirty="0">
                <a:latin typeface="Arial MT"/>
                <a:cs typeface="Arial MT"/>
              </a:rPr>
              <a:t> </a:t>
            </a:r>
            <a:r>
              <a:rPr sz="1000" spc="-5" dirty="0">
                <a:latin typeface="Arial MT"/>
                <a:cs typeface="Arial MT"/>
              </a:rPr>
              <a:t>We</a:t>
            </a:r>
            <a:r>
              <a:rPr sz="1000" spc="5" dirty="0">
                <a:latin typeface="Arial MT"/>
                <a:cs typeface="Arial MT"/>
              </a:rPr>
              <a:t> </a:t>
            </a:r>
            <a:r>
              <a:rPr sz="1000" spc="-5" dirty="0">
                <a:latin typeface="Arial MT"/>
                <a:cs typeface="Arial MT"/>
              </a:rPr>
              <a:t>can</a:t>
            </a:r>
            <a:r>
              <a:rPr sz="1000" dirty="0">
                <a:latin typeface="Arial MT"/>
                <a:cs typeface="Arial MT"/>
              </a:rPr>
              <a:t> </a:t>
            </a:r>
            <a:r>
              <a:rPr sz="1000" spc="-5" dirty="0">
                <a:latin typeface="Arial MT"/>
                <a:cs typeface="Arial MT"/>
              </a:rPr>
              <a:t>read</a:t>
            </a:r>
            <a:r>
              <a:rPr sz="1000" spc="5" dirty="0">
                <a:latin typeface="Arial MT"/>
                <a:cs typeface="Arial MT"/>
              </a:rPr>
              <a:t> </a:t>
            </a:r>
            <a:r>
              <a:rPr sz="1000" spc="-5" dirty="0">
                <a:latin typeface="Arial MT"/>
                <a:cs typeface="Arial MT"/>
              </a:rPr>
              <a:t>the</a:t>
            </a:r>
            <a:r>
              <a:rPr sz="1000" spc="5" dirty="0">
                <a:latin typeface="Arial MT"/>
                <a:cs typeface="Arial MT"/>
              </a:rPr>
              <a:t> </a:t>
            </a:r>
            <a:r>
              <a:rPr sz="1000" spc="-5" dirty="0">
                <a:latin typeface="Arial MT"/>
                <a:cs typeface="Arial MT"/>
              </a:rPr>
              <a:t>dataset </a:t>
            </a:r>
            <a:r>
              <a:rPr sz="1000" spc="-260" dirty="0">
                <a:latin typeface="Arial MT"/>
                <a:cs typeface="Arial MT"/>
              </a:rPr>
              <a:t> </a:t>
            </a:r>
            <a:r>
              <a:rPr sz="1000" spc="-5" dirty="0">
                <a:latin typeface="Arial MT"/>
                <a:cs typeface="Arial MT"/>
              </a:rPr>
              <a:t>with</a:t>
            </a:r>
            <a:r>
              <a:rPr sz="1000" dirty="0">
                <a:latin typeface="Arial MT"/>
                <a:cs typeface="Arial MT"/>
              </a:rPr>
              <a:t> </a:t>
            </a:r>
            <a:r>
              <a:rPr sz="1000" spc="-5" dirty="0">
                <a:latin typeface="Arial MT"/>
                <a:cs typeface="Arial MT"/>
              </a:rPr>
              <a:t>the</a:t>
            </a:r>
            <a:r>
              <a:rPr sz="1000" spc="5" dirty="0">
                <a:latin typeface="Arial MT"/>
                <a:cs typeface="Arial MT"/>
              </a:rPr>
              <a:t> </a:t>
            </a:r>
            <a:r>
              <a:rPr sz="1000" spc="-5" dirty="0">
                <a:latin typeface="Arial MT"/>
                <a:cs typeface="Arial MT"/>
              </a:rPr>
              <a:t>help </a:t>
            </a:r>
            <a:r>
              <a:rPr sz="1000" dirty="0">
                <a:latin typeface="Arial MT"/>
                <a:cs typeface="Arial MT"/>
              </a:rPr>
              <a:t>of</a:t>
            </a:r>
            <a:r>
              <a:rPr sz="1000" spc="-5" dirty="0">
                <a:latin typeface="Arial MT"/>
                <a:cs typeface="Arial MT"/>
              </a:rPr>
              <a:t> pandas.</a:t>
            </a:r>
            <a:endParaRPr sz="1000" dirty="0">
              <a:latin typeface="Arial MT"/>
              <a:cs typeface="Arial MT"/>
            </a:endParaRPr>
          </a:p>
          <a:p>
            <a:pPr marL="12700" marR="5080">
              <a:lnSpc>
                <a:spcPct val="144000"/>
              </a:lnSpc>
              <a:spcBef>
                <a:spcPts val="600"/>
              </a:spcBef>
            </a:pPr>
            <a:r>
              <a:rPr sz="1000" spc="-5" dirty="0">
                <a:latin typeface="Arial MT"/>
                <a:cs typeface="Arial MT"/>
              </a:rPr>
              <a:t>In</a:t>
            </a:r>
            <a:r>
              <a:rPr sz="1000" dirty="0">
                <a:latin typeface="Arial MT"/>
                <a:cs typeface="Arial MT"/>
              </a:rPr>
              <a:t> </a:t>
            </a:r>
            <a:r>
              <a:rPr sz="1000" spc="-5" dirty="0">
                <a:latin typeface="Arial MT"/>
                <a:cs typeface="Arial MT"/>
              </a:rPr>
              <a:t>pandas</a:t>
            </a:r>
            <a:r>
              <a:rPr sz="1000" spc="5" dirty="0">
                <a:latin typeface="Arial MT"/>
                <a:cs typeface="Arial MT"/>
              </a:rPr>
              <a:t> </a:t>
            </a:r>
            <a:r>
              <a:rPr sz="1000" dirty="0">
                <a:latin typeface="Arial MT"/>
                <a:cs typeface="Arial MT"/>
              </a:rPr>
              <a:t>we</a:t>
            </a:r>
            <a:r>
              <a:rPr sz="1000" spc="5" dirty="0">
                <a:latin typeface="Arial MT"/>
                <a:cs typeface="Arial MT"/>
              </a:rPr>
              <a:t> </a:t>
            </a:r>
            <a:r>
              <a:rPr sz="1000" spc="-5" dirty="0">
                <a:latin typeface="Arial MT"/>
                <a:cs typeface="Arial MT"/>
              </a:rPr>
              <a:t>have</a:t>
            </a:r>
            <a:r>
              <a:rPr sz="1000" dirty="0">
                <a:latin typeface="Arial MT"/>
                <a:cs typeface="Arial MT"/>
              </a:rPr>
              <a:t> </a:t>
            </a:r>
            <a:r>
              <a:rPr sz="1000" spc="-5" dirty="0">
                <a:latin typeface="Arial MT"/>
                <a:cs typeface="Arial MT"/>
              </a:rPr>
              <a:t>a</a:t>
            </a:r>
            <a:r>
              <a:rPr sz="1000" spc="5" dirty="0">
                <a:latin typeface="Arial MT"/>
                <a:cs typeface="Arial MT"/>
              </a:rPr>
              <a:t> </a:t>
            </a:r>
            <a:r>
              <a:rPr sz="1000" spc="-5" dirty="0">
                <a:latin typeface="Arial MT"/>
                <a:cs typeface="Arial MT"/>
              </a:rPr>
              <a:t>function</a:t>
            </a:r>
            <a:r>
              <a:rPr sz="1000" dirty="0">
                <a:latin typeface="Arial MT"/>
                <a:cs typeface="Arial MT"/>
              </a:rPr>
              <a:t> </a:t>
            </a:r>
            <a:r>
              <a:rPr sz="1000" spc="-5" dirty="0">
                <a:latin typeface="Arial MT"/>
                <a:cs typeface="Arial MT"/>
              </a:rPr>
              <a:t>called</a:t>
            </a:r>
            <a:r>
              <a:rPr sz="1000" spc="5" dirty="0">
                <a:latin typeface="Arial MT"/>
                <a:cs typeface="Arial MT"/>
              </a:rPr>
              <a:t> </a:t>
            </a:r>
            <a:r>
              <a:rPr sz="1000" spc="-5" dirty="0">
                <a:latin typeface="Arial MT"/>
                <a:cs typeface="Arial MT"/>
              </a:rPr>
              <a:t>read_csv()</a:t>
            </a:r>
            <a:r>
              <a:rPr sz="1000" spc="5" dirty="0">
                <a:latin typeface="Arial MT"/>
                <a:cs typeface="Arial MT"/>
              </a:rPr>
              <a:t> </a:t>
            </a:r>
            <a:r>
              <a:rPr sz="1000" spc="-5" dirty="0">
                <a:latin typeface="Arial MT"/>
                <a:cs typeface="Arial MT"/>
              </a:rPr>
              <a:t>to</a:t>
            </a:r>
            <a:r>
              <a:rPr sz="1000" spc="5" dirty="0">
                <a:latin typeface="Arial MT"/>
                <a:cs typeface="Arial MT"/>
              </a:rPr>
              <a:t> </a:t>
            </a:r>
            <a:r>
              <a:rPr sz="1000" spc="-5" dirty="0">
                <a:latin typeface="Arial MT"/>
                <a:cs typeface="Arial MT"/>
              </a:rPr>
              <a:t>read</a:t>
            </a:r>
            <a:r>
              <a:rPr sz="1000" dirty="0">
                <a:latin typeface="Arial MT"/>
                <a:cs typeface="Arial MT"/>
              </a:rPr>
              <a:t> </a:t>
            </a:r>
            <a:r>
              <a:rPr sz="1000" spc="-5" dirty="0">
                <a:latin typeface="Arial MT"/>
                <a:cs typeface="Arial MT"/>
              </a:rPr>
              <a:t>the</a:t>
            </a:r>
            <a:r>
              <a:rPr sz="1000" spc="15" dirty="0">
                <a:latin typeface="Arial MT"/>
                <a:cs typeface="Arial MT"/>
              </a:rPr>
              <a:t> </a:t>
            </a:r>
            <a:r>
              <a:rPr sz="1000" spc="-5" dirty="0">
                <a:latin typeface="Arial MT"/>
                <a:cs typeface="Arial MT"/>
              </a:rPr>
              <a:t>dataset.</a:t>
            </a:r>
            <a:r>
              <a:rPr sz="1000" spc="10" dirty="0">
                <a:latin typeface="Arial MT"/>
                <a:cs typeface="Arial MT"/>
              </a:rPr>
              <a:t> </a:t>
            </a:r>
            <a:r>
              <a:rPr sz="1000" spc="-5" dirty="0">
                <a:latin typeface="Arial MT"/>
                <a:cs typeface="Arial MT"/>
              </a:rPr>
              <a:t>As</a:t>
            </a:r>
            <a:r>
              <a:rPr sz="1000" spc="10" dirty="0">
                <a:latin typeface="Arial MT"/>
                <a:cs typeface="Arial MT"/>
              </a:rPr>
              <a:t> </a:t>
            </a:r>
            <a:r>
              <a:rPr sz="1000" spc="-5" dirty="0">
                <a:latin typeface="Arial MT"/>
                <a:cs typeface="Arial MT"/>
              </a:rPr>
              <a:t>a</a:t>
            </a:r>
            <a:r>
              <a:rPr sz="1000" dirty="0">
                <a:latin typeface="Arial MT"/>
                <a:cs typeface="Arial MT"/>
              </a:rPr>
              <a:t> parameter</a:t>
            </a:r>
            <a:r>
              <a:rPr sz="1000" spc="5" dirty="0">
                <a:latin typeface="Arial MT"/>
                <a:cs typeface="Arial MT"/>
              </a:rPr>
              <a:t> </a:t>
            </a:r>
            <a:r>
              <a:rPr sz="1000" spc="-5" dirty="0">
                <a:latin typeface="Arial MT"/>
                <a:cs typeface="Arial MT"/>
              </a:rPr>
              <a:t>we </a:t>
            </a:r>
            <a:r>
              <a:rPr sz="1000" spc="-265" dirty="0">
                <a:latin typeface="Arial MT"/>
                <a:cs typeface="Arial MT"/>
              </a:rPr>
              <a:t> </a:t>
            </a:r>
            <a:r>
              <a:rPr sz="1000" spc="-5" dirty="0">
                <a:latin typeface="Arial MT"/>
                <a:cs typeface="Arial MT"/>
              </a:rPr>
              <a:t>have to</a:t>
            </a:r>
            <a:r>
              <a:rPr sz="1000" spc="5" dirty="0">
                <a:latin typeface="Arial MT"/>
                <a:cs typeface="Arial MT"/>
              </a:rPr>
              <a:t> </a:t>
            </a:r>
            <a:r>
              <a:rPr sz="1000" spc="-5" dirty="0">
                <a:latin typeface="Arial MT"/>
                <a:cs typeface="Arial MT"/>
              </a:rPr>
              <a:t>give</a:t>
            </a:r>
            <a:r>
              <a:rPr sz="1000" spc="5" dirty="0">
                <a:latin typeface="Arial MT"/>
                <a:cs typeface="Arial MT"/>
              </a:rPr>
              <a:t> </a:t>
            </a:r>
            <a:r>
              <a:rPr sz="1000" spc="-5" dirty="0">
                <a:latin typeface="Arial MT"/>
                <a:cs typeface="Arial MT"/>
              </a:rPr>
              <a:t>the</a:t>
            </a:r>
            <a:r>
              <a:rPr sz="1000" spc="5" dirty="0">
                <a:latin typeface="Arial MT"/>
                <a:cs typeface="Arial MT"/>
              </a:rPr>
              <a:t> </a:t>
            </a:r>
            <a:r>
              <a:rPr sz="1000" spc="-5" dirty="0">
                <a:latin typeface="Arial MT"/>
                <a:cs typeface="Arial MT"/>
              </a:rPr>
              <a:t>directory</a:t>
            </a:r>
            <a:r>
              <a:rPr sz="1000" spc="5" dirty="0">
                <a:latin typeface="Arial MT"/>
                <a:cs typeface="Arial MT"/>
              </a:rPr>
              <a:t> </a:t>
            </a:r>
            <a:r>
              <a:rPr sz="1000" dirty="0">
                <a:latin typeface="Arial MT"/>
                <a:cs typeface="Arial MT"/>
              </a:rPr>
              <a:t>of</a:t>
            </a:r>
            <a:r>
              <a:rPr sz="1000" spc="-5" dirty="0">
                <a:latin typeface="Arial MT"/>
                <a:cs typeface="Arial MT"/>
              </a:rPr>
              <a:t> the csv</a:t>
            </a:r>
            <a:r>
              <a:rPr sz="1000" dirty="0">
                <a:latin typeface="Arial MT"/>
                <a:cs typeface="Arial MT"/>
              </a:rPr>
              <a:t> </a:t>
            </a:r>
            <a:r>
              <a:rPr sz="1000" spc="-5" dirty="0">
                <a:latin typeface="Arial MT"/>
                <a:cs typeface="Arial MT"/>
              </a:rPr>
              <a:t>file.</a:t>
            </a:r>
            <a:endParaRPr sz="1000" dirty="0">
              <a:latin typeface="Arial MT"/>
              <a:cs typeface="Arial MT"/>
            </a:endParaRPr>
          </a:p>
        </p:txBody>
      </p:sp>
      <p:pic>
        <p:nvPicPr>
          <p:cNvPr id="5" name="object 5"/>
          <p:cNvPicPr/>
          <p:nvPr/>
        </p:nvPicPr>
        <p:blipFill>
          <a:blip r:embed="rId3" cstate="print"/>
          <a:stretch>
            <a:fillRect/>
          </a:stretch>
        </p:blipFill>
        <p:spPr>
          <a:xfrm>
            <a:off x="1339850" y="5373183"/>
            <a:ext cx="4756150" cy="2323338"/>
          </a:xfrm>
          <a:prstGeom prst="rect">
            <a:avLst/>
          </a:prstGeom>
        </p:spPr>
      </p:pic>
      <p:sp>
        <p:nvSpPr>
          <p:cNvPr id="6" name="object 6"/>
          <p:cNvSpPr txBox="1"/>
          <p:nvPr/>
        </p:nvSpPr>
        <p:spPr>
          <a:xfrm>
            <a:off x="902004" y="9886729"/>
            <a:ext cx="1454150" cy="194310"/>
          </a:xfrm>
          <a:prstGeom prst="rect">
            <a:avLst/>
          </a:prstGeom>
        </p:spPr>
        <p:txBody>
          <a:bodyPr vert="horz" wrap="square" lIns="0" tIns="0" rIns="0" bIns="0" rtlCol="0">
            <a:spAutoFit/>
          </a:bodyPr>
          <a:lstStyle/>
          <a:p>
            <a:pPr marL="12700">
              <a:lnSpc>
                <a:spcPts val="1410"/>
              </a:lnSpc>
            </a:pPr>
            <a:r>
              <a:rPr sz="1200" u="sng" spc="-5" dirty="0">
                <a:solidFill>
                  <a:srgbClr val="0462C1"/>
                </a:solidFill>
                <a:uFill>
                  <a:solidFill>
                    <a:srgbClr val="0462C1"/>
                  </a:solidFill>
                </a:uFill>
                <a:latin typeface="Times New Roman"/>
                <a:cs typeface="Times New Roman"/>
                <a:hlinkClick r:id="rId4"/>
              </a:rPr>
              <a:t>www.smartinternz.com</a:t>
            </a:r>
            <a:endParaRPr sz="1200">
              <a:latin typeface="Times New Roman"/>
              <a:cs typeface="Times New Roman"/>
            </a:endParaRPr>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12700">
              <a:lnSpc>
                <a:spcPts val="1410"/>
              </a:lnSpc>
            </a:pPr>
            <a:r>
              <a:rPr spc="-5" dirty="0"/>
              <a:t>Page</a:t>
            </a:r>
            <a:r>
              <a:rPr spc="-25" dirty="0"/>
              <a:t> </a:t>
            </a:r>
            <a:r>
              <a:rPr b="1" dirty="0">
                <a:latin typeface="Times New Roman"/>
                <a:cs typeface="Times New Roman"/>
              </a:rPr>
              <a:t>5</a:t>
            </a:r>
            <a:r>
              <a:rPr b="1" spc="-20" dirty="0">
                <a:latin typeface="Times New Roman"/>
                <a:cs typeface="Times New Roman"/>
              </a:rPr>
              <a:t> </a:t>
            </a:r>
            <a:r>
              <a:rPr dirty="0"/>
              <a:t>of</a:t>
            </a:r>
            <a:r>
              <a:rPr spc="-25" dirty="0"/>
              <a:t> </a:t>
            </a:r>
            <a:r>
              <a:rPr b="1" dirty="0">
                <a:latin typeface="Times New Roman"/>
                <a:cs typeface="Times New Roman"/>
              </a:rPr>
              <a:t>22</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06451" y="3174618"/>
            <a:ext cx="6115938" cy="2449838"/>
          </a:xfrm>
          <a:prstGeom prst="rect">
            <a:avLst/>
          </a:prstGeom>
        </p:spPr>
        <p:txBody>
          <a:bodyPr vert="horz" wrap="square" lIns="0" tIns="12700" rIns="0" bIns="0" rtlCol="0">
            <a:spAutoFit/>
          </a:bodyPr>
          <a:lstStyle/>
          <a:p>
            <a:pPr marL="12700">
              <a:lnSpc>
                <a:spcPct val="100000"/>
              </a:lnSpc>
              <a:spcBef>
                <a:spcPts val="100"/>
              </a:spcBef>
            </a:pPr>
            <a:r>
              <a:rPr sz="1200" b="1" dirty="0">
                <a:latin typeface="Arial"/>
                <a:cs typeface="Arial"/>
              </a:rPr>
              <a:t>Activity</a:t>
            </a:r>
            <a:r>
              <a:rPr sz="1200" b="1" spc="-10" dirty="0">
                <a:latin typeface="Arial"/>
                <a:cs typeface="Arial"/>
              </a:rPr>
              <a:t> </a:t>
            </a:r>
            <a:r>
              <a:rPr sz="1200" b="1" dirty="0">
                <a:latin typeface="Arial"/>
                <a:cs typeface="Arial"/>
              </a:rPr>
              <a:t>2:</a:t>
            </a:r>
            <a:r>
              <a:rPr sz="1200" b="1" spc="-10" dirty="0">
                <a:latin typeface="Arial"/>
                <a:cs typeface="Arial"/>
              </a:rPr>
              <a:t> </a:t>
            </a:r>
            <a:r>
              <a:rPr sz="1200" b="1" spc="-5" dirty="0">
                <a:latin typeface="Arial"/>
                <a:cs typeface="Arial"/>
              </a:rPr>
              <a:t>Data</a:t>
            </a:r>
            <a:r>
              <a:rPr sz="1200" b="1" spc="-25" dirty="0">
                <a:latin typeface="Arial"/>
                <a:cs typeface="Arial"/>
              </a:rPr>
              <a:t> </a:t>
            </a:r>
            <a:r>
              <a:rPr sz="1200" b="1" spc="-5" dirty="0">
                <a:latin typeface="Arial"/>
                <a:cs typeface="Arial"/>
              </a:rPr>
              <a:t>Preparation</a:t>
            </a:r>
            <a:endParaRPr sz="1200" dirty="0">
              <a:latin typeface="Arial"/>
              <a:cs typeface="Arial"/>
            </a:endParaRPr>
          </a:p>
          <a:p>
            <a:pPr marL="469900">
              <a:lnSpc>
                <a:spcPct val="100000"/>
              </a:lnSpc>
              <a:spcBef>
                <a:spcPts val="5"/>
              </a:spcBef>
            </a:pPr>
            <a:endParaRPr lang="en-US" sz="1050" dirty="0">
              <a:latin typeface="Arial"/>
              <a:cs typeface="Arial"/>
            </a:endParaRPr>
          </a:p>
          <a:p>
            <a:pPr marL="469900">
              <a:lnSpc>
                <a:spcPct val="100000"/>
              </a:lnSpc>
              <a:spcBef>
                <a:spcPts val="5"/>
              </a:spcBef>
            </a:pPr>
            <a:r>
              <a:rPr sz="1000" spc="-5" dirty="0">
                <a:latin typeface="Arial MT"/>
                <a:cs typeface="Arial MT"/>
              </a:rPr>
              <a:t>As</a:t>
            </a:r>
            <a:r>
              <a:rPr sz="1000" spc="5" dirty="0">
                <a:latin typeface="Arial MT"/>
                <a:cs typeface="Arial MT"/>
              </a:rPr>
              <a:t> </a:t>
            </a:r>
            <a:r>
              <a:rPr sz="1000" spc="-5" dirty="0">
                <a:latin typeface="Arial MT"/>
                <a:cs typeface="Arial MT"/>
              </a:rPr>
              <a:t>we</a:t>
            </a:r>
            <a:r>
              <a:rPr sz="1000" dirty="0">
                <a:latin typeface="Arial MT"/>
                <a:cs typeface="Arial MT"/>
              </a:rPr>
              <a:t> </a:t>
            </a:r>
            <a:r>
              <a:rPr sz="1000" spc="-5" dirty="0">
                <a:latin typeface="Arial MT"/>
                <a:cs typeface="Arial MT"/>
              </a:rPr>
              <a:t>have</a:t>
            </a:r>
            <a:r>
              <a:rPr sz="1000" dirty="0">
                <a:latin typeface="Arial MT"/>
                <a:cs typeface="Arial MT"/>
              </a:rPr>
              <a:t> </a:t>
            </a:r>
            <a:r>
              <a:rPr sz="1000" spc="-5" dirty="0">
                <a:latin typeface="Arial MT"/>
                <a:cs typeface="Arial MT"/>
              </a:rPr>
              <a:t>understood</a:t>
            </a:r>
            <a:r>
              <a:rPr sz="1000" spc="10" dirty="0">
                <a:latin typeface="Arial MT"/>
                <a:cs typeface="Arial MT"/>
              </a:rPr>
              <a:t> </a:t>
            </a:r>
            <a:r>
              <a:rPr sz="1000" spc="-5" dirty="0">
                <a:latin typeface="Arial MT"/>
                <a:cs typeface="Arial MT"/>
              </a:rPr>
              <a:t>how</a:t>
            </a:r>
            <a:r>
              <a:rPr sz="1000" dirty="0">
                <a:latin typeface="Arial MT"/>
                <a:cs typeface="Arial MT"/>
              </a:rPr>
              <a:t> </a:t>
            </a:r>
            <a:r>
              <a:rPr sz="1000" spc="-5" dirty="0">
                <a:latin typeface="Arial MT"/>
                <a:cs typeface="Arial MT"/>
              </a:rPr>
              <a:t>the</a:t>
            </a:r>
            <a:r>
              <a:rPr sz="1000" spc="15" dirty="0">
                <a:latin typeface="Arial MT"/>
                <a:cs typeface="Arial MT"/>
              </a:rPr>
              <a:t> </a:t>
            </a:r>
            <a:r>
              <a:rPr sz="1000" spc="-5" dirty="0">
                <a:latin typeface="Arial MT"/>
                <a:cs typeface="Arial MT"/>
              </a:rPr>
              <a:t>data</a:t>
            </a:r>
            <a:r>
              <a:rPr sz="1000" dirty="0">
                <a:latin typeface="Arial MT"/>
                <a:cs typeface="Arial MT"/>
              </a:rPr>
              <a:t> </a:t>
            </a:r>
            <a:r>
              <a:rPr sz="1000" spc="-5" dirty="0">
                <a:latin typeface="Arial MT"/>
                <a:cs typeface="Arial MT"/>
              </a:rPr>
              <a:t>is,</a:t>
            </a:r>
            <a:r>
              <a:rPr sz="1000" spc="10" dirty="0">
                <a:latin typeface="Arial MT"/>
                <a:cs typeface="Arial MT"/>
              </a:rPr>
              <a:t> </a:t>
            </a:r>
            <a:r>
              <a:rPr sz="1000" spc="-5" dirty="0">
                <a:latin typeface="Arial MT"/>
                <a:cs typeface="Arial MT"/>
              </a:rPr>
              <a:t>let's</a:t>
            </a:r>
            <a:r>
              <a:rPr sz="1000" spc="5" dirty="0">
                <a:latin typeface="Arial MT"/>
                <a:cs typeface="Arial MT"/>
              </a:rPr>
              <a:t> </a:t>
            </a:r>
            <a:r>
              <a:rPr sz="1000" dirty="0">
                <a:latin typeface="Arial MT"/>
                <a:cs typeface="Arial MT"/>
              </a:rPr>
              <a:t>pre-process</a:t>
            </a:r>
            <a:r>
              <a:rPr sz="1000" spc="10" dirty="0">
                <a:latin typeface="Arial MT"/>
                <a:cs typeface="Arial MT"/>
              </a:rPr>
              <a:t> </a:t>
            </a:r>
            <a:r>
              <a:rPr sz="1000" spc="-5" dirty="0">
                <a:latin typeface="Arial MT"/>
                <a:cs typeface="Arial MT"/>
              </a:rPr>
              <a:t>the</a:t>
            </a:r>
            <a:r>
              <a:rPr sz="1000" dirty="0">
                <a:latin typeface="Arial MT"/>
                <a:cs typeface="Arial MT"/>
              </a:rPr>
              <a:t> </a:t>
            </a:r>
            <a:r>
              <a:rPr sz="1000" spc="-5" dirty="0">
                <a:latin typeface="Arial MT"/>
                <a:cs typeface="Arial MT"/>
              </a:rPr>
              <a:t>collected</a:t>
            </a:r>
            <a:r>
              <a:rPr sz="1000" dirty="0">
                <a:latin typeface="Arial MT"/>
                <a:cs typeface="Arial MT"/>
              </a:rPr>
              <a:t> </a:t>
            </a:r>
            <a:r>
              <a:rPr sz="1000" spc="-5" dirty="0">
                <a:latin typeface="Arial MT"/>
                <a:cs typeface="Arial MT"/>
              </a:rPr>
              <a:t>data.</a:t>
            </a:r>
            <a:endParaRPr sz="1000" dirty="0">
              <a:latin typeface="Arial MT"/>
              <a:cs typeface="Arial MT"/>
            </a:endParaRPr>
          </a:p>
          <a:p>
            <a:pPr marL="469900" marR="5080">
              <a:lnSpc>
                <a:spcPct val="143500"/>
              </a:lnSpc>
              <a:spcBef>
                <a:spcPts val="605"/>
              </a:spcBef>
            </a:pPr>
            <a:r>
              <a:rPr sz="1000" spc="-5" dirty="0">
                <a:latin typeface="Arial MT"/>
                <a:cs typeface="Arial MT"/>
              </a:rPr>
              <a:t>The</a:t>
            </a:r>
            <a:r>
              <a:rPr sz="1000" dirty="0">
                <a:latin typeface="Arial MT"/>
                <a:cs typeface="Arial MT"/>
              </a:rPr>
              <a:t> </a:t>
            </a:r>
            <a:r>
              <a:rPr sz="1000" spc="-5" dirty="0">
                <a:latin typeface="Arial MT"/>
                <a:cs typeface="Arial MT"/>
              </a:rPr>
              <a:t>download</a:t>
            </a:r>
            <a:r>
              <a:rPr sz="1000" dirty="0">
                <a:latin typeface="Arial MT"/>
                <a:cs typeface="Arial MT"/>
              </a:rPr>
              <a:t> </a:t>
            </a:r>
            <a:r>
              <a:rPr sz="1000" spc="-5" dirty="0">
                <a:latin typeface="Arial MT"/>
                <a:cs typeface="Arial MT"/>
              </a:rPr>
              <a:t>data</a:t>
            </a:r>
            <a:r>
              <a:rPr sz="1000" spc="5" dirty="0">
                <a:latin typeface="Arial MT"/>
                <a:cs typeface="Arial MT"/>
              </a:rPr>
              <a:t> </a:t>
            </a:r>
            <a:r>
              <a:rPr sz="1000" spc="-5" dirty="0">
                <a:latin typeface="Arial MT"/>
                <a:cs typeface="Arial MT"/>
              </a:rPr>
              <a:t>set</a:t>
            </a:r>
            <a:r>
              <a:rPr sz="1000" spc="10" dirty="0">
                <a:latin typeface="Arial MT"/>
                <a:cs typeface="Arial MT"/>
              </a:rPr>
              <a:t> </a:t>
            </a:r>
            <a:r>
              <a:rPr sz="1000" spc="-5" dirty="0">
                <a:latin typeface="Arial MT"/>
                <a:cs typeface="Arial MT"/>
              </a:rPr>
              <a:t>is</a:t>
            </a:r>
            <a:r>
              <a:rPr sz="1000" spc="5" dirty="0">
                <a:latin typeface="Arial MT"/>
                <a:cs typeface="Arial MT"/>
              </a:rPr>
              <a:t> </a:t>
            </a:r>
            <a:r>
              <a:rPr sz="1000" spc="-5" dirty="0">
                <a:latin typeface="Arial MT"/>
                <a:cs typeface="Arial MT"/>
              </a:rPr>
              <a:t>not</a:t>
            </a:r>
            <a:r>
              <a:rPr sz="1000" spc="5" dirty="0">
                <a:latin typeface="Arial MT"/>
                <a:cs typeface="Arial MT"/>
              </a:rPr>
              <a:t> </a:t>
            </a:r>
            <a:r>
              <a:rPr sz="1000" spc="-5" dirty="0">
                <a:latin typeface="Arial MT"/>
                <a:cs typeface="Arial MT"/>
              </a:rPr>
              <a:t>suitable</a:t>
            </a:r>
            <a:r>
              <a:rPr sz="1000" dirty="0">
                <a:latin typeface="Arial MT"/>
                <a:cs typeface="Arial MT"/>
              </a:rPr>
              <a:t> for </a:t>
            </a:r>
            <a:r>
              <a:rPr sz="1000" spc="-5" dirty="0">
                <a:latin typeface="Arial MT"/>
                <a:cs typeface="Arial MT"/>
              </a:rPr>
              <a:t>training</a:t>
            </a:r>
            <a:r>
              <a:rPr sz="1000" spc="5" dirty="0">
                <a:latin typeface="Arial MT"/>
                <a:cs typeface="Arial MT"/>
              </a:rPr>
              <a:t> </a:t>
            </a:r>
            <a:r>
              <a:rPr sz="1000" spc="-5" dirty="0">
                <a:latin typeface="Arial MT"/>
                <a:cs typeface="Arial MT"/>
              </a:rPr>
              <a:t>the</a:t>
            </a:r>
            <a:r>
              <a:rPr sz="1000" spc="10" dirty="0">
                <a:latin typeface="Arial MT"/>
                <a:cs typeface="Arial MT"/>
              </a:rPr>
              <a:t> </a:t>
            </a:r>
            <a:r>
              <a:rPr sz="1000" spc="-5" dirty="0">
                <a:latin typeface="Arial MT"/>
                <a:cs typeface="Arial MT"/>
              </a:rPr>
              <a:t>machine</a:t>
            </a:r>
            <a:r>
              <a:rPr sz="1000" spc="15" dirty="0">
                <a:latin typeface="Arial MT"/>
                <a:cs typeface="Arial MT"/>
              </a:rPr>
              <a:t> </a:t>
            </a:r>
            <a:r>
              <a:rPr sz="1000" spc="-5" dirty="0">
                <a:latin typeface="Arial MT"/>
                <a:cs typeface="Arial MT"/>
              </a:rPr>
              <a:t>learning</a:t>
            </a:r>
            <a:r>
              <a:rPr sz="1000" dirty="0">
                <a:latin typeface="Arial MT"/>
                <a:cs typeface="Arial MT"/>
              </a:rPr>
              <a:t> </a:t>
            </a:r>
            <a:r>
              <a:rPr sz="1000" spc="-5" dirty="0">
                <a:latin typeface="Arial MT"/>
                <a:cs typeface="Arial MT"/>
              </a:rPr>
              <a:t>model as</a:t>
            </a:r>
            <a:r>
              <a:rPr sz="1000" spc="20" dirty="0">
                <a:latin typeface="Arial MT"/>
                <a:cs typeface="Arial MT"/>
              </a:rPr>
              <a:t> </a:t>
            </a:r>
            <a:r>
              <a:rPr sz="1000" spc="-5" dirty="0">
                <a:latin typeface="Arial MT"/>
                <a:cs typeface="Arial MT"/>
              </a:rPr>
              <a:t>it</a:t>
            </a:r>
            <a:r>
              <a:rPr sz="1000" dirty="0">
                <a:latin typeface="Arial MT"/>
                <a:cs typeface="Arial MT"/>
              </a:rPr>
              <a:t> </a:t>
            </a:r>
            <a:r>
              <a:rPr sz="1000" spc="-5" dirty="0">
                <a:latin typeface="Arial MT"/>
                <a:cs typeface="Arial MT"/>
              </a:rPr>
              <a:t>might </a:t>
            </a:r>
            <a:r>
              <a:rPr sz="1000" dirty="0">
                <a:latin typeface="Arial MT"/>
                <a:cs typeface="Arial MT"/>
              </a:rPr>
              <a:t> </a:t>
            </a:r>
            <a:r>
              <a:rPr sz="1000" spc="-5" dirty="0">
                <a:latin typeface="Arial MT"/>
                <a:cs typeface="Arial MT"/>
              </a:rPr>
              <a:t>have</a:t>
            </a:r>
            <a:r>
              <a:rPr sz="1000" dirty="0">
                <a:latin typeface="Arial MT"/>
                <a:cs typeface="Arial MT"/>
              </a:rPr>
              <a:t> </a:t>
            </a:r>
            <a:r>
              <a:rPr sz="1000" spc="-5" dirty="0">
                <a:latin typeface="Arial MT"/>
                <a:cs typeface="Arial MT"/>
              </a:rPr>
              <a:t>so</a:t>
            </a:r>
            <a:r>
              <a:rPr sz="1000" dirty="0">
                <a:latin typeface="Arial MT"/>
                <a:cs typeface="Arial MT"/>
              </a:rPr>
              <a:t> </a:t>
            </a:r>
            <a:r>
              <a:rPr sz="1000" spc="-5" dirty="0">
                <a:latin typeface="Arial MT"/>
                <a:cs typeface="Arial MT"/>
              </a:rPr>
              <a:t>much</a:t>
            </a:r>
            <a:r>
              <a:rPr sz="1000" dirty="0">
                <a:latin typeface="Arial MT"/>
                <a:cs typeface="Arial MT"/>
              </a:rPr>
              <a:t> </a:t>
            </a:r>
            <a:r>
              <a:rPr sz="1000" spc="-5" dirty="0">
                <a:latin typeface="Arial MT"/>
                <a:cs typeface="Arial MT"/>
              </a:rPr>
              <a:t>randomness</a:t>
            </a:r>
            <a:r>
              <a:rPr sz="1000" spc="20" dirty="0">
                <a:latin typeface="Arial MT"/>
                <a:cs typeface="Arial MT"/>
              </a:rPr>
              <a:t> </a:t>
            </a:r>
            <a:r>
              <a:rPr sz="1000" spc="-5" dirty="0">
                <a:latin typeface="Arial MT"/>
                <a:cs typeface="Arial MT"/>
              </a:rPr>
              <a:t>so</a:t>
            </a:r>
            <a:r>
              <a:rPr sz="1000" dirty="0">
                <a:latin typeface="Arial MT"/>
                <a:cs typeface="Arial MT"/>
              </a:rPr>
              <a:t> </a:t>
            </a:r>
            <a:r>
              <a:rPr sz="1000" spc="-5" dirty="0">
                <a:latin typeface="Arial MT"/>
                <a:cs typeface="Arial MT"/>
              </a:rPr>
              <a:t>we</a:t>
            </a:r>
            <a:r>
              <a:rPr sz="1000" spc="15" dirty="0">
                <a:latin typeface="Arial MT"/>
                <a:cs typeface="Arial MT"/>
              </a:rPr>
              <a:t> </a:t>
            </a:r>
            <a:r>
              <a:rPr sz="1000" spc="-5" dirty="0">
                <a:latin typeface="Arial MT"/>
                <a:cs typeface="Arial MT"/>
              </a:rPr>
              <a:t>need</a:t>
            </a:r>
            <a:r>
              <a:rPr sz="1000" spc="10" dirty="0">
                <a:latin typeface="Arial MT"/>
                <a:cs typeface="Arial MT"/>
              </a:rPr>
              <a:t> </a:t>
            </a:r>
            <a:r>
              <a:rPr sz="1000" spc="-5" dirty="0">
                <a:latin typeface="Arial MT"/>
                <a:cs typeface="Arial MT"/>
              </a:rPr>
              <a:t>to</a:t>
            </a:r>
            <a:r>
              <a:rPr sz="1000" dirty="0">
                <a:latin typeface="Arial MT"/>
                <a:cs typeface="Arial MT"/>
              </a:rPr>
              <a:t> </a:t>
            </a:r>
            <a:r>
              <a:rPr sz="1000" spc="-5" dirty="0">
                <a:latin typeface="Arial MT"/>
                <a:cs typeface="Arial MT"/>
              </a:rPr>
              <a:t>clean</a:t>
            </a:r>
            <a:r>
              <a:rPr sz="1000" spc="10" dirty="0">
                <a:latin typeface="Arial MT"/>
                <a:cs typeface="Arial MT"/>
              </a:rPr>
              <a:t> </a:t>
            </a:r>
            <a:r>
              <a:rPr sz="1000" spc="-5" dirty="0">
                <a:latin typeface="Arial MT"/>
                <a:cs typeface="Arial MT"/>
              </a:rPr>
              <a:t>the</a:t>
            </a:r>
            <a:r>
              <a:rPr sz="1000" spc="10" dirty="0">
                <a:latin typeface="Arial MT"/>
                <a:cs typeface="Arial MT"/>
              </a:rPr>
              <a:t> </a:t>
            </a:r>
            <a:r>
              <a:rPr sz="1000" spc="-5" dirty="0">
                <a:latin typeface="Arial MT"/>
                <a:cs typeface="Arial MT"/>
              </a:rPr>
              <a:t>dataset</a:t>
            </a:r>
            <a:r>
              <a:rPr sz="1000" dirty="0">
                <a:latin typeface="Arial MT"/>
                <a:cs typeface="Arial MT"/>
              </a:rPr>
              <a:t> </a:t>
            </a:r>
            <a:r>
              <a:rPr sz="1000" spc="-5" dirty="0">
                <a:latin typeface="Arial MT"/>
                <a:cs typeface="Arial MT"/>
              </a:rPr>
              <a:t>properly</a:t>
            </a:r>
            <a:r>
              <a:rPr sz="1000" spc="20" dirty="0">
                <a:latin typeface="Arial MT"/>
                <a:cs typeface="Arial MT"/>
              </a:rPr>
              <a:t> </a:t>
            </a:r>
            <a:r>
              <a:rPr sz="1000" spc="-5" dirty="0">
                <a:latin typeface="Arial MT"/>
                <a:cs typeface="Arial MT"/>
              </a:rPr>
              <a:t>in</a:t>
            </a:r>
            <a:r>
              <a:rPr sz="1000" dirty="0">
                <a:latin typeface="Arial MT"/>
                <a:cs typeface="Arial MT"/>
              </a:rPr>
              <a:t> </a:t>
            </a:r>
            <a:r>
              <a:rPr sz="1000" spc="-5" dirty="0">
                <a:latin typeface="Arial MT"/>
                <a:cs typeface="Arial MT"/>
              </a:rPr>
              <a:t>order</a:t>
            </a:r>
            <a:r>
              <a:rPr sz="1000" spc="5" dirty="0">
                <a:latin typeface="Arial MT"/>
                <a:cs typeface="Arial MT"/>
              </a:rPr>
              <a:t> </a:t>
            </a:r>
            <a:r>
              <a:rPr sz="1000" spc="-5" dirty="0">
                <a:latin typeface="Arial MT"/>
                <a:cs typeface="Arial MT"/>
              </a:rPr>
              <a:t>to</a:t>
            </a:r>
            <a:r>
              <a:rPr sz="1000" spc="10" dirty="0">
                <a:latin typeface="Arial MT"/>
                <a:cs typeface="Arial MT"/>
              </a:rPr>
              <a:t> </a:t>
            </a:r>
            <a:r>
              <a:rPr sz="1000" dirty="0">
                <a:latin typeface="Arial MT"/>
                <a:cs typeface="Arial MT"/>
              </a:rPr>
              <a:t>fetch </a:t>
            </a:r>
            <a:r>
              <a:rPr sz="1000" spc="-5" dirty="0">
                <a:latin typeface="Arial MT"/>
                <a:cs typeface="Arial MT"/>
              </a:rPr>
              <a:t>good </a:t>
            </a:r>
            <a:r>
              <a:rPr sz="1000" spc="-260" dirty="0">
                <a:latin typeface="Arial MT"/>
                <a:cs typeface="Arial MT"/>
              </a:rPr>
              <a:t> </a:t>
            </a:r>
            <a:r>
              <a:rPr sz="1000" spc="-5" dirty="0">
                <a:latin typeface="Arial MT"/>
                <a:cs typeface="Arial MT"/>
              </a:rPr>
              <a:t>results. This</a:t>
            </a:r>
            <a:r>
              <a:rPr sz="1000" dirty="0">
                <a:latin typeface="Arial MT"/>
                <a:cs typeface="Arial MT"/>
              </a:rPr>
              <a:t> </a:t>
            </a:r>
            <a:r>
              <a:rPr sz="1000" spc="-5" dirty="0">
                <a:latin typeface="Arial MT"/>
                <a:cs typeface="Arial MT"/>
              </a:rPr>
              <a:t>activity</a:t>
            </a:r>
            <a:r>
              <a:rPr sz="1000" spc="10" dirty="0">
                <a:latin typeface="Arial MT"/>
                <a:cs typeface="Arial MT"/>
              </a:rPr>
              <a:t> </a:t>
            </a:r>
            <a:r>
              <a:rPr sz="1000" spc="-5" dirty="0">
                <a:latin typeface="Arial MT"/>
                <a:cs typeface="Arial MT"/>
              </a:rPr>
              <a:t>includes</a:t>
            </a:r>
            <a:r>
              <a:rPr sz="1000" dirty="0">
                <a:latin typeface="Arial MT"/>
                <a:cs typeface="Arial MT"/>
              </a:rPr>
              <a:t> </a:t>
            </a:r>
            <a:r>
              <a:rPr sz="1000" spc="-5" dirty="0">
                <a:latin typeface="Arial MT"/>
                <a:cs typeface="Arial MT"/>
              </a:rPr>
              <a:t>the following steps.</a:t>
            </a:r>
            <a:endParaRPr sz="1000" dirty="0">
              <a:latin typeface="Arial MT"/>
              <a:cs typeface="Arial MT"/>
            </a:endParaRPr>
          </a:p>
          <a:p>
            <a:pPr>
              <a:lnSpc>
                <a:spcPct val="100000"/>
              </a:lnSpc>
              <a:spcBef>
                <a:spcPts val="45"/>
              </a:spcBef>
            </a:pPr>
            <a:endParaRPr sz="950" dirty="0">
              <a:latin typeface="Arial MT"/>
              <a:cs typeface="Arial MT"/>
            </a:endParaRPr>
          </a:p>
          <a:p>
            <a:pPr marL="927100" indent="-228600">
              <a:lnSpc>
                <a:spcPct val="100000"/>
              </a:lnSpc>
              <a:buFont typeface="Calibri"/>
              <a:buChar char="●"/>
              <a:tabLst>
                <a:tab pos="926465" algn="l"/>
                <a:tab pos="927100" algn="l"/>
              </a:tabLst>
            </a:pPr>
            <a:r>
              <a:rPr sz="1000" spc="-5" dirty="0">
                <a:latin typeface="Arial MT"/>
                <a:cs typeface="Arial MT"/>
              </a:rPr>
              <a:t>Handling</a:t>
            </a:r>
            <a:r>
              <a:rPr sz="1000" spc="-10" dirty="0">
                <a:latin typeface="Arial MT"/>
                <a:cs typeface="Arial MT"/>
              </a:rPr>
              <a:t> </a:t>
            </a:r>
            <a:r>
              <a:rPr sz="1000" spc="-5" dirty="0">
                <a:latin typeface="Arial MT"/>
                <a:cs typeface="Arial MT"/>
              </a:rPr>
              <a:t>missing</a:t>
            </a:r>
            <a:r>
              <a:rPr sz="1000" spc="-15" dirty="0">
                <a:latin typeface="Arial MT"/>
                <a:cs typeface="Arial MT"/>
              </a:rPr>
              <a:t> </a:t>
            </a:r>
            <a:r>
              <a:rPr sz="1000" spc="-5" dirty="0">
                <a:latin typeface="Arial MT"/>
                <a:cs typeface="Arial MT"/>
              </a:rPr>
              <a:t>values</a:t>
            </a:r>
            <a:endParaRPr sz="1000" dirty="0">
              <a:latin typeface="Arial MT"/>
              <a:cs typeface="Arial MT"/>
            </a:endParaRPr>
          </a:p>
          <a:p>
            <a:pPr marL="927100" indent="-228600">
              <a:lnSpc>
                <a:spcPct val="100000"/>
              </a:lnSpc>
              <a:spcBef>
                <a:spcPts val="70"/>
              </a:spcBef>
              <a:buFont typeface="Calibri"/>
              <a:buChar char="●"/>
              <a:tabLst>
                <a:tab pos="926465" algn="l"/>
                <a:tab pos="927100" algn="l"/>
              </a:tabLst>
            </a:pPr>
            <a:r>
              <a:rPr sz="1000" spc="-5" dirty="0">
                <a:latin typeface="Arial MT"/>
                <a:cs typeface="Arial MT"/>
              </a:rPr>
              <a:t>Handling</a:t>
            </a:r>
            <a:r>
              <a:rPr sz="1000" spc="-25" dirty="0">
                <a:latin typeface="Arial MT"/>
                <a:cs typeface="Arial MT"/>
              </a:rPr>
              <a:t> </a:t>
            </a:r>
            <a:r>
              <a:rPr sz="1000" spc="-5" dirty="0">
                <a:latin typeface="Arial MT"/>
                <a:cs typeface="Arial MT"/>
              </a:rPr>
              <a:t>Outliers</a:t>
            </a:r>
            <a:endParaRPr sz="1000" dirty="0">
              <a:latin typeface="Arial MT"/>
              <a:cs typeface="Arial MT"/>
            </a:endParaRPr>
          </a:p>
          <a:p>
            <a:pPr marL="469900" marR="121920">
              <a:lnSpc>
                <a:spcPct val="144100"/>
              </a:lnSpc>
              <a:spcBef>
                <a:spcPts val="685"/>
              </a:spcBef>
            </a:pPr>
            <a:r>
              <a:rPr sz="1000" spc="-5" dirty="0">
                <a:latin typeface="Arial MT"/>
                <a:cs typeface="Arial MT"/>
              </a:rPr>
              <a:t>Note:</a:t>
            </a:r>
            <a:r>
              <a:rPr sz="1000" spc="5" dirty="0">
                <a:latin typeface="Arial MT"/>
                <a:cs typeface="Arial MT"/>
              </a:rPr>
              <a:t> </a:t>
            </a:r>
            <a:r>
              <a:rPr sz="1000" spc="-5" dirty="0">
                <a:latin typeface="Arial MT"/>
                <a:cs typeface="Arial MT"/>
              </a:rPr>
              <a:t>These</a:t>
            </a:r>
            <a:r>
              <a:rPr sz="1000" spc="5" dirty="0">
                <a:latin typeface="Arial MT"/>
                <a:cs typeface="Arial MT"/>
              </a:rPr>
              <a:t> </a:t>
            </a:r>
            <a:r>
              <a:rPr sz="1000" spc="-5" dirty="0">
                <a:latin typeface="Arial MT"/>
                <a:cs typeface="Arial MT"/>
              </a:rPr>
              <a:t>are</a:t>
            </a:r>
            <a:r>
              <a:rPr sz="1000" spc="5" dirty="0">
                <a:latin typeface="Arial MT"/>
                <a:cs typeface="Arial MT"/>
              </a:rPr>
              <a:t> </a:t>
            </a:r>
            <a:r>
              <a:rPr sz="1000" spc="-5" dirty="0">
                <a:latin typeface="Arial MT"/>
                <a:cs typeface="Arial MT"/>
              </a:rPr>
              <a:t>the</a:t>
            </a:r>
            <a:r>
              <a:rPr sz="1000" spc="5" dirty="0">
                <a:latin typeface="Arial MT"/>
                <a:cs typeface="Arial MT"/>
              </a:rPr>
              <a:t> </a:t>
            </a:r>
            <a:r>
              <a:rPr sz="1000" spc="-5" dirty="0">
                <a:latin typeface="Arial MT"/>
                <a:cs typeface="Arial MT"/>
              </a:rPr>
              <a:t>general</a:t>
            </a:r>
            <a:r>
              <a:rPr sz="1000" dirty="0">
                <a:latin typeface="Arial MT"/>
                <a:cs typeface="Arial MT"/>
              </a:rPr>
              <a:t> </a:t>
            </a:r>
            <a:r>
              <a:rPr sz="1000" spc="-5" dirty="0">
                <a:latin typeface="Arial MT"/>
                <a:cs typeface="Arial MT"/>
              </a:rPr>
              <a:t>steps</a:t>
            </a:r>
            <a:r>
              <a:rPr sz="1000" spc="10" dirty="0">
                <a:latin typeface="Arial MT"/>
                <a:cs typeface="Arial MT"/>
              </a:rPr>
              <a:t> </a:t>
            </a:r>
            <a:r>
              <a:rPr sz="1000" dirty="0">
                <a:latin typeface="Arial MT"/>
                <a:cs typeface="Arial MT"/>
              </a:rPr>
              <a:t>of</a:t>
            </a:r>
            <a:r>
              <a:rPr sz="1000" spc="5" dirty="0">
                <a:latin typeface="Arial MT"/>
                <a:cs typeface="Arial MT"/>
              </a:rPr>
              <a:t> </a:t>
            </a:r>
            <a:r>
              <a:rPr sz="1000" spc="-5" dirty="0">
                <a:latin typeface="Arial MT"/>
                <a:cs typeface="Arial MT"/>
              </a:rPr>
              <a:t>pre-processing</a:t>
            </a:r>
            <a:r>
              <a:rPr sz="1000" spc="5" dirty="0">
                <a:latin typeface="Arial MT"/>
                <a:cs typeface="Arial MT"/>
              </a:rPr>
              <a:t> </a:t>
            </a:r>
            <a:r>
              <a:rPr sz="1000" dirty="0">
                <a:latin typeface="Arial MT"/>
                <a:cs typeface="Arial MT"/>
              </a:rPr>
              <a:t>the</a:t>
            </a:r>
            <a:r>
              <a:rPr sz="1000" spc="5" dirty="0">
                <a:latin typeface="Arial MT"/>
                <a:cs typeface="Arial MT"/>
              </a:rPr>
              <a:t> </a:t>
            </a:r>
            <a:r>
              <a:rPr sz="1000" spc="-5" dirty="0">
                <a:latin typeface="Arial MT"/>
                <a:cs typeface="Arial MT"/>
              </a:rPr>
              <a:t>data</a:t>
            </a:r>
            <a:r>
              <a:rPr sz="1000" spc="5" dirty="0">
                <a:latin typeface="Arial MT"/>
                <a:cs typeface="Arial MT"/>
              </a:rPr>
              <a:t> </a:t>
            </a:r>
            <a:r>
              <a:rPr sz="1000" spc="-5" dirty="0">
                <a:latin typeface="Arial MT"/>
                <a:cs typeface="Arial MT"/>
              </a:rPr>
              <a:t>before</a:t>
            </a:r>
            <a:r>
              <a:rPr sz="1000" spc="15" dirty="0">
                <a:latin typeface="Arial MT"/>
                <a:cs typeface="Arial MT"/>
              </a:rPr>
              <a:t> </a:t>
            </a:r>
            <a:r>
              <a:rPr sz="1000" spc="-5" dirty="0">
                <a:latin typeface="Arial MT"/>
                <a:cs typeface="Arial MT"/>
              </a:rPr>
              <a:t>using</a:t>
            </a:r>
            <a:r>
              <a:rPr sz="1000" spc="5" dirty="0">
                <a:latin typeface="Arial MT"/>
                <a:cs typeface="Arial MT"/>
              </a:rPr>
              <a:t> </a:t>
            </a:r>
            <a:r>
              <a:rPr sz="1000" spc="-10" dirty="0">
                <a:latin typeface="Arial MT"/>
                <a:cs typeface="Arial MT"/>
              </a:rPr>
              <a:t>it</a:t>
            </a:r>
            <a:r>
              <a:rPr sz="1000" spc="35" dirty="0">
                <a:latin typeface="Arial MT"/>
                <a:cs typeface="Arial MT"/>
              </a:rPr>
              <a:t> </a:t>
            </a:r>
            <a:r>
              <a:rPr sz="1000" spc="-5" dirty="0">
                <a:latin typeface="Arial MT"/>
                <a:cs typeface="Arial MT"/>
              </a:rPr>
              <a:t>for</a:t>
            </a:r>
            <a:r>
              <a:rPr sz="1000" spc="5" dirty="0">
                <a:latin typeface="Arial MT"/>
                <a:cs typeface="Arial MT"/>
              </a:rPr>
              <a:t> </a:t>
            </a:r>
            <a:r>
              <a:rPr sz="1000" spc="-5" dirty="0">
                <a:latin typeface="Arial MT"/>
                <a:cs typeface="Arial MT"/>
              </a:rPr>
              <a:t>machine </a:t>
            </a:r>
            <a:r>
              <a:rPr sz="1000" spc="-260" dirty="0">
                <a:latin typeface="Arial MT"/>
                <a:cs typeface="Arial MT"/>
              </a:rPr>
              <a:t> </a:t>
            </a:r>
            <a:r>
              <a:rPr sz="1000" spc="-5" dirty="0">
                <a:latin typeface="Arial MT"/>
                <a:cs typeface="Arial MT"/>
              </a:rPr>
              <a:t>learning. Depending</a:t>
            </a:r>
            <a:r>
              <a:rPr sz="1000" dirty="0">
                <a:latin typeface="Arial MT"/>
                <a:cs typeface="Arial MT"/>
              </a:rPr>
              <a:t> on </a:t>
            </a:r>
            <a:r>
              <a:rPr sz="1000" spc="-5" dirty="0">
                <a:latin typeface="Arial MT"/>
                <a:cs typeface="Arial MT"/>
              </a:rPr>
              <a:t>the</a:t>
            </a:r>
            <a:r>
              <a:rPr sz="1000" spc="10" dirty="0">
                <a:latin typeface="Arial MT"/>
                <a:cs typeface="Arial MT"/>
              </a:rPr>
              <a:t> </a:t>
            </a:r>
            <a:r>
              <a:rPr sz="1000" spc="-5" dirty="0">
                <a:latin typeface="Arial MT"/>
                <a:cs typeface="Arial MT"/>
              </a:rPr>
              <a:t>condition</a:t>
            </a:r>
            <a:r>
              <a:rPr sz="1000" dirty="0">
                <a:latin typeface="Arial MT"/>
                <a:cs typeface="Arial MT"/>
              </a:rPr>
              <a:t> </a:t>
            </a:r>
            <a:r>
              <a:rPr sz="1000" spc="-5" dirty="0">
                <a:latin typeface="Arial MT"/>
                <a:cs typeface="Arial MT"/>
              </a:rPr>
              <a:t>of</a:t>
            </a:r>
            <a:r>
              <a:rPr sz="1000" spc="5" dirty="0">
                <a:latin typeface="Arial MT"/>
                <a:cs typeface="Arial MT"/>
              </a:rPr>
              <a:t> </a:t>
            </a:r>
            <a:r>
              <a:rPr sz="1000" spc="-5" dirty="0">
                <a:latin typeface="Arial MT"/>
                <a:cs typeface="Arial MT"/>
              </a:rPr>
              <a:t>your</a:t>
            </a:r>
            <a:r>
              <a:rPr sz="1000" spc="5" dirty="0">
                <a:latin typeface="Arial MT"/>
                <a:cs typeface="Arial MT"/>
              </a:rPr>
              <a:t> </a:t>
            </a:r>
            <a:r>
              <a:rPr sz="1000" spc="-5" dirty="0">
                <a:latin typeface="Arial MT"/>
                <a:cs typeface="Arial MT"/>
              </a:rPr>
              <a:t>dataset,</a:t>
            </a:r>
            <a:r>
              <a:rPr sz="1000" spc="10" dirty="0">
                <a:latin typeface="Arial MT"/>
                <a:cs typeface="Arial MT"/>
              </a:rPr>
              <a:t> </a:t>
            </a:r>
            <a:r>
              <a:rPr sz="1000" spc="-5" dirty="0">
                <a:latin typeface="Arial MT"/>
                <a:cs typeface="Arial MT"/>
              </a:rPr>
              <a:t>you</a:t>
            </a:r>
            <a:r>
              <a:rPr sz="1000" dirty="0">
                <a:latin typeface="Arial MT"/>
                <a:cs typeface="Arial MT"/>
              </a:rPr>
              <a:t> </a:t>
            </a:r>
            <a:r>
              <a:rPr sz="1000" spc="-5" dirty="0">
                <a:latin typeface="Arial MT"/>
                <a:cs typeface="Arial MT"/>
              </a:rPr>
              <a:t>may</a:t>
            </a:r>
            <a:r>
              <a:rPr sz="1000" spc="5" dirty="0">
                <a:latin typeface="Arial MT"/>
                <a:cs typeface="Arial MT"/>
              </a:rPr>
              <a:t> </a:t>
            </a:r>
            <a:r>
              <a:rPr sz="1000" spc="-5" dirty="0">
                <a:latin typeface="Arial MT"/>
                <a:cs typeface="Arial MT"/>
              </a:rPr>
              <a:t>or may</a:t>
            </a:r>
            <a:r>
              <a:rPr sz="1000" spc="15" dirty="0">
                <a:latin typeface="Arial MT"/>
                <a:cs typeface="Arial MT"/>
              </a:rPr>
              <a:t> </a:t>
            </a:r>
            <a:r>
              <a:rPr sz="1000" spc="-5" dirty="0">
                <a:latin typeface="Arial MT"/>
                <a:cs typeface="Arial MT"/>
              </a:rPr>
              <a:t>not</a:t>
            </a:r>
            <a:r>
              <a:rPr sz="1000" spc="10" dirty="0">
                <a:latin typeface="Arial MT"/>
                <a:cs typeface="Arial MT"/>
              </a:rPr>
              <a:t> </a:t>
            </a:r>
            <a:r>
              <a:rPr sz="1000" spc="-5" dirty="0">
                <a:latin typeface="Arial MT"/>
                <a:cs typeface="Arial MT"/>
              </a:rPr>
              <a:t>have</a:t>
            </a:r>
            <a:r>
              <a:rPr sz="1000" dirty="0">
                <a:latin typeface="Arial MT"/>
                <a:cs typeface="Arial MT"/>
              </a:rPr>
              <a:t> to</a:t>
            </a:r>
            <a:r>
              <a:rPr sz="1000" spc="10" dirty="0">
                <a:latin typeface="Arial MT"/>
                <a:cs typeface="Arial MT"/>
              </a:rPr>
              <a:t> </a:t>
            </a:r>
            <a:r>
              <a:rPr sz="1000" spc="-5" dirty="0">
                <a:latin typeface="Arial MT"/>
                <a:cs typeface="Arial MT"/>
              </a:rPr>
              <a:t>go </a:t>
            </a:r>
            <a:r>
              <a:rPr sz="1000" dirty="0">
                <a:latin typeface="Arial MT"/>
                <a:cs typeface="Arial MT"/>
              </a:rPr>
              <a:t> </a:t>
            </a:r>
            <a:r>
              <a:rPr sz="1000" spc="-5" dirty="0">
                <a:latin typeface="Arial MT"/>
                <a:cs typeface="Arial MT"/>
              </a:rPr>
              <a:t>through</a:t>
            </a:r>
            <a:r>
              <a:rPr sz="1000" spc="-10" dirty="0">
                <a:latin typeface="Arial MT"/>
                <a:cs typeface="Arial MT"/>
              </a:rPr>
              <a:t> </a:t>
            </a:r>
            <a:r>
              <a:rPr sz="1000" spc="-5" dirty="0">
                <a:latin typeface="Arial MT"/>
                <a:cs typeface="Arial MT"/>
              </a:rPr>
              <a:t>all</a:t>
            </a:r>
            <a:r>
              <a:rPr sz="1000" spc="-10" dirty="0">
                <a:latin typeface="Arial MT"/>
                <a:cs typeface="Arial MT"/>
              </a:rPr>
              <a:t> </a:t>
            </a:r>
            <a:r>
              <a:rPr sz="1000" spc="-5" dirty="0">
                <a:latin typeface="Arial MT"/>
                <a:cs typeface="Arial MT"/>
              </a:rPr>
              <a:t>these steps.</a:t>
            </a:r>
            <a:endParaRPr sz="1000" dirty="0">
              <a:latin typeface="Arial MT"/>
              <a:cs typeface="Arial MT"/>
            </a:endParaRPr>
          </a:p>
        </p:txBody>
      </p:sp>
      <p:sp>
        <p:nvSpPr>
          <p:cNvPr id="3" name="object 3"/>
          <p:cNvSpPr txBox="1"/>
          <p:nvPr/>
        </p:nvSpPr>
        <p:spPr>
          <a:xfrm>
            <a:off x="1498600" y="5998567"/>
            <a:ext cx="5423789" cy="1136208"/>
          </a:xfrm>
          <a:prstGeom prst="rect">
            <a:avLst/>
          </a:prstGeom>
        </p:spPr>
        <p:txBody>
          <a:bodyPr vert="horz" wrap="square" lIns="0" tIns="12700" rIns="0" bIns="0" rtlCol="0">
            <a:spAutoFit/>
          </a:bodyPr>
          <a:lstStyle/>
          <a:p>
            <a:pPr marL="12700">
              <a:lnSpc>
                <a:spcPct val="100000"/>
              </a:lnSpc>
              <a:spcBef>
                <a:spcPts val="100"/>
              </a:spcBef>
            </a:pPr>
            <a:r>
              <a:rPr sz="1200" b="1" dirty="0">
                <a:latin typeface="Arial"/>
                <a:cs typeface="Arial"/>
              </a:rPr>
              <a:t>Activity</a:t>
            </a:r>
            <a:r>
              <a:rPr sz="1200" b="1" spc="-10" dirty="0">
                <a:latin typeface="Arial"/>
                <a:cs typeface="Arial"/>
              </a:rPr>
              <a:t> </a:t>
            </a:r>
            <a:r>
              <a:rPr sz="1200" b="1" dirty="0">
                <a:latin typeface="Arial"/>
                <a:cs typeface="Arial"/>
              </a:rPr>
              <a:t>2.1:</a:t>
            </a:r>
            <a:r>
              <a:rPr sz="1200" b="1" spc="-10" dirty="0">
                <a:latin typeface="Arial"/>
                <a:cs typeface="Arial"/>
              </a:rPr>
              <a:t> </a:t>
            </a:r>
            <a:r>
              <a:rPr sz="1200" b="1" spc="-5" dirty="0">
                <a:latin typeface="Arial"/>
                <a:cs typeface="Arial"/>
              </a:rPr>
              <a:t>Handling</a:t>
            </a:r>
            <a:r>
              <a:rPr sz="1200" b="1" spc="-25" dirty="0">
                <a:latin typeface="Arial"/>
                <a:cs typeface="Arial"/>
              </a:rPr>
              <a:t> </a:t>
            </a:r>
            <a:r>
              <a:rPr sz="1200" b="1" dirty="0">
                <a:latin typeface="Arial"/>
                <a:cs typeface="Arial"/>
              </a:rPr>
              <a:t>missing</a:t>
            </a:r>
            <a:r>
              <a:rPr sz="1200" b="1" spc="-20" dirty="0">
                <a:latin typeface="Arial"/>
                <a:cs typeface="Arial"/>
              </a:rPr>
              <a:t> </a:t>
            </a:r>
            <a:r>
              <a:rPr sz="1200" b="1" spc="-5" dirty="0">
                <a:latin typeface="Arial"/>
                <a:cs typeface="Arial"/>
              </a:rPr>
              <a:t>values</a:t>
            </a:r>
            <a:endParaRPr sz="1200" dirty="0">
              <a:latin typeface="Arial"/>
              <a:cs typeface="Arial"/>
            </a:endParaRPr>
          </a:p>
          <a:p>
            <a:pPr>
              <a:lnSpc>
                <a:spcPct val="100000"/>
              </a:lnSpc>
              <a:spcBef>
                <a:spcPts val="45"/>
              </a:spcBef>
            </a:pPr>
            <a:endParaRPr sz="1100" dirty="0">
              <a:latin typeface="Arial"/>
              <a:cs typeface="Arial"/>
            </a:endParaRPr>
          </a:p>
          <a:p>
            <a:pPr marL="469900" marR="5080" indent="-228600">
              <a:lnSpc>
                <a:spcPts val="1150"/>
              </a:lnSpc>
              <a:buFontTx/>
              <a:buChar char="●"/>
              <a:tabLst>
                <a:tab pos="469265" algn="l"/>
                <a:tab pos="469900" algn="l"/>
              </a:tabLst>
            </a:pPr>
            <a:r>
              <a:rPr lang="en-US" sz="1000" spc="-5" dirty="0">
                <a:latin typeface="Arial MT"/>
                <a:cs typeface="Arial MT"/>
              </a:rPr>
              <a:t>For</a:t>
            </a:r>
            <a:r>
              <a:rPr lang="en-US" sz="1000" dirty="0">
                <a:latin typeface="Arial MT"/>
                <a:cs typeface="Arial MT"/>
              </a:rPr>
              <a:t> </a:t>
            </a:r>
            <a:r>
              <a:rPr lang="en-US" sz="1000" spc="-5" dirty="0">
                <a:latin typeface="Arial MT"/>
                <a:cs typeface="Arial MT"/>
              </a:rPr>
              <a:t>checking</a:t>
            </a:r>
            <a:r>
              <a:rPr lang="en-US" sz="1000" dirty="0">
                <a:latin typeface="Arial MT"/>
                <a:cs typeface="Arial MT"/>
              </a:rPr>
              <a:t> </a:t>
            </a:r>
            <a:r>
              <a:rPr lang="en-US" sz="1000" spc="-5" dirty="0">
                <a:latin typeface="Arial MT"/>
                <a:cs typeface="Arial MT"/>
              </a:rPr>
              <a:t>the</a:t>
            </a:r>
            <a:r>
              <a:rPr lang="en-US" sz="1000" spc="10" dirty="0">
                <a:latin typeface="Arial MT"/>
                <a:cs typeface="Arial MT"/>
              </a:rPr>
              <a:t> </a:t>
            </a:r>
            <a:r>
              <a:rPr lang="en-US" sz="1000" spc="-5" dirty="0">
                <a:latin typeface="Arial MT"/>
                <a:cs typeface="Arial MT"/>
              </a:rPr>
              <a:t>null values,</a:t>
            </a:r>
            <a:r>
              <a:rPr lang="en-US" sz="1000" spc="5" dirty="0">
                <a:latin typeface="Arial MT"/>
                <a:cs typeface="Arial MT"/>
              </a:rPr>
              <a:t> </a:t>
            </a:r>
            <a:r>
              <a:rPr lang="en-US" sz="1000" spc="-5" dirty="0" err="1">
                <a:latin typeface="Arial MT"/>
                <a:cs typeface="Arial MT"/>
              </a:rPr>
              <a:t>df.isna</a:t>
            </a:r>
            <a:r>
              <a:rPr lang="en-US" sz="1000" spc="-5" dirty="0">
                <a:latin typeface="Arial MT"/>
                <a:cs typeface="Arial MT"/>
              </a:rPr>
              <a:t>().any(</a:t>
            </a:r>
            <a:r>
              <a:rPr lang="en-US" sz="1000" spc="5" dirty="0">
                <a:latin typeface="Arial MT"/>
                <a:cs typeface="Arial MT"/>
              </a:rPr>
              <a:t> ) </a:t>
            </a:r>
            <a:r>
              <a:rPr lang="en-US" sz="1000" spc="-5" dirty="0">
                <a:latin typeface="Arial MT"/>
                <a:cs typeface="Arial MT"/>
              </a:rPr>
              <a:t>function</a:t>
            </a:r>
            <a:r>
              <a:rPr lang="en-US" sz="1000" spc="10" dirty="0">
                <a:latin typeface="Arial MT"/>
                <a:cs typeface="Arial MT"/>
              </a:rPr>
              <a:t> </a:t>
            </a:r>
            <a:r>
              <a:rPr lang="en-US" sz="1000" spc="-5" dirty="0">
                <a:latin typeface="Arial MT"/>
                <a:cs typeface="Arial MT"/>
              </a:rPr>
              <a:t>is</a:t>
            </a:r>
            <a:r>
              <a:rPr lang="en-US" sz="1000" spc="5" dirty="0">
                <a:latin typeface="Arial MT"/>
                <a:cs typeface="Arial MT"/>
              </a:rPr>
              <a:t> </a:t>
            </a:r>
            <a:r>
              <a:rPr lang="en-US" sz="1000" spc="-5" dirty="0">
                <a:latin typeface="Arial MT"/>
                <a:cs typeface="Arial MT"/>
              </a:rPr>
              <a:t>used.</a:t>
            </a:r>
            <a:r>
              <a:rPr lang="en-US" sz="1000" spc="5" dirty="0">
                <a:latin typeface="Arial MT"/>
                <a:cs typeface="Arial MT"/>
              </a:rPr>
              <a:t> </a:t>
            </a:r>
            <a:r>
              <a:rPr lang="en-US" sz="1000" spc="-5" dirty="0">
                <a:latin typeface="Arial MT"/>
                <a:cs typeface="Arial MT"/>
              </a:rPr>
              <a:t>To</a:t>
            </a:r>
            <a:r>
              <a:rPr lang="en-US" sz="1000" dirty="0">
                <a:latin typeface="Arial MT"/>
                <a:cs typeface="Arial MT"/>
              </a:rPr>
              <a:t> </a:t>
            </a:r>
            <a:r>
              <a:rPr lang="en-US" sz="1000" spc="-5" dirty="0">
                <a:latin typeface="Arial MT"/>
                <a:cs typeface="Arial MT"/>
              </a:rPr>
              <a:t>sum</a:t>
            </a:r>
            <a:r>
              <a:rPr lang="en-US" sz="1000" dirty="0">
                <a:latin typeface="Arial MT"/>
                <a:cs typeface="Arial MT"/>
              </a:rPr>
              <a:t> </a:t>
            </a:r>
            <a:r>
              <a:rPr lang="en-US" sz="1000" spc="-5" dirty="0">
                <a:latin typeface="Arial MT"/>
                <a:cs typeface="Arial MT"/>
              </a:rPr>
              <a:t>those</a:t>
            </a:r>
            <a:r>
              <a:rPr lang="en-US" sz="1000" dirty="0">
                <a:latin typeface="Arial MT"/>
                <a:cs typeface="Arial MT"/>
              </a:rPr>
              <a:t> </a:t>
            </a:r>
            <a:r>
              <a:rPr lang="en-US" sz="1000" spc="-5" dirty="0">
                <a:latin typeface="Arial MT"/>
                <a:cs typeface="Arial MT"/>
              </a:rPr>
              <a:t>null </a:t>
            </a:r>
            <a:r>
              <a:rPr lang="en-US" sz="1000" dirty="0">
                <a:latin typeface="Arial MT"/>
                <a:cs typeface="Arial MT"/>
              </a:rPr>
              <a:t> </a:t>
            </a:r>
            <a:r>
              <a:rPr lang="en-US" sz="1000" spc="-5" dirty="0">
                <a:latin typeface="Arial MT"/>
                <a:cs typeface="Arial MT"/>
              </a:rPr>
              <a:t>values</a:t>
            </a:r>
            <a:r>
              <a:rPr lang="en-US" sz="1000" spc="5" dirty="0">
                <a:latin typeface="Arial MT"/>
                <a:cs typeface="Arial MT"/>
              </a:rPr>
              <a:t> </a:t>
            </a:r>
            <a:r>
              <a:rPr lang="en-US" sz="1000" dirty="0">
                <a:latin typeface="Arial MT"/>
                <a:cs typeface="Arial MT"/>
              </a:rPr>
              <a:t>we </a:t>
            </a:r>
            <a:r>
              <a:rPr lang="en-US" sz="1000" spc="-5" dirty="0">
                <a:latin typeface="Arial MT"/>
                <a:cs typeface="Arial MT"/>
              </a:rPr>
              <a:t>use</a:t>
            </a:r>
            <a:r>
              <a:rPr lang="en-US" sz="1000" dirty="0">
                <a:latin typeface="Arial MT"/>
                <a:cs typeface="Arial MT"/>
              </a:rPr>
              <a:t> </a:t>
            </a:r>
            <a:r>
              <a:rPr lang="en-US" sz="1000" spc="-5" dirty="0">
                <a:latin typeface="Arial MT"/>
                <a:cs typeface="Arial MT"/>
              </a:rPr>
              <a:t>.sum()</a:t>
            </a:r>
            <a:r>
              <a:rPr lang="en-US" sz="1000" spc="15" dirty="0">
                <a:latin typeface="Arial MT"/>
                <a:cs typeface="Arial MT"/>
              </a:rPr>
              <a:t> </a:t>
            </a:r>
            <a:r>
              <a:rPr lang="en-US" sz="1000" spc="-5" dirty="0">
                <a:latin typeface="Arial MT"/>
                <a:cs typeface="Arial MT"/>
              </a:rPr>
              <a:t>function.</a:t>
            </a:r>
            <a:r>
              <a:rPr lang="en-US" sz="1000" dirty="0">
                <a:latin typeface="Arial MT"/>
                <a:cs typeface="Arial MT"/>
              </a:rPr>
              <a:t> </a:t>
            </a:r>
            <a:r>
              <a:rPr lang="en-US" sz="1000" spc="-5" dirty="0">
                <a:latin typeface="Arial MT"/>
                <a:cs typeface="Arial MT"/>
              </a:rPr>
              <a:t>From</a:t>
            </a:r>
            <a:r>
              <a:rPr lang="en-US" sz="1000" spc="10" dirty="0">
                <a:latin typeface="Arial MT"/>
                <a:cs typeface="Arial MT"/>
              </a:rPr>
              <a:t> </a:t>
            </a:r>
            <a:r>
              <a:rPr lang="en-US" sz="1000" spc="-5" dirty="0">
                <a:latin typeface="Arial MT"/>
                <a:cs typeface="Arial MT"/>
              </a:rPr>
              <a:t>the</a:t>
            </a:r>
            <a:r>
              <a:rPr lang="en-US" sz="1000" spc="10" dirty="0">
                <a:latin typeface="Arial MT"/>
                <a:cs typeface="Arial MT"/>
              </a:rPr>
              <a:t> </a:t>
            </a:r>
            <a:r>
              <a:rPr lang="en-US" sz="1000" spc="-5" dirty="0">
                <a:latin typeface="Arial MT"/>
                <a:cs typeface="Arial MT"/>
              </a:rPr>
              <a:t>below</a:t>
            </a:r>
            <a:r>
              <a:rPr lang="en-US" sz="1000" spc="10" dirty="0">
                <a:latin typeface="Arial MT"/>
                <a:cs typeface="Arial MT"/>
              </a:rPr>
              <a:t> </a:t>
            </a:r>
            <a:r>
              <a:rPr lang="en-US" sz="1000" spc="-5" dirty="0">
                <a:latin typeface="Arial MT"/>
                <a:cs typeface="Arial MT"/>
              </a:rPr>
              <a:t>image</a:t>
            </a:r>
            <a:r>
              <a:rPr lang="en-US" sz="1000" spc="20" dirty="0">
                <a:latin typeface="Arial MT"/>
                <a:cs typeface="Arial MT"/>
              </a:rPr>
              <a:t> </a:t>
            </a:r>
            <a:r>
              <a:rPr lang="en-US" sz="1000" spc="-5" dirty="0">
                <a:latin typeface="Arial MT"/>
                <a:cs typeface="Arial MT"/>
              </a:rPr>
              <a:t>we</a:t>
            </a:r>
            <a:r>
              <a:rPr lang="en-US" sz="1000" dirty="0">
                <a:latin typeface="Arial MT"/>
                <a:cs typeface="Arial MT"/>
              </a:rPr>
              <a:t> </a:t>
            </a:r>
            <a:r>
              <a:rPr lang="en-US" sz="1000" spc="-5" dirty="0">
                <a:latin typeface="Arial MT"/>
                <a:cs typeface="Arial MT"/>
              </a:rPr>
              <a:t>found</a:t>
            </a:r>
            <a:r>
              <a:rPr lang="en-US" sz="1000" spc="15" dirty="0">
                <a:latin typeface="Arial MT"/>
                <a:cs typeface="Arial MT"/>
              </a:rPr>
              <a:t> </a:t>
            </a:r>
            <a:r>
              <a:rPr lang="en-US" sz="1000" spc="-5" dirty="0">
                <a:latin typeface="Arial MT"/>
                <a:cs typeface="Arial MT"/>
              </a:rPr>
              <a:t>that</a:t>
            </a:r>
            <a:r>
              <a:rPr lang="en-US" sz="1000" spc="10" dirty="0">
                <a:latin typeface="Arial MT"/>
                <a:cs typeface="Arial MT"/>
              </a:rPr>
              <a:t> </a:t>
            </a:r>
            <a:r>
              <a:rPr lang="en-US" sz="1000" spc="-5" dirty="0">
                <a:latin typeface="Arial MT"/>
                <a:cs typeface="Arial MT"/>
              </a:rPr>
              <a:t>there</a:t>
            </a:r>
            <a:r>
              <a:rPr lang="en-US" sz="1000" dirty="0">
                <a:latin typeface="Arial MT"/>
                <a:cs typeface="Arial MT"/>
              </a:rPr>
              <a:t> </a:t>
            </a:r>
            <a:r>
              <a:rPr lang="en-US" sz="1000" spc="-5" dirty="0">
                <a:latin typeface="Arial MT"/>
                <a:cs typeface="Arial MT"/>
              </a:rPr>
              <a:t>are </a:t>
            </a:r>
            <a:r>
              <a:rPr lang="en-US" sz="1000" spc="-265" dirty="0">
                <a:latin typeface="Arial MT"/>
                <a:cs typeface="Arial MT"/>
              </a:rPr>
              <a:t> </a:t>
            </a:r>
            <a:r>
              <a:rPr lang="en-US" sz="1000" spc="-5" dirty="0">
                <a:latin typeface="Arial MT"/>
                <a:cs typeface="Arial MT"/>
              </a:rPr>
              <a:t>no null values</a:t>
            </a:r>
            <a:r>
              <a:rPr lang="en-US" sz="1000" spc="5" dirty="0">
                <a:latin typeface="Arial MT"/>
                <a:cs typeface="Arial MT"/>
              </a:rPr>
              <a:t> </a:t>
            </a:r>
            <a:r>
              <a:rPr lang="en-US" sz="1000" spc="-5" dirty="0">
                <a:latin typeface="Arial MT"/>
                <a:cs typeface="Arial MT"/>
              </a:rPr>
              <a:t>present</a:t>
            </a:r>
            <a:r>
              <a:rPr lang="en-US" sz="1000" dirty="0">
                <a:latin typeface="Arial MT"/>
                <a:cs typeface="Arial MT"/>
              </a:rPr>
              <a:t> in our</a:t>
            </a:r>
            <a:r>
              <a:rPr lang="en-US" sz="1000" spc="5" dirty="0">
                <a:latin typeface="Arial MT"/>
                <a:cs typeface="Arial MT"/>
              </a:rPr>
              <a:t> </a:t>
            </a:r>
            <a:r>
              <a:rPr lang="en-US" sz="1000" spc="-5" dirty="0">
                <a:latin typeface="Arial MT"/>
                <a:cs typeface="Arial MT"/>
              </a:rPr>
              <a:t>dataset.</a:t>
            </a:r>
            <a:r>
              <a:rPr lang="en-US" sz="1000" spc="10" dirty="0">
                <a:latin typeface="Arial MT"/>
                <a:cs typeface="Arial MT"/>
              </a:rPr>
              <a:t> </a:t>
            </a:r>
            <a:r>
              <a:rPr lang="en-US" sz="1000" dirty="0">
                <a:latin typeface="Arial MT"/>
                <a:cs typeface="Arial MT"/>
              </a:rPr>
              <a:t>So </a:t>
            </a:r>
            <a:r>
              <a:rPr lang="en-US" sz="1000" spc="-5" dirty="0">
                <a:latin typeface="Arial MT"/>
                <a:cs typeface="Arial MT"/>
              </a:rPr>
              <a:t>we</a:t>
            </a:r>
            <a:r>
              <a:rPr lang="en-US" sz="1000" dirty="0">
                <a:latin typeface="Arial MT"/>
                <a:cs typeface="Arial MT"/>
              </a:rPr>
              <a:t> </a:t>
            </a:r>
            <a:r>
              <a:rPr lang="en-US" sz="1000" spc="-5" dirty="0">
                <a:latin typeface="Arial MT"/>
                <a:cs typeface="Arial MT"/>
              </a:rPr>
              <a:t>can</a:t>
            </a:r>
            <a:r>
              <a:rPr lang="en-US" sz="1000" dirty="0">
                <a:latin typeface="Arial MT"/>
                <a:cs typeface="Arial MT"/>
              </a:rPr>
              <a:t> </a:t>
            </a:r>
            <a:r>
              <a:rPr lang="en-US" sz="1000" spc="-5" dirty="0">
                <a:latin typeface="Arial MT"/>
                <a:cs typeface="Arial MT"/>
              </a:rPr>
              <a:t>skip</a:t>
            </a:r>
            <a:r>
              <a:rPr lang="en-US" sz="1000" spc="10" dirty="0">
                <a:latin typeface="Arial MT"/>
                <a:cs typeface="Arial MT"/>
              </a:rPr>
              <a:t> </a:t>
            </a:r>
            <a:r>
              <a:rPr lang="en-US" sz="1000" spc="-5" dirty="0">
                <a:latin typeface="Arial MT"/>
                <a:cs typeface="Arial MT"/>
              </a:rPr>
              <a:t>handling</a:t>
            </a:r>
            <a:r>
              <a:rPr lang="en-US" sz="1000" spc="30" dirty="0">
                <a:latin typeface="Arial MT"/>
                <a:cs typeface="Arial MT"/>
              </a:rPr>
              <a:t> </a:t>
            </a:r>
            <a:r>
              <a:rPr lang="en-US" sz="1000" spc="-5" dirty="0">
                <a:latin typeface="Arial MT"/>
                <a:cs typeface="Arial MT"/>
              </a:rPr>
              <a:t>the</a:t>
            </a:r>
            <a:r>
              <a:rPr lang="en-US" sz="1000" dirty="0">
                <a:latin typeface="Arial MT"/>
                <a:cs typeface="Arial MT"/>
              </a:rPr>
              <a:t> </a:t>
            </a:r>
            <a:r>
              <a:rPr lang="en-US" sz="1000" spc="-5" dirty="0">
                <a:latin typeface="Arial MT"/>
                <a:cs typeface="Arial MT"/>
              </a:rPr>
              <a:t>missing </a:t>
            </a:r>
            <a:r>
              <a:rPr lang="en-US" sz="1000" dirty="0">
                <a:latin typeface="Arial MT"/>
                <a:cs typeface="Arial MT"/>
              </a:rPr>
              <a:t> </a:t>
            </a:r>
            <a:r>
              <a:rPr lang="en-US" sz="1000" spc="-5" dirty="0">
                <a:latin typeface="Arial MT"/>
                <a:cs typeface="Arial MT"/>
              </a:rPr>
              <a:t>values step.</a:t>
            </a:r>
          </a:p>
          <a:p>
            <a:pPr marL="469900" marR="5080" indent="-228600">
              <a:lnSpc>
                <a:spcPts val="1150"/>
              </a:lnSpc>
              <a:buChar char="●"/>
              <a:tabLst>
                <a:tab pos="469265" algn="l"/>
                <a:tab pos="469900" algn="l"/>
              </a:tabLst>
            </a:pPr>
            <a:endParaRPr lang="en-US" sz="1000" spc="-5" dirty="0">
              <a:latin typeface="Arial MT"/>
              <a:cs typeface="Arial MT"/>
            </a:endParaRPr>
          </a:p>
          <a:p>
            <a:pPr marL="469900" marR="5080" indent="-228600">
              <a:lnSpc>
                <a:spcPts val="1150"/>
              </a:lnSpc>
              <a:buChar char="●"/>
              <a:tabLst>
                <a:tab pos="469265" algn="l"/>
                <a:tab pos="469900" algn="l"/>
              </a:tabLst>
            </a:pPr>
            <a:endParaRPr sz="1000" dirty="0">
              <a:latin typeface="Arial MT"/>
              <a:cs typeface="Arial MT"/>
            </a:endParaRPr>
          </a:p>
        </p:txBody>
      </p:sp>
      <p:sp>
        <p:nvSpPr>
          <p:cNvPr id="6" name="object 6"/>
          <p:cNvSpPr txBox="1"/>
          <p:nvPr/>
        </p:nvSpPr>
        <p:spPr>
          <a:xfrm>
            <a:off x="902004" y="9886729"/>
            <a:ext cx="1454150" cy="194310"/>
          </a:xfrm>
          <a:prstGeom prst="rect">
            <a:avLst/>
          </a:prstGeom>
        </p:spPr>
        <p:txBody>
          <a:bodyPr vert="horz" wrap="square" lIns="0" tIns="0" rIns="0" bIns="0" rtlCol="0">
            <a:spAutoFit/>
          </a:bodyPr>
          <a:lstStyle/>
          <a:p>
            <a:pPr marL="12700">
              <a:lnSpc>
                <a:spcPts val="1410"/>
              </a:lnSpc>
            </a:pPr>
            <a:r>
              <a:rPr sz="1200" u="sng" spc="-5" dirty="0">
                <a:solidFill>
                  <a:srgbClr val="0462C1"/>
                </a:solidFill>
                <a:uFill>
                  <a:solidFill>
                    <a:srgbClr val="0462C1"/>
                  </a:solidFill>
                </a:uFill>
                <a:latin typeface="Times New Roman"/>
                <a:cs typeface="Times New Roman"/>
                <a:hlinkClick r:id="rId2"/>
              </a:rPr>
              <a:t>www.smartinternz.com</a:t>
            </a:r>
            <a:endParaRPr sz="1200">
              <a:latin typeface="Times New Roman"/>
              <a:cs typeface="Times New Roman"/>
            </a:endParaRPr>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12700">
              <a:lnSpc>
                <a:spcPts val="1410"/>
              </a:lnSpc>
            </a:pPr>
            <a:r>
              <a:rPr spc="-5" dirty="0"/>
              <a:t>Page</a:t>
            </a:r>
            <a:r>
              <a:rPr spc="-25" dirty="0"/>
              <a:t> </a:t>
            </a:r>
            <a:r>
              <a:rPr b="1" dirty="0">
                <a:latin typeface="Times New Roman"/>
                <a:cs typeface="Times New Roman"/>
              </a:rPr>
              <a:t>6</a:t>
            </a:r>
            <a:r>
              <a:rPr b="1" spc="-20" dirty="0">
                <a:latin typeface="Times New Roman"/>
                <a:cs typeface="Times New Roman"/>
              </a:rPr>
              <a:t> </a:t>
            </a:r>
            <a:r>
              <a:rPr dirty="0"/>
              <a:t>of</a:t>
            </a:r>
            <a:r>
              <a:rPr spc="-25" dirty="0"/>
              <a:t> </a:t>
            </a:r>
            <a:r>
              <a:rPr b="1" dirty="0">
                <a:latin typeface="Times New Roman"/>
                <a:cs typeface="Times New Roman"/>
              </a:rPr>
              <a:t>22</a:t>
            </a:r>
          </a:p>
        </p:txBody>
      </p:sp>
      <p:pic>
        <p:nvPicPr>
          <p:cNvPr id="9" name="Picture 8" descr="Table&#10;&#10;Description automatically generated">
            <a:extLst>
              <a:ext uri="{FF2B5EF4-FFF2-40B4-BE49-F238E27FC236}">
                <a16:creationId xmlns:a16="http://schemas.microsoft.com/office/drawing/2014/main" id="{1883ACF2-1F10-0D58-145F-87509EF291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6451" y="1124342"/>
            <a:ext cx="6417270" cy="1822819"/>
          </a:xfrm>
          <a:prstGeom prst="rect">
            <a:avLst/>
          </a:prstGeom>
        </p:spPr>
      </p:pic>
      <p:sp>
        <p:nvSpPr>
          <p:cNvPr id="14" name="object 2">
            <a:extLst>
              <a:ext uri="{FF2B5EF4-FFF2-40B4-BE49-F238E27FC236}">
                <a16:creationId xmlns:a16="http://schemas.microsoft.com/office/drawing/2014/main" id="{1E2A693D-0BAE-EBB6-E891-8CBD1BFF03D1}"/>
              </a:ext>
            </a:extLst>
          </p:cNvPr>
          <p:cNvSpPr txBox="1"/>
          <p:nvPr/>
        </p:nvSpPr>
        <p:spPr>
          <a:xfrm>
            <a:off x="1416050" y="419718"/>
            <a:ext cx="4906010" cy="615315"/>
          </a:xfrm>
          <a:prstGeom prst="rect">
            <a:avLst/>
          </a:prstGeom>
        </p:spPr>
        <p:txBody>
          <a:bodyPr vert="horz" wrap="square" lIns="0" tIns="18415" rIns="0" bIns="0" rtlCol="0">
            <a:spAutoFit/>
          </a:bodyPr>
          <a:lstStyle/>
          <a:p>
            <a:pPr marL="241300" marR="5080" indent="-228600">
              <a:lnSpc>
                <a:spcPct val="95700"/>
              </a:lnSpc>
              <a:spcBef>
                <a:spcPts val="145"/>
              </a:spcBef>
              <a:buChar char="●"/>
              <a:tabLst>
                <a:tab pos="240665" algn="l"/>
                <a:tab pos="241300" algn="l"/>
              </a:tabLst>
            </a:pPr>
            <a:r>
              <a:rPr sz="1000" spc="-5" dirty="0">
                <a:latin typeface="Arial MT"/>
                <a:cs typeface="Arial MT"/>
              </a:rPr>
              <a:t>For</a:t>
            </a:r>
            <a:r>
              <a:rPr sz="1000" dirty="0">
                <a:latin typeface="Arial MT"/>
                <a:cs typeface="Arial MT"/>
              </a:rPr>
              <a:t> </a:t>
            </a:r>
            <a:r>
              <a:rPr sz="1000" spc="-5" dirty="0">
                <a:latin typeface="Arial MT"/>
                <a:cs typeface="Arial MT"/>
              </a:rPr>
              <a:t>checking</a:t>
            </a:r>
            <a:r>
              <a:rPr sz="1000" dirty="0">
                <a:latin typeface="Arial MT"/>
                <a:cs typeface="Arial MT"/>
              </a:rPr>
              <a:t> </a:t>
            </a:r>
            <a:r>
              <a:rPr sz="1000" spc="-5" dirty="0">
                <a:latin typeface="Arial MT"/>
                <a:cs typeface="Arial MT"/>
              </a:rPr>
              <a:t>the</a:t>
            </a:r>
            <a:r>
              <a:rPr sz="1000" spc="10" dirty="0">
                <a:latin typeface="Arial MT"/>
                <a:cs typeface="Arial MT"/>
              </a:rPr>
              <a:t> </a:t>
            </a:r>
            <a:r>
              <a:rPr sz="1000" spc="-5" dirty="0">
                <a:latin typeface="Arial MT"/>
                <a:cs typeface="Arial MT"/>
              </a:rPr>
              <a:t>null values,</a:t>
            </a:r>
            <a:r>
              <a:rPr sz="1000" spc="5" dirty="0">
                <a:latin typeface="Arial MT"/>
                <a:cs typeface="Arial MT"/>
              </a:rPr>
              <a:t> </a:t>
            </a:r>
            <a:r>
              <a:rPr sz="1000" spc="-5" dirty="0" err="1">
                <a:latin typeface="Arial MT"/>
                <a:cs typeface="Arial MT"/>
              </a:rPr>
              <a:t>df.</a:t>
            </a:r>
            <a:r>
              <a:rPr lang="en-US" sz="1000" spc="-5" dirty="0" err="1">
                <a:latin typeface="Arial MT"/>
                <a:cs typeface="Arial MT"/>
              </a:rPr>
              <a:t>isna</a:t>
            </a:r>
            <a:r>
              <a:rPr sz="1000" spc="-5" dirty="0">
                <a:latin typeface="Arial MT"/>
                <a:cs typeface="Arial MT"/>
              </a:rPr>
              <a:t>()</a:t>
            </a:r>
            <a:r>
              <a:rPr lang="en-US" sz="1000" spc="-5" dirty="0">
                <a:latin typeface="Arial MT"/>
                <a:cs typeface="Arial MT"/>
              </a:rPr>
              <a:t>.any(</a:t>
            </a:r>
            <a:r>
              <a:rPr sz="1000" spc="5" dirty="0">
                <a:latin typeface="Arial MT"/>
                <a:cs typeface="Arial MT"/>
              </a:rPr>
              <a:t> </a:t>
            </a:r>
            <a:r>
              <a:rPr lang="en-US" sz="1000" spc="5" dirty="0">
                <a:latin typeface="Arial MT"/>
                <a:cs typeface="Arial MT"/>
              </a:rPr>
              <a:t>) </a:t>
            </a:r>
            <a:r>
              <a:rPr sz="1000" spc="-5" dirty="0">
                <a:latin typeface="Arial MT"/>
                <a:cs typeface="Arial MT"/>
              </a:rPr>
              <a:t>function</a:t>
            </a:r>
            <a:r>
              <a:rPr sz="1000" spc="10" dirty="0">
                <a:latin typeface="Arial MT"/>
                <a:cs typeface="Arial MT"/>
              </a:rPr>
              <a:t> </a:t>
            </a:r>
            <a:r>
              <a:rPr sz="1000" spc="-5" dirty="0">
                <a:latin typeface="Arial MT"/>
                <a:cs typeface="Arial MT"/>
              </a:rPr>
              <a:t>is</a:t>
            </a:r>
            <a:r>
              <a:rPr sz="1000" spc="5" dirty="0">
                <a:latin typeface="Arial MT"/>
                <a:cs typeface="Arial MT"/>
              </a:rPr>
              <a:t> </a:t>
            </a:r>
            <a:r>
              <a:rPr sz="1000" spc="-5" dirty="0">
                <a:latin typeface="Arial MT"/>
                <a:cs typeface="Arial MT"/>
              </a:rPr>
              <a:t>used.</a:t>
            </a:r>
            <a:r>
              <a:rPr sz="1000" spc="5" dirty="0">
                <a:latin typeface="Arial MT"/>
                <a:cs typeface="Arial MT"/>
              </a:rPr>
              <a:t> </a:t>
            </a:r>
            <a:r>
              <a:rPr sz="1000" spc="-5" dirty="0">
                <a:latin typeface="Arial MT"/>
                <a:cs typeface="Arial MT"/>
              </a:rPr>
              <a:t>To</a:t>
            </a:r>
            <a:r>
              <a:rPr sz="1000" dirty="0">
                <a:latin typeface="Arial MT"/>
                <a:cs typeface="Arial MT"/>
              </a:rPr>
              <a:t> </a:t>
            </a:r>
            <a:r>
              <a:rPr sz="1000" spc="-5" dirty="0">
                <a:latin typeface="Arial MT"/>
                <a:cs typeface="Arial MT"/>
              </a:rPr>
              <a:t>sum</a:t>
            </a:r>
            <a:r>
              <a:rPr sz="1000" dirty="0">
                <a:latin typeface="Arial MT"/>
                <a:cs typeface="Arial MT"/>
              </a:rPr>
              <a:t> </a:t>
            </a:r>
            <a:r>
              <a:rPr sz="1000" spc="-5" dirty="0">
                <a:latin typeface="Arial MT"/>
                <a:cs typeface="Arial MT"/>
              </a:rPr>
              <a:t>those</a:t>
            </a:r>
            <a:r>
              <a:rPr sz="1000" dirty="0">
                <a:latin typeface="Arial MT"/>
                <a:cs typeface="Arial MT"/>
              </a:rPr>
              <a:t> </a:t>
            </a:r>
            <a:r>
              <a:rPr sz="1000" spc="-5" dirty="0">
                <a:latin typeface="Arial MT"/>
                <a:cs typeface="Arial MT"/>
              </a:rPr>
              <a:t>null </a:t>
            </a:r>
            <a:r>
              <a:rPr sz="1000" dirty="0">
                <a:latin typeface="Arial MT"/>
                <a:cs typeface="Arial MT"/>
              </a:rPr>
              <a:t> </a:t>
            </a:r>
            <a:r>
              <a:rPr sz="1000" spc="-5" dirty="0">
                <a:latin typeface="Arial MT"/>
                <a:cs typeface="Arial MT"/>
              </a:rPr>
              <a:t>values</a:t>
            </a:r>
            <a:r>
              <a:rPr sz="1000" spc="5" dirty="0">
                <a:latin typeface="Arial MT"/>
                <a:cs typeface="Arial MT"/>
              </a:rPr>
              <a:t> </a:t>
            </a:r>
            <a:r>
              <a:rPr sz="1000" dirty="0">
                <a:latin typeface="Arial MT"/>
                <a:cs typeface="Arial MT"/>
              </a:rPr>
              <a:t>we </a:t>
            </a:r>
            <a:r>
              <a:rPr sz="1000" spc="-5" dirty="0">
                <a:latin typeface="Arial MT"/>
                <a:cs typeface="Arial MT"/>
              </a:rPr>
              <a:t>use</a:t>
            </a:r>
            <a:r>
              <a:rPr sz="1000" dirty="0">
                <a:latin typeface="Arial MT"/>
                <a:cs typeface="Arial MT"/>
              </a:rPr>
              <a:t> </a:t>
            </a:r>
            <a:r>
              <a:rPr sz="1000" spc="-5" dirty="0">
                <a:latin typeface="Arial MT"/>
                <a:cs typeface="Arial MT"/>
              </a:rPr>
              <a:t>.sum()</a:t>
            </a:r>
            <a:r>
              <a:rPr sz="1000" spc="15" dirty="0">
                <a:latin typeface="Arial MT"/>
                <a:cs typeface="Arial MT"/>
              </a:rPr>
              <a:t> </a:t>
            </a:r>
            <a:r>
              <a:rPr sz="1000" spc="-5" dirty="0">
                <a:latin typeface="Arial MT"/>
                <a:cs typeface="Arial MT"/>
              </a:rPr>
              <a:t>function.</a:t>
            </a:r>
            <a:r>
              <a:rPr sz="1000" dirty="0">
                <a:latin typeface="Arial MT"/>
                <a:cs typeface="Arial MT"/>
              </a:rPr>
              <a:t> </a:t>
            </a:r>
            <a:r>
              <a:rPr sz="1000" spc="-5" dirty="0">
                <a:latin typeface="Arial MT"/>
                <a:cs typeface="Arial MT"/>
              </a:rPr>
              <a:t>From</a:t>
            </a:r>
            <a:r>
              <a:rPr sz="1000" spc="10" dirty="0">
                <a:latin typeface="Arial MT"/>
                <a:cs typeface="Arial MT"/>
              </a:rPr>
              <a:t> </a:t>
            </a:r>
            <a:r>
              <a:rPr sz="1000" spc="-5" dirty="0">
                <a:latin typeface="Arial MT"/>
                <a:cs typeface="Arial MT"/>
              </a:rPr>
              <a:t>the</a:t>
            </a:r>
            <a:r>
              <a:rPr sz="1000" spc="10" dirty="0">
                <a:latin typeface="Arial MT"/>
                <a:cs typeface="Arial MT"/>
              </a:rPr>
              <a:t> </a:t>
            </a:r>
            <a:r>
              <a:rPr sz="1000" spc="-5" dirty="0">
                <a:latin typeface="Arial MT"/>
                <a:cs typeface="Arial MT"/>
              </a:rPr>
              <a:t>below</a:t>
            </a:r>
            <a:r>
              <a:rPr sz="1000" spc="10" dirty="0">
                <a:latin typeface="Arial MT"/>
                <a:cs typeface="Arial MT"/>
              </a:rPr>
              <a:t> </a:t>
            </a:r>
            <a:r>
              <a:rPr sz="1000" spc="-5" dirty="0">
                <a:latin typeface="Arial MT"/>
                <a:cs typeface="Arial MT"/>
              </a:rPr>
              <a:t>image</a:t>
            </a:r>
            <a:r>
              <a:rPr sz="1000" spc="20" dirty="0">
                <a:latin typeface="Arial MT"/>
                <a:cs typeface="Arial MT"/>
              </a:rPr>
              <a:t> </a:t>
            </a:r>
            <a:r>
              <a:rPr sz="1000" spc="-5" dirty="0">
                <a:latin typeface="Arial MT"/>
                <a:cs typeface="Arial MT"/>
              </a:rPr>
              <a:t>we</a:t>
            </a:r>
            <a:r>
              <a:rPr sz="1000" dirty="0">
                <a:latin typeface="Arial MT"/>
                <a:cs typeface="Arial MT"/>
              </a:rPr>
              <a:t> </a:t>
            </a:r>
            <a:r>
              <a:rPr sz="1000" spc="-5" dirty="0">
                <a:latin typeface="Arial MT"/>
                <a:cs typeface="Arial MT"/>
              </a:rPr>
              <a:t>found</a:t>
            </a:r>
            <a:r>
              <a:rPr sz="1000" spc="15" dirty="0">
                <a:latin typeface="Arial MT"/>
                <a:cs typeface="Arial MT"/>
              </a:rPr>
              <a:t> </a:t>
            </a:r>
            <a:r>
              <a:rPr sz="1000" spc="-5" dirty="0">
                <a:latin typeface="Arial MT"/>
                <a:cs typeface="Arial MT"/>
              </a:rPr>
              <a:t>that</a:t>
            </a:r>
            <a:r>
              <a:rPr sz="1000" spc="10" dirty="0">
                <a:latin typeface="Arial MT"/>
                <a:cs typeface="Arial MT"/>
              </a:rPr>
              <a:t> </a:t>
            </a:r>
            <a:r>
              <a:rPr sz="1000" spc="-5" dirty="0">
                <a:latin typeface="Arial MT"/>
                <a:cs typeface="Arial MT"/>
              </a:rPr>
              <a:t>there</a:t>
            </a:r>
            <a:r>
              <a:rPr sz="1000" dirty="0">
                <a:latin typeface="Arial MT"/>
                <a:cs typeface="Arial MT"/>
              </a:rPr>
              <a:t> </a:t>
            </a:r>
            <a:r>
              <a:rPr sz="1000" spc="-5" dirty="0">
                <a:latin typeface="Arial MT"/>
                <a:cs typeface="Arial MT"/>
              </a:rPr>
              <a:t>are </a:t>
            </a:r>
            <a:r>
              <a:rPr sz="1000" spc="-265" dirty="0">
                <a:latin typeface="Arial MT"/>
                <a:cs typeface="Arial MT"/>
              </a:rPr>
              <a:t> </a:t>
            </a:r>
            <a:r>
              <a:rPr sz="1000" spc="-5" dirty="0">
                <a:latin typeface="Arial MT"/>
                <a:cs typeface="Arial MT"/>
              </a:rPr>
              <a:t>no null values</a:t>
            </a:r>
            <a:r>
              <a:rPr sz="1000" spc="5" dirty="0">
                <a:latin typeface="Arial MT"/>
                <a:cs typeface="Arial MT"/>
              </a:rPr>
              <a:t> </a:t>
            </a:r>
            <a:r>
              <a:rPr sz="1000" spc="-5" dirty="0">
                <a:latin typeface="Arial MT"/>
                <a:cs typeface="Arial MT"/>
              </a:rPr>
              <a:t>present</a:t>
            </a:r>
            <a:r>
              <a:rPr sz="1000" dirty="0">
                <a:latin typeface="Arial MT"/>
                <a:cs typeface="Arial MT"/>
              </a:rPr>
              <a:t> in our</a:t>
            </a:r>
            <a:r>
              <a:rPr sz="1000" spc="5" dirty="0">
                <a:latin typeface="Arial MT"/>
                <a:cs typeface="Arial MT"/>
              </a:rPr>
              <a:t> </a:t>
            </a:r>
            <a:r>
              <a:rPr sz="1000" spc="-5" dirty="0">
                <a:latin typeface="Arial MT"/>
                <a:cs typeface="Arial MT"/>
              </a:rPr>
              <a:t>dataset.</a:t>
            </a:r>
            <a:r>
              <a:rPr sz="1000" spc="10" dirty="0">
                <a:latin typeface="Arial MT"/>
                <a:cs typeface="Arial MT"/>
              </a:rPr>
              <a:t> </a:t>
            </a:r>
            <a:r>
              <a:rPr sz="1000" dirty="0">
                <a:latin typeface="Arial MT"/>
                <a:cs typeface="Arial MT"/>
              </a:rPr>
              <a:t>So </a:t>
            </a:r>
            <a:r>
              <a:rPr sz="1000" spc="-5" dirty="0">
                <a:latin typeface="Arial MT"/>
                <a:cs typeface="Arial MT"/>
              </a:rPr>
              <a:t>we</a:t>
            </a:r>
            <a:r>
              <a:rPr sz="1000" dirty="0">
                <a:latin typeface="Arial MT"/>
                <a:cs typeface="Arial MT"/>
              </a:rPr>
              <a:t> </a:t>
            </a:r>
            <a:r>
              <a:rPr sz="1000" spc="-5" dirty="0">
                <a:latin typeface="Arial MT"/>
                <a:cs typeface="Arial MT"/>
              </a:rPr>
              <a:t>can</a:t>
            </a:r>
            <a:r>
              <a:rPr sz="1000" dirty="0">
                <a:latin typeface="Arial MT"/>
                <a:cs typeface="Arial MT"/>
              </a:rPr>
              <a:t> </a:t>
            </a:r>
            <a:r>
              <a:rPr sz="1000" spc="-5" dirty="0">
                <a:latin typeface="Arial MT"/>
                <a:cs typeface="Arial MT"/>
              </a:rPr>
              <a:t>skip</a:t>
            </a:r>
            <a:r>
              <a:rPr sz="1000" spc="10" dirty="0">
                <a:latin typeface="Arial MT"/>
                <a:cs typeface="Arial MT"/>
              </a:rPr>
              <a:t> </a:t>
            </a:r>
            <a:r>
              <a:rPr sz="1000" spc="-5" dirty="0">
                <a:latin typeface="Arial MT"/>
                <a:cs typeface="Arial MT"/>
              </a:rPr>
              <a:t>handling</a:t>
            </a:r>
            <a:r>
              <a:rPr sz="1000" spc="30" dirty="0">
                <a:latin typeface="Arial MT"/>
                <a:cs typeface="Arial MT"/>
              </a:rPr>
              <a:t> </a:t>
            </a:r>
            <a:r>
              <a:rPr sz="1000" spc="-5" dirty="0">
                <a:latin typeface="Arial MT"/>
                <a:cs typeface="Arial MT"/>
              </a:rPr>
              <a:t>the</a:t>
            </a:r>
            <a:r>
              <a:rPr sz="1000" dirty="0">
                <a:latin typeface="Arial MT"/>
                <a:cs typeface="Arial MT"/>
              </a:rPr>
              <a:t> </a:t>
            </a:r>
            <a:r>
              <a:rPr sz="1000" spc="-5" dirty="0">
                <a:latin typeface="Arial MT"/>
                <a:cs typeface="Arial MT"/>
              </a:rPr>
              <a:t>missing </a:t>
            </a:r>
            <a:r>
              <a:rPr sz="1000" dirty="0">
                <a:latin typeface="Arial MT"/>
                <a:cs typeface="Arial MT"/>
              </a:rPr>
              <a:t> </a:t>
            </a:r>
            <a:r>
              <a:rPr sz="1000" spc="-5" dirty="0">
                <a:latin typeface="Arial MT"/>
                <a:cs typeface="Arial MT"/>
              </a:rPr>
              <a:t>values step.</a:t>
            </a:r>
            <a:endParaRPr sz="1000" dirty="0">
              <a:latin typeface="Arial MT"/>
              <a:cs typeface="Arial MT"/>
            </a:endParaRPr>
          </a:p>
        </p:txBody>
      </p:sp>
      <p:pic>
        <p:nvPicPr>
          <p:cNvPr id="16" name="Picture 15" descr="Table&#10;&#10;Description automatically generated">
            <a:extLst>
              <a:ext uri="{FF2B5EF4-FFF2-40B4-BE49-F238E27FC236}">
                <a16:creationId xmlns:a16="http://schemas.microsoft.com/office/drawing/2014/main" id="{964E372F-A753-9588-76E6-096BB26CFC8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55529" y="7042722"/>
            <a:ext cx="3017782" cy="2514601"/>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p:nvPr/>
        </p:nvSpPr>
        <p:spPr>
          <a:xfrm>
            <a:off x="1141277" y="787623"/>
            <a:ext cx="5456373" cy="1107996"/>
          </a:xfrm>
          <a:prstGeom prst="rect">
            <a:avLst/>
          </a:prstGeom>
        </p:spPr>
        <p:txBody>
          <a:bodyPr vert="horz" wrap="square" lIns="0" tIns="12700" rIns="0" bIns="0" rtlCol="0">
            <a:spAutoFit/>
          </a:bodyPr>
          <a:lstStyle/>
          <a:p>
            <a:pPr marL="12700">
              <a:lnSpc>
                <a:spcPct val="100000"/>
              </a:lnSpc>
              <a:spcBef>
                <a:spcPts val="100"/>
              </a:spcBef>
            </a:pPr>
            <a:r>
              <a:rPr sz="1200" b="1" dirty="0">
                <a:latin typeface="Arial"/>
                <a:cs typeface="Arial"/>
              </a:rPr>
              <a:t>Activity</a:t>
            </a:r>
            <a:r>
              <a:rPr sz="1200" b="1" spc="-10" dirty="0">
                <a:latin typeface="Arial"/>
                <a:cs typeface="Arial"/>
              </a:rPr>
              <a:t> </a:t>
            </a:r>
            <a:r>
              <a:rPr sz="1200" b="1" spc="-5" dirty="0">
                <a:latin typeface="Arial"/>
                <a:cs typeface="Arial"/>
              </a:rPr>
              <a:t>2.</a:t>
            </a:r>
            <a:r>
              <a:rPr lang="en-US" sz="1200" b="1" spc="-5" dirty="0">
                <a:latin typeface="Arial"/>
                <a:cs typeface="Arial"/>
              </a:rPr>
              <a:t>2</a:t>
            </a:r>
            <a:r>
              <a:rPr sz="1200" b="1" spc="-5" dirty="0">
                <a:latin typeface="Arial"/>
                <a:cs typeface="Arial"/>
              </a:rPr>
              <a:t>:</a:t>
            </a:r>
            <a:r>
              <a:rPr lang="en-US" sz="1200" b="1" spc="-5" dirty="0">
                <a:latin typeface="Arial"/>
                <a:cs typeface="Arial"/>
              </a:rPr>
              <a:t> </a:t>
            </a:r>
            <a:r>
              <a:rPr sz="1200" b="1" spc="-5" dirty="0">
                <a:latin typeface="Arial"/>
                <a:cs typeface="Arial"/>
              </a:rPr>
              <a:t>Handling</a:t>
            </a:r>
            <a:r>
              <a:rPr lang="en-US" sz="1200" b="1" spc="-5" dirty="0">
                <a:latin typeface="Arial"/>
                <a:cs typeface="Arial"/>
              </a:rPr>
              <a:t> Outliers</a:t>
            </a:r>
            <a:endParaRPr sz="1100" dirty="0">
              <a:latin typeface="Arial"/>
              <a:cs typeface="Arial"/>
            </a:endParaRPr>
          </a:p>
          <a:p>
            <a:pPr marL="12700" marR="142875">
              <a:lnSpc>
                <a:spcPts val="1150"/>
              </a:lnSpc>
            </a:pPr>
            <a:r>
              <a:rPr sz="1000" spc="-5" dirty="0">
                <a:latin typeface="Arial MT"/>
                <a:cs typeface="Arial MT"/>
              </a:rPr>
              <a:t>With</a:t>
            </a:r>
            <a:r>
              <a:rPr sz="1000" dirty="0">
                <a:latin typeface="Arial MT"/>
                <a:cs typeface="Arial MT"/>
              </a:rPr>
              <a:t> </a:t>
            </a:r>
            <a:r>
              <a:rPr sz="1000" spc="-5" dirty="0">
                <a:latin typeface="Arial MT"/>
                <a:cs typeface="Arial MT"/>
              </a:rPr>
              <a:t>the</a:t>
            </a:r>
            <a:r>
              <a:rPr sz="1000" spc="5" dirty="0">
                <a:latin typeface="Arial MT"/>
                <a:cs typeface="Arial MT"/>
              </a:rPr>
              <a:t> </a:t>
            </a:r>
            <a:r>
              <a:rPr sz="1000" spc="-5" dirty="0">
                <a:latin typeface="Arial MT"/>
                <a:cs typeface="Arial MT"/>
              </a:rPr>
              <a:t>help</a:t>
            </a:r>
            <a:r>
              <a:rPr sz="1000" spc="15" dirty="0">
                <a:latin typeface="Arial MT"/>
                <a:cs typeface="Arial MT"/>
              </a:rPr>
              <a:t> </a:t>
            </a:r>
            <a:r>
              <a:rPr sz="1000" spc="-5" dirty="0">
                <a:latin typeface="Arial MT"/>
                <a:cs typeface="Arial MT"/>
              </a:rPr>
              <a:t>of</a:t>
            </a:r>
            <a:r>
              <a:rPr sz="1000" spc="10" dirty="0">
                <a:latin typeface="Arial MT"/>
                <a:cs typeface="Arial MT"/>
              </a:rPr>
              <a:t> </a:t>
            </a:r>
            <a:r>
              <a:rPr sz="1000" spc="-5" dirty="0">
                <a:latin typeface="Arial MT"/>
                <a:cs typeface="Arial MT"/>
              </a:rPr>
              <a:t>boxplot,</a:t>
            </a:r>
            <a:r>
              <a:rPr sz="1000" spc="15" dirty="0">
                <a:latin typeface="Arial MT"/>
                <a:cs typeface="Arial MT"/>
              </a:rPr>
              <a:t> </a:t>
            </a:r>
            <a:r>
              <a:rPr sz="1000" spc="-5" dirty="0">
                <a:latin typeface="Arial MT"/>
                <a:cs typeface="Arial MT"/>
              </a:rPr>
              <a:t>outliers</a:t>
            </a:r>
            <a:r>
              <a:rPr sz="1000" spc="15" dirty="0">
                <a:latin typeface="Arial MT"/>
                <a:cs typeface="Arial MT"/>
              </a:rPr>
              <a:t> </a:t>
            </a:r>
            <a:r>
              <a:rPr sz="1000" spc="-5" dirty="0">
                <a:latin typeface="Arial MT"/>
                <a:cs typeface="Arial MT"/>
              </a:rPr>
              <a:t>are</a:t>
            </a:r>
            <a:r>
              <a:rPr sz="1000" spc="5" dirty="0">
                <a:latin typeface="Arial MT"/>
                <a:cs typeface="Arial MT"/>
              </a:rPr>
              <a:t> </a:t>
            </a:r>
            <a:r>
              <a:rPr sz="1000" spc="-5" dirty="0">
                <a:latin typeface="Arial MT"/>
                <a:cs typeface="Arial MT"/>
              </a:rPr>
              <a:t>visualized.</a:t>
            </a:r>
            <a:r>
              <a:rPr sz="1000" spc="10" dirty="0">
                <a:latin typeface="Arial MT"/>
                <a:cs typeface="Arial MT"/>
              </a:rPr>
              <a:t> </a:t>
            </a:r>
            <a:r>
              <a:rPr sz="1000" spc="-5" dirty="0">
                <a:latin typeface="Arial MT"/>
                <a:cs typeface="Arial MT"/>
              </a:rPr>
              <a:t>And</a:t>
            </a:r>
            <a:r>
              <a:rPr sz="1000" spc="15" dirty="0">
                <a:latin typeface="Arial MT"/>
                <a:cs typeface="Arial MT"/>
              </a:rPr>
              <a:t> </a:t>
            </a:r>
            <a:r>
              <a:rPr sz="1000" spc="-5" dirty="0">
                <a:latin typeface="Arial MT"/>
                <a:cs typeface="Arial MT"/>
              </a:rPr>
              <a:t>here</a:t>
            </a:r>
            <a:r>
              <a:rPr sz="1000" spc="5" dirty="0">
                <a:latin typeface="Arial MT"/>
                <a:cs typeface="Arial MT"/>
              </a:rPr>
              <a:t> </a:t>
            </a:r>
            <a:r>
              <a:rPr sz="1000" spc="-5" dirty="0">
                <a:latin typeface="Arial MT"/>
                <a:cs typeface="Arial MT"/>
              </a:rPr>
              <a:t>we</a:t>
            </a:r>
            <a:r>
              <a:rPr sz="1000" dirty="0">
                <a:latin typeface="Arial MT"/>
                <a:cs typeface="Arial MT"/>
              </a:rPr>
              <a:t> </a:t>
            </a:r>
            <a:r>
              <a:rPr sz="1000" spc="-5" dirty="0">
                <a:latin typeface="Arial MT"/>
                <a:cs typeface="Arial MT"/>
              </a:rPr>
              <a:t>are</a:t>
            </a:r>
            <a:r>
              <a:rPr sz="1000" spc="20" dirty="0">
                <a:latin typeface="Arial MT"/>
                <a:cs typeface="Arial MT"/>
              </a:rPr>
              <a:t> </a:t>
            </a:r>
            <a:r>
              <a:rPr sz="1000" spc="-5" dirty="0">
                <a:latin typeface="Arial MT"/>
                <a:cs typeface="Arial MT"/>
              </a:rPr>
              <a:t>going</a:t>
            </a:r>
            <a:r>
              <a:rPr sz="1000" spc="15" dirty="0">
                <a:latin typeface="Arial MT"/>
                <a:cs typeface="Arial MT"/>
              </a:rPr>
              <a:t> </a:t>
            </a:r>
            <a:r>
              <a:rPr sz="1000" spc="-5" dirty="0">
                <a:latin typeface="Arial MT"/>
                <a:cs typeface="Arial MT"/>
              </a:rPr>
              <a:t>to</a:t>
            </a:r>
            <a:r>
              <a:rPr sz="1000" spc="5" dirty="0">
                <a:latin typeface="Arial MT"/>
                <a:cs typeface="Arial MT"/>
              </a:rPr>
              <a:t> </a:t>
            </a:r>
            <a:r>
              <a:rPr sz="1000" spc="-5" dirty="0">
                <a:latin typeface="Arial MT"/>
                <a:cs typeface="Arial MT"/>
              </a:rPr>
              <a:t>find</a:t>
            </a:r>
            <a:r>
              <a:rPr sz="1000" dirty="0">
                <a:latin typeface="Arial MT"/>
                <a:cs typeface="Arial MT"/>
              </a:rPr>
              <a:t> </a:t>
            </a:r>
            <a:r>
              <a:rPr sz="1000" spc="-5" dirty="0">
                <a:latin typeface="Arial MT"/>
                <a:cs typeface="Arial MT"/>
              </a:rPr>
              <a:t>upper </a:t>
            </a:r>
            <a:r>
              <a:rPr sz="1000" spc="-260" dirty="0">
                <a:latin typeface="Arial MT"/>
                <a:cs typeface="Arial MT"/>
              </a:rPr>
              <a:t> </a:t>
            </a:r>
            <a:r>
              <a:rPr sz="1000" spc="-5" dirty="0">
                <a:latin typeface="Arial MT"/>
                <a:cs typeface="Arial MT"/>
              </a:rPr>
              <a:t>bound and</a:t>
            </a:r>
            <a:r>
              <a:rPr sz="1000" spc="10" dirty="0">
                <a:latin typeface="Arial MT"/>
                <a:cs typeface="Arial MT"/>
              </a:rPr>
              <a:t> </a:t>
            </a:r>
            <a:r>
              <a:rPr sz="1000" spc="-5" dirty="0">
                <a:latin typeface="Arial MT"/>
                <a:cs typeface="Arial MT"/>
              </a:rPr>
              <a:t>lower</a:t>
            </a:r>
            <a:r>
              <a:rPr sz="1000" dirty="0">
                <a:latin typeface="Arial MT"/>
                <a:cs typeface="Arial MT"/>
              </a:rPr>
              <a:t> </a:t>
            </a:r>
            <a:r>
              <a:rPr sz="1000" spc="-5" dirty="0">
                <a:latin typeface="Arial MT"/>
                <a:cs typeface="Arial MT"/>
              </a:rPr>
              <a:t>bound</a:t>
            </a:r>
            <a:r>
              <a:rPr sz="1000" spc="10" dirty="0">
                <a:latin typeface="Arial MT"/>
                <a:cs typeface="Arial MT"/>
              </a:rPr>
              <a:t> </a:t>
            </a:r>
            <a:r>
              <a:rPr sz="1000" spc="-5" dirty="0">
                <a:latin typeface="Arial MT"/>
                <a:cs typeface="Arial MT"/>
              </a:rPr>
              <a:t>of</a:t>
            </a:r>
            <a:r>
              <a:rPr sz="1000" spc="10" dirty="0">
                <a:latin typeface="Arial MT"/>
                <a:cs typeface="Arial MT"/>
              </a:rPr>
              <a:t> </a:t>
            </a:r>
            <a:r>
              <a:rPr lang="en-US" sz="1000" spc="5" dirty="0" err="1">
                <a:latin typeface="Arial MT"/>
                <a:cs typeface="Arial MT"/>
              </a:rPr>
              <a:t>policy_annual_premium</a:t>
            </a:r>
            <a:r>
              <a:rPr lang="en-US" sz="1000" spc="5" dirty="0">
                <a:latin typeface="Arial MT"/>
                <a:cs typeface="Arial MT"/>
              </a:rPr>
              <a:t> </a:t>
            </a:r>
            <a:r>
              <a:rPr sz="1000" spc="-5" dirty="0">
                <a:latin typeface="Arial MT"/>
                <a:cs typeface="Arial MT"/>
              </a:rPr>
              <a:t>feature</a:t>
            </a:r>
            <a:r>
              <a:rPr sz="1000" dirty="0">
                <a:latin typeface="Arial MT"/>
                <a:cs typeface="Arial MT"/>
              </a:rPr>
              <a:t> </a:t>
            </a:r>
            <a:r>
              <a:rPr sz="1000" spc="-5" dirty="0">
                <a:latin typeface="Arial MT"/>
                <a:cs typeface="Arial MT"/>
              </a:rPr>
              <a:t>with</a:t>
            </a:r>
            <a:r>
              <a:rPr sz="1000" dirty="0">
                <a:latin typeface="Arial MT"/>
                <a:cs typeface="Arial MT"/>
              </a:rPr>
              <a:t> some</a:t>
            </a:r>
            <a:r>
              <a:rPr sz="1000" spc="10" dirty="0">
                <a:latin typeface="Arial MT"/>
                <a:cs typeface="Arial MT"/>
              </a:rPr>
              <a:t> </a:t>
            </a:r>
            <a:r>
              <a:rPr sz="1000" spc="-5" dirty="0">
                <a:latin typeface="Arial MT"/>
                <a:cs typeface="Arial MT"/>
              </a:rPr>
              <a:t>mathematical formula.</a:t>
            </a:r>
            <a:endParaRPr sz="1000" dirty="0">
              <a:latin typeface="Arial MT"/>
              <a:cs typeface="Arial MT"/>
            </a:endParaRPr>
          </a:p>
          <a:p>
            <a:pPr marL="469900" marR="5080" indent="-228600">
              <a:lnSpc>
                <a:spcPts val="1140"/>
              </a:lnSpc>
              <a:spcBef>
                <a:spcPts val="685"/>
              </a:spcBef>
              <a:buFont typeface="Symbol"/>
              <a:buChar char=""/>
              <a:tabLst>
                <a:tab pos="469265" algn="l"/>
                <a:tab pos="469900" algn="l"/>
              </a:tabLst>
            </a:pPr>
            <a:r>
              <a:rPr sz="1000" spc="-5" dirty="0">
                <a:latin typeface="Arial MT"/>
                <a:cs typeface="Arial MT"/>
              </a:rPr>
              <a:t>From</a:t>
            </a:r>
            <a:r>
              <a:rPr sz="1000" spc="5" dirty="0">
                <a:latin typeface="Arial MT"/>
                <a:cs typeface="Arial MT"/>
              </a:rPr>
              <a:t> </a:t>
            </a:r>
            <a:r>
              <a:rPr sz="1000" spc="-5" dirty="0">
                <a:latin typeface="Arial MT"/>
                <a:cs typeface="Arial MT"/>
              </a:rPr>
              <a:t>the</a:t>
            </a:r>
            <a:r>
              <a:rPr sz="1000" spc="15" dirty="0">
                <a:latin typeface="Arial MT"/>
                <a:cs typeface="Arial MT"/>
              </a:rPr>
              <a:t> </a:t>
            </a:r>
            <a:r>
              <a:rPr sz="1000" spc="-5" dirty="0">
                <a:latin typeface="Arial MT"/>
                <a:cs typeface="Arial MT"/>
              </a:rPr>
              <a:t>below</a:t>
            </a:r>
            <a:r>
              <a:rPr sz="1000" spc="15" dirty="0">
                <a:latin typeface="Arial MT"/>
                <a:cs typeface="Arial MT"/>
              </a:rPr>
              <a:t> </a:t>
            </a:r>
            <a:r>
              <a:rPr sz="1000" spc="-5" dirty="0">
                <a:latin typeface="Arial MT"/>
                <a:cs typeface="Arial MT"/>
              </a:rPr>
              <a:t>diagram,</a:t>
            </a:r>
            <a:r>
              <a:rPr sz="1000" spc="5" dirty="0">
                <a:latin typeface="Arial MT"/>
                <a:cs typeface="Arial MT"/>
              </a:rPr>
              <a:t> </a:t>
            </a:r>
            <a:r>
              <a:rPr sz="1000" dirty="0">
                <a:latin typeface="Arial MT"/>
                <a:cs typeface="Arial MT"/>
              </a:rPr>
              <a:t>we</a:t>
            </a:r>
            <a:r>
              <a:rPr sz="1000" spc="5" dirty="0">
                <a:latin typeface="Arial MT"/>
                <a:cs typeface="Arial MT"/>
              </a:rPr>
              <a:t> </a:t>
            </a:r>
            <a:r>
              <a:rPr sz="1000" spc="-5" dirty="0">
                <a:latin typeface="Arial MT"/>
                <a:cs typeface="Arial MT"/>
              </a:rPr>
              <a:t>could</a:t>
            </a:r>
            <a:r>
              <a:rPr sz="1000" spc="5" dirty="0">
                <a:latin typeface="Arial MT"/>
                <a:cs typeface="Arial MT"/>
              </a:rPr>
              <a:t> </a:t>
            </a:r>
            <a:r>
              <a:rPr sz="1000" spc="-5" dirty="0">
                <a:latin typeface="Arial MT"/>
                <a:cs typeface="Arial MT"/>
              </a:rPr>
              <a:t>visualize</a:t>
            </a:r>
            <a:r>
              <a:rPr sz="1000" spc="15" dirty="0">
                <a:latin typeface="Arial MT"/>
                <a:cs typeface="Arial MT"/>
              </a:rPr>
              <a:t> </a:t>
            </a:r>
            <a:r>
              <a:rPr sz="1000" spc="-5" dirty="0">
                <a:latin typeface="Arial MT"/>
                <a:cs typeface="Arial MT"/>
              </a:rPr>
              <a:t>that</a:t>
            </a:r>
            <a:r>
              <a:rPr sz="1000" spc="5" dirty="0">
                <a:latin typeface="Arial MT"/>
                <a:cs typeface="Arial MT"/>
              </a:rPr>
              <a:t> </a:t>
            </a:r>
            <a:r>
              <a:rPr lang="en-US" sz="1000" spc="5" dirty="0" err="1">
                <a:latin typeface="Arial MT"/>
                <a:cs typeface="Arial MT"/>
              </a:rPr>
              <a:t>policy_annual_premium</a:t>
            </a:r>
            <a:r>
              <a:rPr lang="en-US" sz="1000" spc="5" dirty="0">
                <a:latin typeface="Arial MT"/>
                <a:cs typeface="Arial MT"/>
              </a:rPr>
              <a:t> </a:t>
            </a:r>
            <a:r>
              <a:rPr sz="1000" spc="-5" dirty="0">
                <a:latin typeface="Arial MT"/>
                <a:cs typeface="Arial MT"/>
              </a:rPr>
              <a:t>feature</a:t>
            </a:r>
            <a:r>
              <a:rPr sz="1000" spc="5" dirty="0">
                <a:latin typeface="Arial MT"/>
                <a:cs typeface="Arial MT"/>
              </a:rPr>
              <a:t> </a:t>
            </a:r>
            <a:r>
              <a:rPr sz="1000" spc="-5" dirty="0">
                <a:latin typeface="Arial MT"/>
                <a:cs typeface="Arial MT"/>
              </a:rPr>
              <a:t>has</a:t>
            </a:r>
            <a:r>
              <a:rPr sz="1000" spc="25" dirty="0">
                <a:latin typeface="Arial MT"/>
                <a:cs typeface="Arial MT"/>
              </a:rPr>
              <a:t> </a:t>
            </a:r>
            <a:r>
              <a:rPr sz="1000" spc="-5" dirty="0">
                <a:latin typeface="Arial MT"/>
                <a:cs typeface="Arial MT"/>
              </a:rPr>
              <a:t>outliers. </a:t>
            </a:r>
            <a:r>
              <a:rPr sz="1000" spc="-265" dirty="0">
                <a:latin typeface="Arial MT"/>
                <a:cs typeface="Arial MT"/>
              </a:rPr>
              <a:t> </a:t>
            </a:r>
            <a:r>
              <a:rPr sz="1000" spc="-5" dirty="0">
                <a:latin typeface="Arial MT"/>
                <a:cs typeface="Arial MT"/>
              </a:rPr>
              <a:t>Boxplot from seaborn</a:t>
            </a:r>
            <a:r>
              <a:rPr sz="1000" spc="5" dirty="0">
                <a:latin typeface="Arial MT"/>
                <a:cs typeface="Arial MT"/>
              </a:rPr>
              <a:t> </a:t>
            </a:r>
            <a:r>
              <a:rPr sz="1000" dirty="0">
                <a:latin typeface="Arial MT"/>
                <a:cs typeface="Arial MT"/>
              </a:rPr>
              <a:t>library </a:t>
            </a:r>
            <a:r>
              <a:rPr sz="1000" spc="-10" dirty="0">
                <a:latin typeface="Arial MT"/>
                <a:cs typeface="Arial MT"/>
              </a:rPr>
              <a:t>is</a:t>
            </a:r>
            <a:r>
              <a:rPr sz="1000" dirty="0">
                <a:latin typeface="Arial MT"/>
                <a:cs typeface="Arial MT"/>
              </a:rPr>
              <a:t> </a:t>
            </a:r>
            <a:r>
              <a:rPr sz="1000" spc="-5" dirty="0">
                <a:latin typeface="Arial MT"/>
                <a:cs typeface="Arial MT"/>
              </a:rPr>
              <a:t>used here.</a:t>
            </a:r>
            <a:endParaRPr lang="en-US" sz="1000" spc="-5" dirty="0">
              <a:latin typeface="Arial MT"/>
              <a:cs typeface="Arial MT"/>
            </a:endParaRPr>
          </a:p>
          <a:p>
            <a:pPr marL="469900" marR="5080" indent="-228600">
              <a:lnSpc>
                <a:spcPts val="1140"/>
              </a:lnSpc>
              <a:spcBef>
                <a:spcPts val="685"/>
              </a:spcBef>
              <a:buFont typeface="Symbol"/>
              <a:buChar char=""/>
              <a:tabLst>
                <a:tab pos="469265" algn="l"/>
                <a:tab pos="469900" algn="l"/>
              </a:tabLst>
            </a:pPr>
            <a:endParaRPr sz="1000" dirty="0">
              <a:latin typeface="Arial MT"/>
              <a:cs typeface="Arial MT"/>
            </a:endParaRPr>
          </a:p>
        </p:txBody>
      </p:sp>
      <p:sp>
        <p:nvSpPr>
          <p:cNvPr id="7" name="object 7"/>
          <p:cNvSpPr txBox="1"/>
          <p:nvPr/>
        </p:nvSpPr>
        <p:spPr>
          <a:xfrm>
            <a:off x="902004" y="9886729"/>
            <a:ext cx="1454150" cy="194310"/>
          </a:xfrm>
          <a:prstGeom prst="rect">
            <a:avLst/>
          </a:prstGeom>
        </p:spPr>
        <p:txBody>
          <a:bodyPr vert="horz" wrap="square" lIns="0" tIns="0" rIns="0" bIns="0" rtlCol="0">
            <a:spAutoFit/>
          </a:bodyPr>
          <a:lstStyle/>
          <a:p>
            <a:pPr marL="12700">
              <a:lnSpc>
                <a:spcPts val="1410"/>
              </a:lnSpc>
            </a:pPr>
            <a:r>
              <a:rPr sz="1200" u="sng" spc="-5" dirty="0">
                <a:solidFill>
                  <a:srgbClr val="0462C1"/>
                </a:solidFill>
                <a:uFill>
                  <a:solidFill>
                    <a:srgbClr val="0462C1"/>
                  </a:solidFill>
                </a:uFill>
                <a:latin typeface="Times New Roman"/>
                <a:cs typeface="Times New Roman"/>
                <a:hlinkClick r:id="rId2"/>
              </a:rPr>
              <a:t>www.smartinternz.com</a:t>
            </a:r>
            <a:endParaRPr sz="1200">
              <a:latin typeface="Times New Roman"/>
              <a:cs typeface="Times New Roman"/>
            </a:endParaRPr>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12700">
              <a:lnSpc>
                <a:spcPts val="1410"/>
              </a:lnSpc>
            </a:pPr>
            <a:r>
              <a:rPr spc="-5" dirty="0"/>
              <a:t>Page</a:t>
            </a:r>
            <a:r>
              <a:rPr spc="-25" dirty="0"/>
              <a:t> </a:t>
            </a:r>
            <a:r>
              <a:rPr b="1" dirty="0">
                <a:latin typeface="Times New Roman"/>
                <a:cs typeface="Times New Roman"/>
              </a:rPr>
              <a:t>7</a:t>
            </a:r>
            <a:r>
              <a:rPr b="1" spc="-20" dirty="0">
                <a:latin typeface="Times New Roman"/>
                <a:cs typeface="Times New Roman"/>
              </a:rPr>
              <a:t> </a:t>
            </a:r>
            <a:r>
              <a:rPr dirty="0"/>
              <a:t>of</a:t>
            </a:r>
            <a:r>
              <a:rPr spc="-25" dirty="0"/>
              <a:t> </a:t>
            </a:r>
            <a:r>
              <a:rPr b="1" dirty="0">
                <a:latin typeface="Times New Roman"/>
                <a:cs typeface="Times New Roman"/>
              </a:rPr>
              <a:t>22</a:t>
            </a:r>
          </a:p>
        </p:txBody>
      </p:sp>
      <p:sp>
        <p:nvSpPr>
          <p:cNvPr id="14" name="Rectangle 13">
            <a:extLst>
              <a:ext uri="{FF2B5EF4-FFF2-40B4-BE49-F238E27FC236}">
                <a16:creationId xmlns:a16="http://schemas.microsoft.com/office/drawing/2014/main" id="{281B7E14-C45C-9FE6-20ED-0B82CCFCB362}"/>
              </a:ext>
            </a:extLst>
          </p:cNvPr>
          <p:cNvSpPr/>
          <p:nvPr/>
        </p:nvSpPr>
        <p:spPr>
          <a:xfrm>
            <a:off x="1263650" y="6895955"/>
            <a:ext cx="5562600" cy="1756259"/>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bject 2">
            <a:extLst>
              <a:ext uri="{FF2B5EF4-FFF2-40B4-BE49-F238E27FC236}">
                <a16:creationId xmlns:a16="http://schemas.microsoft.com/office/drawing/2014/main" id="{6F328D35-49DA-487D-E8C1-0D333DB49D1E}"/>
              </a:ext>
            </a:extLst>
          </p:cNvPr>
          <p:cNvSpPr txBox="1"/>
          <p:nvPr/>
        </p:nvSpPr>
        <p:spPr>
          <a:xfrm>
            <a:off x="1201195" y="4924055"/>
            <a:ext cx="5334000" cy="470534"/>
          </a:xfrm>
          <a:prstGeom prst="rect">
            <a:avLst/>
          </a:prstGeom>
        </p:spPr>
        <p:txBody>
          <a:bodyPr vert="horz" wrap="square" lIns="0" tIns="17780" rIns="0" bIns="0" rtlCol="0">
            <a:spAutoFit/>
          </a:bodyPr>
          <a:lstStyle/>
          <a:p>
            <a:pPr marL="241300" marR="5080" indent="-228600">
              <a:lnSpc>
                <a:spcPct val="96100"/>
              </a:lnSpc>
              <a:spcBef>
                <a:spcPts val="140"/>
              </a:spcBef>
              <a:buFont typeface="Symbol"/>
              <a:buChar char=""/>
              <a:tabLst>
                <a:tab pos="240665" algn="l"/>
                <a:tab pos="241300" algn="l"/>
              </a:tabLst>
            </a:pPr>
            <a:r>
              <a:rPr sz="1000" spc="-5" dirty="0">
                <a:latin typeface="Arial MT"/>
                <a:cs typeface="Arial MT"/>
              </a:rPr>
              <a:t>To</a:t>
            </a:r>
            <a:r>
              <a:rPr sz="1000" dirty="0">
                <a:latin typeface="Arial MT"/>
                <a:cs typeface="Arial MT"/>
              </a:rPr>
              <a:t> </a:t>
            </a:r>
            <a:r>
              <a:rPr sz="1000" spc="-5" dirty="0">
                <a:latin typeface="Arial MT"/>
                <a:cs typeface="Arial MT"/>
              </a:rPr>
              <a:t>find</a:t>
            </a:r>
            <a:r>
              <a:rPr sz="1000" dirty="0">
                <a:latin typeface="Arial MT"/>
                <a:cs typeface="Arial MT"/>
              </a:rPr>
              <a:t> </a:t>
            </a:r>
            <a:r>
              <a:rPr sz="1000" spc="-5" dirty="0">
                <a:latin typeface="Arial MT"/>
                <a:cs typeface="Arial MT"/>
              </a:rPr>
              <a:t>upper</a:t>
            </a:r>
            <a:r>
              <a:rPr sz="1000" spc="15" dirty="0">
                <a:latin typeface="Arial MT"/>
                <a:cs typeface="Arial MT"/>
              </a:rPr>
              <a:t> </a:t>
            </a:r>
            <a:r>
              <a:rPr sz="1000" spc="-5" dirty="0">
                <a:latin typeface="Arial MT"/>
                <a:cs typeface="Arial MT"/>
              </a:rPr>
              <a:t>bound</a:t>
            </a:r>
            <a:r>
              <a:rPr sz="1000" dirty="0">
                <a:latin typeface="Arial MT"/>
                <a:cs typeface="Arial MT"/>
              </a:rPr>
              <a:t> we have </a:t>
            </a:r>
            <a:r>
              <a:rPr sz="1000" spc="-5" dirty="0">
                <a:latin typeface="Arial MT"/>
                <a:cs typeface="Arial MT"/>
              </a:rPr>
              <a:t>to</a:t>
            </a:r>
            <a:r>
              <a:rPr sz="1000" dirty="0">
                <a:latin typeface="Arial MT"/>
                <a:cs typeface="Arial MT"/>
              </a:rPr>
              <a:t> </a:t>
            </a:r>
            <a:r>
              <a:rPr sz="1000" spc="-5" dirty="0">
                <a:latin typeface="Arial MT"/>
                <a:cs typeface="Arial MT"/>
              </a:rPr>
              <a:t>multiply</a:t>
            </a:r>
            <a:r>
              <a:rPr sz="1000" spc="5" dirty="0">
                <a:latin typeface="Arial MT"/>
                <a:cs typeface="Arial MT"/>
              </a:rPr>
              <a:t> </a:t>
            </a:r>
            <a:r>
              <a:rPr sz="1000" spc="-5" dirty="0">
                <a:latin typeface="Arial MT"/>
                <a:cs typeface="Arial MT"/>
              </a:rPr>
              <a:t>IQR</a:t>
            </a:r>
            <a:r>
              <a:rPr sz="1000" spc="5" dirty="0">
                <a:latin typeface="Arial MT"/>
                <a:cs typeface="Arial MT"/>
              </a:rPr>
              <a:t> </a:t>
            </a:r>
            <a:r>
              <a:rPr sz="1000" spc="-5" dirty="0">
                <a:latin typeface="Arial MT"/>
                <a:cs typeface="Arial MT"/>
              </a:rPr>
              <a:t>(Interquartile</a:t>
            </a:r>
            <a:r>
              <a:rPr sz="1000" dirty="0">
                <a:latin typeface="Arial MT"/>
                <a:cs typeface="Arial MT"/>
              </a:rPr>
              <a:t> </a:t>
            </a:r>
            <a:r>
              <a:rPr sz="1000" spc="-5" dirty="0">
                <a:latin typeface="Arial MT"/>
                <a:cs typeface="Arial MT"/>
              </a:rPr>
              <a:t>range)</a:t>
            </a:r>
            <a:r>
              <a:rPr sz="1000" dirty="0">
                <a:latin typeface="Arial MT"/>
                <a:cs typeface="Arial MT"/>
              </a:rPr>
              <a:t> </a:t>
            </a:r>
            <a:r>
              <a:rPr sz="1000" spc="-5" dirty="0">
                <a:latin typeface="Arial MT"/>
                <a:cs typeface="Arial MT"/>
              </a:rPr>
              <a:t>with</a:t>
            </a:r>
            <a:r>
              <a:rPr sz="1000" dirty="0">
                <a:latin typeface="Arial MT"/>
                <a:cs typeface="Arial MT"/>
              </a:rPr>
              <a:t> </a:t>
            </a:r>
            <a:r>
              <a:rPr sz="1000" spc="-5" dirty="0">
                <a:latin typeface="Arial MT"/>
                <a:cs typeface="Arial MT"/>
              </a:rPr>
              <a:t>1.5</a:t>
            </a:r>
            <a:r>
              <a:rPr sz="1000" dirty="0">
                <a:latin typeface="Arial MT"/>
                <a:cs typeface="Arial MT"/>
              </a:rPr>
              <a:t> </a:t>
            </a:r>
            <a:r>
              <a:rPr sz="1000" spc="-5" dirty="0">
                <a:latin typeface="Arial MT"/>
                <a:cs typeface="Arial MT"/>
              </a:rPr>
              <a:t>and </a:t>
            </a:r>
            <a:r>
              <a:rPr sz="1000" dirty="0">
                <a:latin typeface="Arial MT"/>
                <a:cs typeface="Arial MT"/>
              </a:rPr>
              <a:t> </a:t>
            </a:r>
            <a:r>
              <a:rPr sz="1000" spc="-5" dirty="0">
                <a:latin typeface="Arial MT"/>
                <a:cs typeface="Arial MT"/>
              </a:rPr>
              <a:t>add</a:t>
            </a:r>
            <a:r>
              <a:rPr sz="1000" spc="10" dirty="0">
                <a:latin typeface="Arial MT"/>
                <a:cs typeface="Arial MT"/>
              </a:rPr>
              <a:t> </a:t>
            </a:r>
            <a:r>
              <a:rPr sz="1000" spc="-5" dirty="0">
                <a:latin typeface="Arial MT"/>
                <a:cs typeface="Arial MT"/>
              </a:rPr>
              <a:t>it</a:t>
            </a:r>
            <a:r>
              <a:rPr sz="1000" dirty="0">
                <a:latin typeface="Arial MT"/>
                <a:cs typeface="Arial MT"/>
              </a:rPr>
              <a:t> </a:t>
            </a:r>
            <a:r>
              <a:rPr sz="1000" spc="-5" dirty="0">
                <a:latin typeface="Arial MT"/>
                <a:cs typeface="Arial MT"/>
              </a:rPr>
              <a:t>with</a:t>
            </a:r>
            <a:r>
              <a:rPr sz="1000" spc="10" dirty="0">
                <a:latin typeface="Arial MT"/>
                <a:cs typeface="Arial MT"/>
              </a:rPr>
              <a:t> </a:t>
            </a:r>
            <a:r>
              <a:rPr sz="1000" spc="-5" dirty="0">
                <a:latin typeface="Arial MT"/>
                <a:cs typeface="Arial MT"/>
              </a:rPr>
              <a:t>3rd</a:t>
            </a:r>
            <a:r>
              <a:rPr sz="1000" dirty="0">
                <a:latin typeface="Arial MT"/>
                <a:cs typeface="Arial MT"/>
              </a:rPr>
              <a:t> </a:t>
            </a:r>
            <a:r>
              <a:rPr sz="1000" spc="-5" dirty="0">
                <a:latin typeface="Arial MT"/>
                <a:cs typeface="Arial MT"/>
              </a:rPr>
              <a:t>quantile.</a:t>
            </a:r>
            <a:r>
              <a:rPr sz="1000" dirty="0">
                <a:latin typeface="Arial MT"/>
                <a:cs typeface="Arial MT"/>
              </a:rPr>
              <a:t> </a:t>
            </a:r>
            <a:r>
              <a:rPr sz="1000" spc="-5" dirty="0">
                <a:latin typeface="Arial MT"/>
                <a:cs typeface="Arial MT"/>
              </a:rPr>
              <a:t>To</a:t>
            </a:r>
            <a:r>
              <a:rPr sz="1000" spc="20" dirty="0">
                <a:latin typeface="Arial MT"/>
                <a:cs typeface="Arial MT"/>
              </a:rPr>
              <a:t> </a:t>
            </a:r>
            <a:r>
              <a:rPr sz="1000" spc="-5" dirty="0">
                <a:latin typeface="Arial MT"/>
                <a:cs typeface="Arial MT"/>
              </a:rPr>
              <a:t>find</a:t>
            </a:r>
            <a:r>
              <a:rPr sz="1000" spc="15" dirty="0">
                <a:latin typeface="Arial MT"/>
                <a:cs typeface="Arial MT"/>
              </a:rPr>
              <a:t> </a:t>
            </a:r>
            <a:r>
              <a:rPr sz="1000" spc="-5" dirty="0">
                <a:latin typeface="Arial MT"/>
                <a:cs typeface="Arial MT"/>
              </a:rPr>
              <a:t>lower</a:t>
            </a:r>
            <a:r>
              <a:rPr sz="1000" spc="5" dirty="0">
                <a:latin typeface="Arial MT"/>
                <a:cs typeface="Arial MT"/>
              </a:rPr>
              <a:t> </a:t>
            </a:r>
            <a:r>
              <a:rPr sz="1000" spc="-5" dirty="0">
                <a:latin typeface="Arial MT"/>
                <a:cs typeface="Arial MT"/>
              </a:rPr>
              <a:t>bound</a:t>
            </a:r>
            <a:r>
              <a:rPr sz="1000" dirty="0">
                <a:latin typeface="Arial MT"/>
                <a:cs typeface="Arial MT"/>
              </a:rPr>
              <a:t> </a:t>
            </a:r>
            <a:r>
              <a:rPr sz="1000" spc="-5" dirty="0">
                <a:latin typeface="Arial MT"/>
                <a:cs typeface="Arial MT"/>
              </a:rPr>
              <a:t>instead</a:t>
            </a:r>
            <a:r>
              <a:rPr sz="1000" spc="10" dirty="0">
                <a:latin typeface="Arial MT"/>
                <a:cs typeface="Arial MT"/>
              </a:rPr>
              <a:t> </a:t>
            </a:r>
            <a:r>
              <a:rPr sz="1000" spc="-5" dirty="0">
                <a:latin typeface="Arial MT"/>
                <a:cs typeface="Arial MT"/>
              </a:rPr>
              <a:t>of</a:t>
            </a:r>
            <a:r>
              <a:rPr sz="1000" spc="10" dirty="0">
                <a:latin typeface="Arial MT"/>
                <a:cs typeface="Arial MT"/>
              </a:rPr>
              <a:t> </a:t>
            </a:r>
            <a:r>
              <a:rPr sz="1000" spc="-5" dirty="0">
                <a:latin typeface="Arial MT"/>
                <a:cs typeface="Arial MT"/>
              </a:rPr>
              <a:t>adding,</a:t>
            </a:r>
            <a:r>
              <a:rPr sz="1000" spc="10" dirty="0">
                <a:latin typeface="Arial MT"/>
                <a:cs typeface="Arial MT"/>
              </a:rPr>
              <a:t> </a:t>
            </a:r>
            <a:r>
              <a:rPr sz="1000" spc="-5" dirty="0">
                <a:latin typeface="Arial MT"/>
                <a:cs typeface="Arial MT"/>
              </a:rPr>
              <a:t>subtract</a:t>
            </a:r>
            <a:r>
              <a:rPr sz="1000" spc="10" dirty="0">
                <a:latin typeface="Arial MT"/>
                <a:cs typeface="Arial MT"/>
              </a:rPr>
              <a:t> </a:t>
            </a:r>
            <a:r>
              <a:rPr sz="1000" spc="-5" dirty="0">
                <a:latin typeface="Arial MT"/>
                <a:cs typeface="Arial MT"/>
              </a:rPr>
              <a:t>it</a:t>
            </a:r>
            <a:r>
              <a:rPr sz="1000" spc="5" dirty="0">
                <a:latin typeface="Arial MT"/>
                <a:cs typeface="Arial MT"/>
              </a:rPr>
              <a:t> </a:t>
            </a:r>
            <a:r>
              <a:rPr sz="1000" spc="-5" dirty="0">
                <a:latin typeface="Arial MT"/>
                <a:cs typeface="Arial MT"/>
              </a:rPr>
              <a:t>with</a:t>
            </a:r>
            <a:r>
              <a:rPr sz="1000" spc="10" dirty="0">
                <a:latin typeface="Arial MT"/>
                <a:cs typeface="Arial MT"/>
              </a:rPr>
              <a:t> </a:t>
            </a:r>
            <a:r>
              <a:rPr sz="1000" spc="-5" dirty="0">
                <a:latin typeface="Arial MT"/>
                <a:cs typeface="Arial MT"/>
              </a:rPr>
              <a:t>1st </a:t>
            </a:r>
            <a:r>
              <a:rPr sz="1000" spc="-265" dirty="0">
                <a:latin typeface="Arial MT"/>
                <a:cs typeface="Arial MT"/>
              </a:rPr>
              <a:t> </a:t>
            </a:r>
            <a:r>
              <a:rPr sz="1000" spc="-5" dirty="0">
                <a:latin typeface="Arial MT"/>
                <a:cs typeface="Arial MT"/>
              </a:rPr>
              <a:t>quantile. </a:t>
            </a:r>
            <a:r>
              <a:rPr sz="1000" dirty="0">
                <a:latin typeface="Arial MT"/>
                <a:cs typeface="Arial MT"/>
              </a:rPr>
              <a:t>Take</a:t>
            </a:r>
            <a:r>
              <a:rPr sz="1000" spc="-5" dirty="0">
                <a:latin typeface="Arial MT"/>
                <a:cs typeface="Arial MT"/>
              </a:rPr>
              <a:t> image attached</a:t>
            </a:r>
            <a:r>
              <a:rPr sz="1000" spc="5" dirty="0">
                <a:latin typeface="Arial MT"/>
                <a:cs typeface="Arial MT"/>
              </a:rPr>
              <a:t> </a:t>
            </a:r>
            <a:r>
              <a:rPr sz="1000" spc="-5" dirty="0">
                <a:latin typeface="Arial MT"/>
                <a:cs typeface="Arial MT"/>
              </a:rPr>
              <a:t>below as</a:t>
            </a:r>
            <a:r>
              <a:rPr sz="1000" dirty="0">
                <a:latin typeface="Arial MT"/>
                <a:cs typeface="Arial MT"/>
              </a:rPr>
              <a:t> </a:t>
            </a:r>
            <a:r>
              <a:rPr sz="1000" spc="-5" dirty="0">
                <a:latin typeface="Arial MT"/>
                <a:cs typeface="Arial MT"/>
              </a:rPr>
              <a:t>your</a:t>
            </a:r>
            <a:r>
              <a:rPr sz="1000" spc="20" dirty="0">
                <a:latin typeface="Arial MT"/>
                <a:cs typeface="Arial MT"/>
              </a:rPr>
              <a:t> </a:t>
            </a:r>
            <a:r>
              <a:rPr sz="1000" spc="-5" dirty="0">
                <a:latin typeface="Arial MT"/>
                <a:cs typeface="Arial MT"/>
              </a:rPr>
              <a:t>reference.</a:t>
            </a:r>
            <a:endParaRPr sz="1000" dirty="0">
              <a:latin typeface="Arial MT"/>
              <a:cs typeface="Arial MT"/>
            </a:endParaRPr>
          </a:p>
        </p:txBody>
      </p:sp>
      <p:pic>
        <p:nvPicPr>
          <p:cNvPr id="20" name="Picture 19" descr="Chart&#10;&#10;Description automatically generated">
            <a:extLst>
              <a:ext uri="{FF2B5EF4-FFF2-40B4-BE49-F238E27FC236}">
                <a16:creationId xmlns:a16="http://schemas.microsoft.com/office/drawing/2014/main" id="{97EEFAD4-F5E4-5017-7137-83A0ADA56F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15441" y="1901052"/>
            <a:ext cx="4505508" cy="2667937"/>
          </a:xfrm>
          <a:prstGeom prst="rect">
            <a:avLst/>
          </a:prstGeom>
        </p:spPr>
      </p:pic>
      <p:pic>
        <p:nvPicPr>
          <p:cNvPr id="5" name="Picture 4" descr="Text&#10;&#10;Description automatically generated">
            <a:extLst>
              <a:ext uri="{FF2B5EF4-FFF2-40B4-BE49-F238E27FC236}">
                <a16:creationId xmlns:a16="http://schemas.microsoft.com/office/drawing/2014/main" id="{D3D99677-F8B3-8FEA-005D-1E7082A5906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15441" y="5893212"/>
            <a:ext cx="4893946" cy="200548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object 7"/>
          <p:cNvSpPr txBox="1"/>
          <p:nvPr/>
        </p:nvSpPr>
        <p:spPr>
          <a:xfrm>
            <a:off x="902004" y="9886729"/>
            <a:ext cx="1454150" cy="194310"/>
          </a:xfrm>
          <a:prstGeom prst="rect">
            <a:avLst/>
          </a:prstGeom>
        </p:spPr>
        <p:txBody>
          <a:bodyPr vert="horz" wrap="square" lIns="0" tIns="0" rIns="0" bIns="0" rtlCol="0">
            <a:spAutoFit/>
          </a:bodyPr>
          <a:lstStyle/>
          <a:p>
            <a:pPr marL="12700">
              <a:lnSpc>
                <a:spcPts val="1410"/>
              </a:lnSpc>
            </a:pPr>
            <a:r>
              <a:rPr sz="1200" u="sng" spc="-5" dirty="0">
                <a:solidFill>
                  <a:srgbClr val="0462C1"/>
                </a:solidFill>
                <a:uFill>
                  <a:solidFill>
                    <a:srgbClr val="0462C1"/>
                  </a:solidFill>
                </a:uFill>
                <a:latin typeface="Times New Roman"/>
                <a:cs typeface="Times New Roman"/>
                <a:hlinkClick r:id="rId2"/>
              </a:rPr>
              <a:t>www.smartinternz.com</a:t>
            </a:r>
            <a:endParaRPr sz="1200">
              <a:latin typeface="Times New Roman"/>
              <a:cs typeface="Times New Roman"/>
            </a:endParaRPr>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12700">
              <a:lnSpc>
                <a:spcPts val="1410"/>
              </a:lnSpc>
            </a:pPr>
            <a:r>
              <a:rPr spc="-5" dirty="0"/>
              <a:t>Page</a:t>
            </a:r>
            <a:r>
              <a:rPr spc="-25" dirty="0"/>
              <a:t> </a:t>
            </a:r>
            <a:r>
              <a:rPr b="1" dirty="0">
                <a:latin typeface="Times New Roman"/>
                <a:cs typeface="Times New Roman"/>
              </a:rPr>
              <a:t>8</a:t>
            </a:r>
            <a:r>
              <a:rPr b="1" spc="-20" dirty="0">
                <a:latin typeface="Times New Roman"/>
                <a:cs typeface="Times New Roman"/>
              </a:rPr>
              <a:t> </a:t>
            </a:r>
            <a:r>
              <a:rPr dirty="0"/>
              <a:t>of</a:t>
            </a:r>
            <a:r>
              <a:rPr spc="-25" dirty="0"/>
              <a:t> </a:t>
            </a:r>
            <a:r>
              <a:rPr b="1" dirty="0">
                <a:latin typeface="Times New Roman"/>
                <a:cs typeface="Times New Roman"/>
              </a:rPr>
              <a:t>22</a:t>
            </a:r>
          </a:p>
        </p:txBody>
      </p:sp>
      <p:pic>
        <p:nvPicPr>
          <p:cNvPr id="12" name="Picture 11" descr="Graphical user interface, application, Word&#10;&#10;Description automatically generated">
            <a:extLst>
              <a:ext uri="{FF2B5EF4-FFF2-40B4-BE49-F238E27FC236}">
                <a16:creationId xmlns:a16="http://schemas.microsoft.com/office/drawing/2014/main" id="{C2B93A1C-DDDB-54B4-6061-B352FBD12EE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5050" y="2222500"/>
            <a:ext cx="5851664" cy="2614848"/>
          </a:xfrm>
          <a:prstGeom prst="rect">
            <a:avLst/>
          </a:prstGeom>
        </p:spPr>
      </p:pic>
      <p:pic>
        <p:nvPicPr>
          <p:cNvPr id="14" name="Picture 13" descr="Chart, box and whisker chart&#10;&#10;Description automatically generated">
            <a:extLst>
              <a:ext uri="{FF2B5EF4-FFF2-40B4-BE49-F238E27FC236}">
                <a16:creationId xmlns:a16="http://schemas.microsoft.com/office/drawing/2014/main" id="{6B6FBF08-F36A-A1A9-882B-91C612914FF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87450" y="4837348"/>
            <a:ext cx="1566437" cy="2342814"/>
          </a:xfrm>
          <a:prstGeom prst="rect">
            <a:avLst/>
          </a:prstGeom>
        </p:spPr>
      </p:pic>
      <p:sp>
        <p:nvSpPr>
          <p:cNvPr id="2" name="object 3">
            <a:extLst>
              <a:ext uri="{FF2B5EF4-FFF2-40B4-BE49-F238E27FC236}">
                <a16:creationId xmlns:a16="http://schemas.microsoft.com/office/drawing/2014/main" id="{AA2A76D8-CE7A-B1EE-F3BD-3C9F9F8549CB}"/>
              </a:ext>
            </a:extLst>
          </p:cNvPr>
          <p:cNvSpPr txBox="1"/>
          <p:nvPr/>
        </p:nvSpPr>
        <p:spPr>
          <a:xfrm>
            <a:off x="1083627" y="1308100"/>
            <a:ext cx="5389246" cy="484107"/>
          </a:xfrm>
          <a:prstGeom prst="rect">
            <a:avLst/>
          </a:prstGeom>
        </p:spPr>
        <p:txBody>
          <a:bodyPr vert="horz" wrap="square" lIns="0" tIns="22225" rIns="0" bIns="0" rtlCol="0">
            <a:spAutoFit/>
          </a:bodyPr>
          <a:lstStyle/>
          <a:p>
            <a:pPr marL="241300" marR="5080" indent="-228600">
              <a:lnSpc>
                <a:spcPts val="1150"/>
              </a:lnSpc>
              <a:spcBef>
                <a:spcPts val="175"/>
              </a:spcBef>
              <a:buFont typeface="Symbol"/>
              <a:buChar char=""/>
              <a:tabLst>
                <a:tab pos="240665" algn="l"/>
                <a:tab pos="241300" algn="l"/>
              </a:tabLst>
            </a:pPr>
            <a:r>
              <a:rPr sz="1000" spc="-5" dirty="0">
                <a:latin typeface="Arial MT"/>
                <a:cs typeface="Arial MT"/>
              </a:rPr>
              <a:t>To</a:t>
            </a:r>
            <a:r>
              <a:rPr sz="1000" spc="5" dirty="0">
                <a:latin typeface="Arial MT"/>
                <a:cs typeface="Arial MT"/>
              </a:rPr>
              <a:t> </a:t>
            </a:r>
            <a:r>
              <a:rPr sz="1000" spc="-5" dirty="0">
                <a:latin typeface="Arial MT"/>
                <a:cs typeface="Arial MT"/>
              </a:rPr>
              <a:t>handle</a:t>
            </a:r>
            <a:r>
              <a:rPr sz="1000" spc="5" dirty="0">
                <a:latin typeface="Arial MT"/>
                <a:cs typeface="Arial MT"/>
              </a:rPr>
              <a:t> </a:t>
            </a:r>
            <a:r>
              <a:rPr sz="1000" spc="-5" dirty="0">
                <a:latin typeface="Arial MT"/>
                <a:cs typeface="Arial MT"/>
              </a:rPr>
              <a:t>the</a:t>
            </a:r>
            <a:r>
              <a:rPr sz="1000" spc="10" dirty="0">
                <a:latin typeface="Arial MT"/>
                <a:cs typeface="Arial MT"/>
              </a:rPr>
              <a:t> </a:t>
            </a:r>
            <a:r>
              <a:rPr sz="1000" spc="-5" dirty="0">
                <a:latin typeface="Arial MT"/>
                <a:cs typeface="Arial MT"/>
              </a:rPr>
              <a:t>outliers</a:t>
            </a:r>
            <a:r>
              <a:rPr sz="1000" spc="15" dirty="0">
                <a:latin typeface="Arial MT"/>
                <a:cs typeface="Arial MT"/>
              </a:rPr>
              <a:t> </a:t>
            </a:r>
            <a:r>
              <a:rPr sz="1000" spc="-5" dirty="0">
                <a:latin typeface="Arial MT"/>
                <a:cs typeface="Arial MT"/>
              </a:rPr>
              <a:t>transformation</a:t>
            </a:r>
            <a:r>
              <a:rPr sz="1000" spc="20" dirty="0">
                <a:latin typeface="Arial MT"/>
                <a:cs typeface="Arial MT"/>
              </a:rPr>
              <a:t> </a:t>
            </a:r>
            <a:r>
              <a:rPr sz="1000" spc="-5" dirty="0">
                <a:latin typeface="Arial MT"/>
                <a:cs typeface="Arial MT"/>
              </a:rPr>
              <a:t>technique</a:t>
            </a:r>
            <a:r>
              <a:rPr sz="1000" spc="15" dirty="0">
                <a:latin typeface="Arial MT"/>
                <a:cs typeface="Arial MT"/>
              </a:rPr>
              <a:t> </a:t>
            </a:r>
            <a:r>
              <a:rPr sz="1000" spc="-5" dirty="0">
                <a:latin typeface="Arial MT"/>
                <a:cs typeface="Arial MT"/>
              </a:rPr>
              <a:t>is</a:t>
            </a:r>
            <a:r>
              <a:rPr sz="1000" spc="15" dirty="0">
                <a:latin typeface="Arial MT"/>
                <a:cs typeface="Arial MT"/>
              </a:rPr>
              <a:t> </a:t>
            </a:r>
            <a:r>
              <a:rPr sz="1000" spc="-5" dirty="0">
                <a:latin typeface="Arial MT"/>
                <a:cs typeface="Arial MT"/>
              </a:rPr>
              <a:t>used.</a:t>
            </a:r>
            <a:r>
              <a:rPr sz="1000" spc="5" dirty="0">
                <a:latin typeface="Arial MT"/>
                <a:cs typeface="Arial MT"/>
              </a:rPr>
              <a:t> </a:t>
            </a:r>
            <a:r>
              <a:rPr sz="1000" spc="-5" dirty="0">
                <a:latin typeface="Arial MT"/>
                <a:cs typeface="Arial MT"/>
              </a:rPr>
              <a:t>Here</a:t>
            </a:r>
            <a:r>
              <a:rPr sz="1000" spc="20" dirty="0">
                <a:latin typeface="Arial MT"/>
                <a:cs typeface="Arial MT"/>
              </a:rPr>
              <a:t> </a:t>
            </a:r>
            <a:r>
              <a:rPr sz="1000" spc="-5" dirty="0">
                <a:latin typeface="Arial MT"/>
                <a:cs typeface="Arial MT"/>
              </a:rPr>
              <a:t>log</a:t>
            </a:r>
            <a:r>
              <a:rPr sz="1000" spc="20" dirty="0">
                <a:latin typeface="Arial MT"/>
                <a:cs typeface="Arial MT"/>
              </a:rPr>
              <a:t> </a:t>
            </a:r>
            <a:r>
              <a:rPr sz="1000" spc="-5" dirty="0">
                <a:latin typeface="Arial MT"/>
                <a:cs typeface="Arial MT"/>
              </a:rPr>
              <a:t>transformation</a:t>
            </a:r>
            <a:r>
              <a:rPr sz="1000" spc="15" dirty="0">
                <a:latin typeface="Arial MT"/>
                <a:cs typeface="Arial MT"/>
              </a:rPr>
              <a:t> </a:t>
            </a:r>
            <a:r>
              <a:rPr sz="1000" spc="-5" dirty="0">
                <a:latin typeface="Arial MT"/>
                <a:cs typeface="Arial MT"/>
              </a:rPr>
              <a:t>is </a:t>
            </a:r>
            <a:r>
              <a:rPr sz="1000" spc="-265" dirty="0">
                <a:latin typeface="Arial MT"/>
                <a:cs typeface="Arial MT"/>
              </a:rPr>
              <a:t> </a:t>
            </a:r>
            <a:r>
              <a:rPr sz="1000" spc="-5" dirty="0">
                <a:latin typeface="Arial MT"/>
                <a:cs typeface="Arial MT"/>
              </a:rPr>
              <a:t>used.</a:t>
            </a:r>
            <a:r>
              <a:rPr sz="1000" spc="25" dirty="0">
                <a:latin typeface="Arial MT"/>
                <a:cs typeface="Arial MT"/>
              </a:rPr>
              <a:t> </a:t>
            </a:r>
            <a:r>
              <a:rPr sz="1000" spc="-10" dirty="0">
                <a:latin typeface="Arial MT"/>
                <a:cs typeface="Arial MT"/>
              </a:rPr>
              <a:t>We</a:t>
            </a:r>
            <a:r>
              <a:rPr sz="1000" spc="30" dirty="0">
                <a:latin typeface="Arial MT"/>
                <a:cs typeface="Arial MT"/>
              </a:rPr>
              <a:t> </a:t>
            </a:r>
            <a:r>
              <a:rPr sz="1000" spc="-5" dirty="0">
                <a:latin typeface="Arial MT"/>
                <a:cs typeface="Arial MT"/>
              </a:rPr>
              <a:t>have</a:t>
            </a:r>
            <a:r>
              <a:rPr sz="1000" spc="15" dirty="0">
                <a:latin typeface="Arial MT"/>
                <a:cs typeface="Arial MT"/>
              </a:rPr>
              <a:t> </a:t>
            </a:r>
            <a:r>
              <a:rPr sz="1000" spc="-5" dirty="0">
                <a:latin typeface="Arial MT"/>
                <a:cs typeface="Arial MT"/>
              </a:rPr>
              <a:t>created</a:t>
            </a:r>
            <a:r>
              <a:rPr sz="1000" spc="30" dirty="0">
                <a:latin typeface="Arial MT"/>
                <a:cs typeface="Arial MT"/>
              </a:rPr>
              <a:t> </a:t>
            </a:r>
            <a:r>
              <a:rPr sz="1000" spc="-5" dirty="0">
                <a:latin typeface="Arial MT"/>
                <a:cs typeface="Arial MT"/>
              </a:rPr>
              <a:t>a</a:t>
            </a:r>
            <a:r>
              <a:rPr sz="1000" spc="20" dirty="0">
                <a:latin typeface="Arial MT"/>
                <a:cs typeface="Arial MT"/>
              </a:rPr>
              <a:t> </a:t>
            </a:r>
            <a:r>
              <a:rPr sz="1000" spc="-5" dirty="0">
                <a:latin typeface="Arial MT"/>
                <a:cs typeface="Arial MT"/>
              </a:rPr>
              <a:t>function</a:t>
            </a:r>
            <a:r>
              <a:rPr sz="1000" spc="25" dirty="0">
                <a:latin typeface="Arial MT"/>
                <a:cs typeface="Arial MT"/>
              </a:rPr>
              <a:t> </a:t>
            </a:r>
            <a:r>
              <a:rPr sz="1000" spc="-5" dirty="0">
                <a:latin typeface="Arial MT"/>
                <a:cs typeface="Arial MT"/>
              </a:rPr>
              <a:t>to</a:t>
            </a:r>
            <a:r>
              <a:rPr sz="1000" spc="20" dirty="0">
                <a:latin typeface="Arial MT"/>
                <a:cs typeface="Arial MT"/>
              </a:rPr>
              <a:t> </a:t>
            </a:r>
            <a:r>
              <a:rPr sz="1000" spc="-5" dirty="0">
                <a:latin typeface="Arial MT"/>
                <a:cs typeface="Arial MT"/>
              </a:rPr>
              <a:t>visualize</a:t>
            </a:r>
            <a:r>
              <a:rPr sz="1000" spc="20" dirty="0">
                <a:latin typeface="Arial MT"/>
                <a:cs typeface="Arial MT"/>
              </a:rPr>
              <a:t> </a:t>
            </a:r>
            <a:r>
              <a:rPr sz="1000" spc="-5" dirty="0">
                <a:latin typeface="Arial MT"/>
                <a:cs typeface="Arial MT"/>
              </a:rPr>
              <a:t>the</a:t>
            </a:r>
            <a:r>
              <a:rPr sz="1000" spc="15" dirty="0">
                <a:latin typeface="Arial MT"/>
                <a:cs typeface="Arial MT"/>
              </a:rPr>
              <a:t> </a:t>
            </a:r>
            <a:r>
              <a:rPr sz="1000" spc="-5" dirty="0">
                <a:latin typeface="Arial MT"/>
                <a:cs typeface="Arial MT"/>
              </a:rPr>
              <a:t>distribution</a:t>
            </a:r>
            <a:r>
              <a:rPr sz="1000" spc="30" dirty="0">
                <a:latin typeface="Arial MT"/>
                <a:cs typeface="Arial MT"/>
              </a:rPr>
              <a:t> </a:t>
            </a:r>
            <a:r>
              <a:rPr sz="1000" spc="-5" dirty="0">
                <a:latin typeface="Arial MT"/>
                <a:cs typeface="Arial MT"/>
              </a:rPr>
              <a:t>and</a:t>
            </a:r>
            <a:r>
              <a:rPr sz="1000" spc="25" dirty="0">
                <a:latin typeface="Arial MT"/>
                <a:cs typeface="Arial MT"/>
              </a:rPr>
              <a:t> </a:t>
            </a:r>
            <a:r>
              <a:rPr sz="1000" spc="-5" dirty="0">
                <a:latin typeface="Arial MT"/>
                <a:cs typeface="Arial MT"/>
              </a:rPr>
              <a:t>probability</a:t>
            </a:r>
            <a:r>
              <a:rPr sz="1000" spc="25" dirty="0">
                <a:latin typeface="Arial MT"/>
                <a:cs typeface="Arial MT"/>
              </a:rPr>
              <a:t> </a:t>
            </a:r>
            <a:r>
              <a:rPr sz="1000" spc="-5" dirty="0">
                <a:latin typeface="Arial MT"/>
                <a:cs typeface="Arial MT"/>
              </a:rPr>
              <a:t>plot </a:t>
            </a:r>
            <a:r>
              <a:rPr sz="1000" dirty="0">
                <a:latin typeface="Arial MT"/>
                <a:cs typeface="Arial MT"/>
              </a:rPr>
              <a:t> </a:t>
            </a:r>
            <a:r>
              <a:rPr sz="1000" spc="-5" dirty="0">
                <a:latin typeface="Arial MT"/>
                <a:cs typeface="Arial MT"/>
              </a:rPr>
              <a:t>of</a:t>
            </a:r>
            <a:r>
              <a:rPr sz="1000" spc="-10" dirty="0">
                <a:latin typeface="Arial MT"/>
                <a:cs typeface="Arial MT"/>
              </a:rPr>
              <a:t> </a:t>
            </a:r>
            <a:r>
              <a:rPr lang="en-US" sz="1000" spc="-10" dirty="0" err="1">
                <a:latin typeface="Arial MT"/>
                <a:cs typeface="Arial MT"/>
              </a:rPr>
              <a:t>policy_annual_premium</a:t>
            </a:r>
            <a:r>
              <a:rPr lang="en-US" sz="1000" spc="-10" dirty="0">
                <a:latin typeface="Arial MT"/>
                <a:cs typeface="Arial MT"/>
              </a:rPr>
              <a:t> </a:t>
            </a:r>
            <a:r>
              <a:rPr sz="1000" spc="-5" dirty="0">
                <a:latin typeface="Arial MT"/>
                <a:cs typeface="Arial MT"/>
              </a:rPr>
              <a:t>feature.</a:t>
            </a:r>
            <a:endParaRPr sz="1000" dirty="0">
              <a:latin typeface="Arial MT"/>
              <a:cs typeface="Arial MT"/>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1440</TotalTime>
  <Words>3696</Words>
  <Application>Microsoft Office PowerPoint</Application>
  <PresentationFormat>Custom</PresentationFormat>
  <Paragraphs>288</Paragraphs>
  <Slides>24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Arial</vt:lpstr>
      <vt:lpstr>Arial MT</vt:lpstr>
      <vt:lpstr>Calibri</vt:lpstr>
      <vt:lpstr>Courier New</vt:lpstr>
      <vt:lpstr>Symbol</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Project Hand-out, Faculty Development Program – NaanMudhalvan</dc:subject>
  <dc:creator>SmartInternz</dc:creator>
  <cp:lastModifiedBy>Sai Manish</cp:lastModifiedBy>
  <cp:revision>11</cp:revision>
  <dcterms:created xsi:type="dcterms:W3CDTF">2023-03-02T10:49:05Z</dcterms:created>
  <dcterms:modified xsi:type="dcterms:W3CDTF">2023-03-09T08:23:39Z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2023-01-29T00:00:00Z</vt:filetime>
  </property>
  <property fmtid="{D5CDD505-2E9C-101B-9397-08002B2CF9AE}" pid="3" name="Creator">
    <vt:lpwstr>Microsoft® Word 2021</vt:lpwstr>
  </property>
  <property fmtid="{D5CDD505-2E9C-101B-9397-08002B2CF9AE}" pid="4" name="LastSaved">
    <vt:filetime>2023-03-02T00:00:00Z</vt:filetime>
  </property>
  <property fmtid="{D5CDD505-2E9C-101B-9397-08002B2CF9AE}" pid="5" name="MSIP_Label_defa4170-0d19-0005-0004-bc88714345d2_Enabled">
    <vt:lpwstr>true</vt:lpwstr>
  </property>
  <property fmtid="{D5CDD505-2E9C-101B-9397-08002B2CF9AE}" pid="6" name="MSIP_Label_defa4170-0d19-0005-0004-bc88714345d2_SetDate">
    <vt:lpwstr>2023-03-02T10:51:11Z</vt:lpwstr>
  </property>
  <property fmtid="{D5CDD505-2E9C-101B-9397-08002B2CF9AE}" pid="7" name="MSIP_Label_defa4170-0d19-0005-0004-bc88714345d2_Method">
    <vt:lpwstr>Standard</vt:lpwstr>
  </property>
  <property fmtid="{D5CDD505-2E9C-101B-9397-08002B2CF9AE}" pid="8" name="MSIP_Label_defa4170-0d19-0005-0004-bc88714345d2_Name">
    <vt:lpwstr>defa4170-0d19-0005-0004-bc88714345d2</vt:lpwstr>
  </property>
  <property fmtid="{D5CDD505-2E9C-101B-9397-08002B2CF9AE}" pid="9" name="MSIP_Label_defa4170-0d19-0005-0004-bc88714345d2_SiteId">
    <vt:lpwstr>18527590-f6c4-4748-a43a-0d3ea24b159a</vt:lpwstr>
  </property>
  <property fmtid="{D5CDD505-2E9C-101B-9397-08002B2CF9AE}" pid="10" name="MSIP_Label_defa4170-0d19-0005-0004-bc88714345d2_ActionId">
    <vt:lpwstr>e9a457a7-00c6-4188-a119-7ffb8db76cbf</vt:lpwstr>
  </property>
  <property fmtid="{D5CDD505-2E9C-101B-9397-08002B2CF9AE}" pid="11" name="MSIP_Label_defa4170-0d19-0005-0004-bc88714345d2_ContentBits">
    <vt:lpwstr>0</vt:lpwstr>
  </property>
</Properties>
</file>