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E5EA-BB15-188E-494E-88CB7D56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B167-6E59-10E9-ACC6-DC74224F7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4AE2-28D3-A0D9-0100-C817543D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0815-5633-5B04-D037-CAC30EE9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488-E793-CCD9-1CBC-D8523C0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7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B0A-E2C9-DCAE-DF0A-20F3DDA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369F-D4C3-5899-45A0-D8C31382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9601-B12D-6E1B-4AD4-BE2590FE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551-4ACB-AD3E-FA04-83CD85BF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D525-9ED9-FEDF-3F48-5E972145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7676A-6B67-BD2E-5D5C-F5AF9466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E78F4-A038-D3C5-C50F-32DD8D0D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C7BE-1564-C313-C82F-FA56930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F3A39-D1AF-7890-C3BD-3F9228DC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80FE-3B12-D42B-27E1-58F456D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A75B-E812-5E7A-CB48-2A597C24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F490-4370-2E5F-7BDB-528235E1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66F0-3DA0-9F4B-887F-F292658B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F083-5F43-5B89-086D-C73C3FD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C079-C04B-C43D-D5C0-7889C14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AFFA-125D-E6EF-584C-CDA5830C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52685-47B5-D76D-A850-8BE565E1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9427-8E4E-B435-EE97-EA493A6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740B-4A67-C696-D4EB-D5490E25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C9A8-3E94-3C17-CE1A-0DDAA64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F30-5A9F-CA28-F210-E07C19E7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499A-9A74-032B-5F65-CCCACF7A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B223D-6072-A150-0BF1-57D17F7BA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4151-4AFB-B638-D9AC-6F6192B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5A4D-8B99-EB66-BC6E-1088C4D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5449-32C3-27BB-18CA-B2A2F36D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34A-9E49-F707-FF5B-EA47224F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C051-9836-9A16-C95F-08C897F9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4EF3-7C47-3E2D-0C16-5EC2D20E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B2139-7D6B-8A6C-A9C5-10762D256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A3B24-7FA8-0C76-BC2B-17604C947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D1FD7-9A3F-AE0F-17BA-35D7D8E0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5E90-65E8-913C-760E-02B2B1F5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61DF7-5E1B-0D3C-DF3C-881F1288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7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577-D363-F41C-A28F-53936DAB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EC492-82E0-0322-42CE-9E34E2F2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6CC4-DF87-F75B-FE9C-5546B955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B6319-7673-CD85-7633-338F63E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7FC7-5DD9-158A-9B61-5251D0AC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37FF3-8798-A1EC-EF41-918070A2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D183-667B-6642-1D11-99DB8C2F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661-0DB3-C6E9-7C66-048AD85B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C51-98FA-D201-4990-584E436A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2048C-24C1-1038-CF1A-51FE54EF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56865-C9D2-8079-97CB-E3BEE522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2EDE-0DE5-7AE0-C314-C8AA859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12AE-F6CF-D353-3776-862A9DB3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F984-9BCF-A88F-DA19-F3C9AC4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087F6-FBA1-0A8D-2F04-EFE3C23D9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44CA2-E0F5-081D-813B-D163CBC4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1372-B41B-8104-4507-8BC1320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F08D-658C-B7C1-4205-CD431F49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30AD-1F92-5E15-4F0E-DAADE0A9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04D9-51E7-BF1F-A331-00DF2D7B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5AAB-9A8D-B183-7E07-1781D7C2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2D66-7F05-C5EA-EAD9-BDC28146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9525-8BF9-420B-B3F3-8F0900BD2DA2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3E19-D63B-65A0-D8EF-C2CBE0A2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917C-7E46-198E-D7A0-D0D3E6D6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83F8-A914-46C8-AC2F-77B3729CD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8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322-8D68-9F51-A192-026BFD310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Kajal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B6465-A80A-41F6-D3C5-1ADFAFBBE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Whatever you want</a:t>
            </a:r>
          </a:p>
          <a:p>
            <a:r>
              <a:rPr lang="en-US" dirty="0"/>
              <a:t>from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6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Kajal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Kajal </dc:title>
  <dc:creator>Kajal Kumari</dc:creator>
  <cp:lastModifiedBy>Kajal Kumari</cp:lastModifiedBy>
  <cp:revision>2</cp:revision>
  <dcterms:created xsi:type="dcterms:W3CDTF">2023-10-31T10:07:03Z</dcterms:created>
  <dcterms:modified xsi:type="dcterms:W3CDTF">2023-10-31T10:10:43Z</dcterms:modified>
</cp:coreProperties>
</file>