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3" r:id="rId7"/>
    <p:sldId id="266" r:id="rId8"/>
    <p:sldId id="271" r:id="rId9"/>
    <p:sldId id="269" r:id="rId10"/>
    <p:sldId id="270"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4660"/>
  </p:normalViewPr>
  <p:slideViewPr>
    <p:cSldViewPr snapToGrid="0">
      <p:cViewPr>
        <p:scale>
          <a:sx n="58" d="100"/>
          <a:sy n="58"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jal aggarwal" userId="13ce27d127c2c8dd" providerId="LiveId" clId="{C72DE55A-844A-4F81-AAF9-DC8EEC71612A}"/>
    <pc:docChg chg="undo custSel delSld modSld">
      <pc:chgData name="kajal aggarwal" userId="13ce27d127c2c8dd" providerId="LiveId" clId="{C72DE55A-844A-4F81-AAF9-DC8EEC71612A}" dt="2024-03-19T15:23:26.036" v="147" actId="20577"/>
      <pc:docMkLst>
        <pc:docMk/>
      </pc:docMkLst>
      <pc:sldChg chg="modSp mod">
        <pc:chgData name="kajal aggarwal" userId="13ce27d127c2c8dd" providerId="LiveId" clId="{C72DE55A-844A-4F81-AAF9-DC8EEC71612A}" dt="2024-03-19T15:23:26.036" v="147" actId="20577"/>
        <pc:sldMkLst>
          <pc:docMk/>
          <pc:sldMk cId="3915865625" sldId="256"/>
        </pc:sldMkLst>
        <pc:spChg chg="mod">
          <ac:chgData name="kajal aggarwal" userId="13ce27d127c2c8dd" providerId="LiveId" clId="{C72DE55A-844A-4F81-AAF9-DC8EEC71612A}" dt="2024-03-19T15:23:26.036" v="147" actId="20577"/>
          <ac:spMkLst>
            <pc:docMk/>
            <pc:sldMk cId="3915865625" sldId="256"/>
            <ac:spMk id="6" creationId="{EACF7BDF-08DA-9850-14CC-E88183CF34B1}"/>
          </ac:spMkLst>
        </pc:spChg>
      </pc:sldChg>
      <pc:sldChg chg="modSp mod">
        <pc:chgData name="kajal aggarwal" userId="13ce27d127c2c8dd" providerId="LiveId" clId="{C72DE55A-844A-4F81-AAF9-DC8EEC71612A}" dt="2024-03-19T15:05:36.807" v="41" actId="207"/>
        <pc:sldMkLst>
          <pc:docMk/>
          <pc:sldMk cId="1146306600" sldId="258"/>
        </pc:sldMkLst>
        <pc:spChg chg="mod">
          <ac:chgData name="kajal aggarwal" userId="13ce27d127c2c8dd" providerId="LiveId" clId="{C72DE55A-844A-4F81-AAF9-DC8EEC71612A}" dt="2024-03-19T15:05:36.807" v="41" actId="207"/>
          <ac:spMkLst>
            <pc:docMk/>
            <pc:sldMk cId="1146306600" sldId="258"/>
            <ac:spMk id="2" creationId="{E86E5FA6-63BD-D55B-06DE-B1BD48242E29}"/>
          </ac:spMkLst>
        </pc:spChg>
        <pc:spChg chg="mod">
          <ac:chgData name="kajal aggarwal" userId="13ce27d127c2c8dd" providerId="LiveId" clId="{C72DE55A-844A-4F81-AAF9-DC8EEC71612A}" dt="2024-03-19T15:05:32.728" v="40" actId="1076"/>
          <ac:spMkLst>
            <pc:docMk/>
            <pc:sldMk cId="1146306600" sldId="258"/>
            <ac:spMk id="21" creationId="{1D3DA5EF-7F2E-2D9F-5804-5312F1C30B28}"/>
          </ac:spMkLst>
        </pc:spChg>
      </pc:sldChg>
      <pc:sldChg chg="delSp modSp mod">
        <pc:chgData name="kajal aggarwal" userId="13ce27d127c2c8dd" providerId="LiveId" clId="{C72DE55A-844A-4F81-AAF9-DC8EEC71612A}" dt="2024-03-19T15:05:47.977" v="42" actId="21"/>
        <pc:sldMkLst>
          <pc:docMk/>
          <pc:sldMk cId="3813924746" sldId="260"/>
        </pc:sldMkLst>
        <pc:spChg chg="mod">
          <ac:chgData name="kajal aggarwal" userId="13ce27d127c2c8dd" providerId="LiveId" clId="{C72DE55A-844A-4F81-AAF9-DC8EEC71612A}" dt="2024-03-19T15:03:06.014" v="22" actId="14100"/>
          <ac:spMkLst>
            <pc:docMk/>
            <pc:sldMk cId="3813924746" sldId="260"/>
            <ac:spMk id="2" creationId="{E86E5FA6-63BD-D55B-06DE-B1BD48242E29}"/>
          </ac:spMkLst>
        </pc:spChg>
        <pc:spChg chg="mod">
          <ac:chgData name="kajal aggarwal" userId="13ce27d127c2c8dd" providerId="LiveId" clId="{C72DE55A-844A-4F81-AAF9-DC8EEC71612A}" dt="2024-03-19T15:03:22.248" v="24" actId="207"/>
          <ac:spMkLst>
            <pc:docMk/>
            <pc:sldMk cId="3813924746" sldId="260"/>
            <ac:spMk id="4" creationId="{6D141C02-2C0E-6616-9621-FB021BDC3C99}"/>
          </ac:spMkLst>
        </pc:spChg>
        <pc:spChg chg="mod">
          <ac:chgData name="kajal aggarwal" userId="13ce27d127c2c8dd" providerId="LiveId" clId="{C72DE55A-844A-4F81-AAF9-DC8EEC71612A}" dt="2024-03-19T15:03:34.254" v="26" actId="207"/>
          <ac:spMkLst>
            <pc:docMk/>
            <pc:sldMk cId="3813924746" sldId="260"/>
            <ac:spMk id="6" creationId="{8DB62476-CD71-AE4E-B171-60D5E07A3C0B}"/>
          </ac:spMkLst>
        </pc:spChg>
        <pc:spChg chg="mod">
          <ac:chgData name="kajal aggarwal" userId="13ce27d127c2c8dd" providerId="LiveId" clId="{C72DE55A-844A-4F81-AAF9-DC8EEC71612A}" dt="2024-03-19T15:03:48.135" v="27" actId="207"/>
          <ac:spMkLst>
            <pc:docMk/>
            <pc:sldMk cId="3813924746" sldId="260"/>
            <ac:spMk id="8" creationId="{FC68B4F0-1F6C-D24F-9621-7450DE072D01}"/>
          </ac:spMkLst>
        </pc:spChg>
        <pc:spChg chg="mod">
          <ac:chgData name="kajal aggarwal" userId="13ce27d127c2c8dd" providerId="LiveId" clId="{C72DE55A-844A-4F81-AAF9-DC8EEC71612A}" dt="2024-03-19T15:04:40.597" v="35" actId="207"/>
          <ac:spMkLst>
            <pc:docMk/>
            <pc:sldMk cId="3813924746" sldId="260"/>
            <ac:spMk id="10" creationId="{86F19299-349E-0CDD-65E1-FF858DAEC5BE}"/>
          </ac:spMkLst>
        </pc:spChg>
        <pc:spChg chg="mod">
          <ac:chgData name="kajal aggarwal" userId="13ce27d127c2c8dd" providerId="LiveId" clId="{C72DE55A-844A-4F81-AAF9-DC8EEC71612A}" dt="2024-03-19T15:04:32.627" v="33" actId="207"/>
          <ac:spMkLst>
            <pc:docMk/>
            <pc:sldMk cId="3813924746" sldId="260"/>
            <ac:spMk id="12" creationId="{928DC77C-5054-7BFA-967A-5BCFCD1BE972}"/>
          </ac:spMkLst>
        </pc:spChg>
        <pc:spChg chg="mod">
          <ac:chgData name="kajal aggarwal" userId="13ce27d127c2c8dd" providerId="LiveId" clId="{C72DE55A-844A-4F81-AAF9-DC8EEC71612A}" dt="2024-03-19T15:04:28.787" v="32" actId="207"/>
          <ac:spMkLst>
            <pc:docMk/>
            <pc:sldMk cId="3813924746" sldId="260"/>
            <ac:spMk id="14" creationId="{5A51FC40-6A4E-B60E-7EC5-54FD99637594}"/>
          </ac:spMkLst>
        </pc:spChg>
        <pc:grpChg chg="del">
          <ac:chgData name="kajal aggarwal" userId="13ce27d127c2c8dd" providerId="LiveId" clId="{C72DE55A-844A-4F81-AAF9-DC8EEC71612A}" dt="2024-03-19T15:05:47.977" v="42" actId="21"/>
          <ac:grpSpMkLst>
            <pc:docMk/>
            <pc:sldMk cId="3813924746" sldId="260"/>
            <ac:grpSpMk id="3" creationId="{C733DF44-2E18-13D9-4C8A-269CA10D56D5}"/>
          </ac:grpSpMkLst>
        </pc:grpChg>
        <pc:grpChg chg="mod">
          <ac:chgData name="kajal aggarwal" userId="13ce27d127c2c8dd" providerId="LiveId" clId="{C72DE55A-844A-4F81-AAF9-DC8EEC71612A}" dt="2024-03-19T15:02:45.456" v="19" actId="1076"/>
          <ac:grpSpMkLst>
            <pc:docMk/>
            <pc:sldMk cId="3813924746" sldId="260"/>
            <ac:grpSpMk id="5" creationId="{F6203233-F1CC-1E15-EDE1-13DD479A5F18}"/>
          </ac:grpSpMkLst>
        </pc:grpChg>
      </pc:sldChg>
      <pc:sldChg chg="delSp modSp mod">
        <pc:chgData name="kajal aggarwal" userId="13ce27d127c2c8dd" providerId="LiveId" clId="{C72DE55A-844A-4F81-AAF9-DC8EEC71612A}" dt="2024-03-19T15:06:41.108" v="48" actId="207"/>
        <pc:sldMkLst>
          <pc:docMk/>
          <pc:sldMk cId="3496463877" sldId="261"/>
        </pc:sldMkLst>
        <pc:spChg chg="del mod topLvl">
          <ac:chgData name="kajal aggarwal" userId="13ce27d127c2c8dd" providerId="LiveId" clId="{C72DE55A-844A-4F81-AAF9-DC8EEC71612A}" dt="2024-03-19T15:06:34.472" v="46" actId="21"/>
          <ac:spMkLst>
            <pc:docMk/>
            <pc:sldMk cId="3496463877" sldId="261"/>
            <ac:spMk id="4" creationId="{6D141C02-2C0E-6616-9621-FB021BDC3C99}"/>
          </ac:spMkLst>
        </pc:spChg>
        <pc:spChg chg="mod">
          <ac:chgData name="kajal aggarwal" userId="13ce27d127c2c8dd" providerId="LiveId" clId="{C72DE55A-844A-4F81-AAF9-DC8EEC71612A}" dt="2024-03-19T15:06:41.108" v="48" actId="207"/>
          <ac:spMkLst>
            <pc:docMk/>
            <pc:sldMk cId="3496463877" sldId="261"/>
            <ac:spMk id="6" creationId="{8DB62476-CD71-AE4E-B171-60D5E07A3C0B}"/>
          </ac:spMkLst>
        </pc:spChg>
        <pc:spChg chg="del topLvl">
          <ac:chgData name="kajal aggarwal" userId="13ce27d127c2c8dd" providerId="LiveId" clId="{C72DE55A-844A-4F81-AAF9-DC8EEC71612A}" dt="2024-03-19T15:06:22.454" v="43" actId="21"/>
          <ac:spMkLst>
            <pc:docMk/>
            <pc:sldMk cId="3496463877" sldId="261"/>
            <ac:spMk id="15" creationId="{B650985F-5765-DCE9-C097-11FB6C1BA7DD}"/>
          </ac:spMkLst>
        </pc:spChg>
        <pc:grpChg chg="del">
          <ac:chgData name="kajal aggarwal" userId="13ce27d127c2c8dd" providerId="LiveId" clId="{C72DE55A-844A-4F81-AAF9-DC8EEC71612A}" dt="2024-03-19T15:06:25.765" v="44" actId="21"/>
          <ac:grpSpMkLst>
            <pc:docMk/>
            <pc:sldMk cId="3496463877" sldId="261"/>
            <ac:grpSpMk id="3" creationId="{C733DF44-2E18-13D9-4C8A-269CA10D56D5}"/>
          </ac:grpSpMkLst>
        </pc:grpChg>
        <pc:grpChg chg="del">
          <ac:chgData name="kajal aggarwal" userId="13ce27d127c2c8dd" providerId="LiveId" clId="{C72DE55A-844A-4F81-AAF9-DC8EEC71612A}" dt="2024-03-19T15:06:22.454" v="43" actId="21"/>
          <ac:grpSpMkLst>
            <pc:docMk/>
            <pc:sldMk cId="3496463877" sldId="261"/>
            <ac:grpSpMk id="5" creationId="{F6203233-F1CC-1E15-EDE1-13DD479A5F18}"/>
          </ac:grpSpMkLst>
        </pc:grpChg>
      </pc:sldChg>
      <pc:sldChg chg="modSp del mod">
        <pc:chgData name="kajal aggarwal" userId="13ce27d127c2c8dd" providerId="LiveId" clId="{C72DE55A-844A-4F81-AAF9-DC8EEC71612A}" dt="2024-03-19T15:06:51.321" v="49" actId="2696"/>
        <pc:sldMkLst>
          <pc:docMk/>
          <pc:sldMk cId="1766163568" sldId="262"/>
        </pc:sldMkLst>
        <pc:spChg chg="mod">
          <ac:chgData name="kajal aggarwal" userId="13ce27d127c2c8dd" providerId="LiveId" clId="{C72DE55A-844A-4F81-AAF9-DC8EEC71612A}" dt="2024-03-19T15:04:57.452" v="36" actId="14100"/>
          <ac:spMkLst>
            <pc:docMk/>
            <pc:sldMk cId="1766163568" sldId="262"/>
            <ac:spMk id="4" creationId="{6D141C02-2C0E-6616-9621-FB021BDC3C99}"/>
          </ac:spMkLst>
        </pc:spChg>
        <pc:grpChg chg="mod">
          <ac:chgData name="kajal aggarwal" userId="13ce27d127c2c8dd" providerId="LiveId" clId="{C72DE55A-844A-4F81-AAF9-DC8EEC71612A}" dt="2024-03-19T15:05:04.938" v="37" actId="1076"/>
          <ac:grpSpMkLst>
            <pc:docMk/>
            <pc:sldMk cId="1766163568" sldId="262"/>
            <ac:grpSpMk id="5" creationId="{F6203233-F1CC-1E15-EDE1-13DD479A5F18}"/>
          </ac:grpSpMkLst>
        </pc:grpChg>
      </pc:sldChg>
      <pc:sldChg chg="delSp modSp mod">
        <pc:chgData name="kajal aggarwal" userId="13ce27d127c2c8dd" providerId="LiveId" clId="{C72DE55A-844A-4F81-AAF9-DC8EEC71612A}" dt="2024-03-19T15:08:50.287" v="74" actId="207"/>
        <pc:sldMkLst>
          <pc:docMk/>
          <pc:sldMk cId="2381928079" sldId="263"/>
        </pc:sldMkLst>
        <pc:spChg chg="del mod topLvl">
          <ac:chgData name="kajal aggarwal" userId="13ce27d127c2c8dd" providerId="LiveId" clId="{C72DE55A-844A-4F81-AAF9-DC8EEC71612A}" dt="2024-03-19T15:07:42.153" v="61"/>
          <ac:spMkLst>
            <pc:docMk/>
            <pc:sldMk cId="2381928079" sldId="263"/>
            <ac:spMk id="4" creationId="{6D141C02-2C0E-6616-9621-FB021BDC3C99}"/>
          </ac:spMkLst>
        </pc:spChg>
        <pc:spChg chg="del topLvl">
          <ac:chgData name="kajal aggarwal" userId="13ce27d127c2c8dd" providerId="LiveId" clId="{C72DE55A-844A-4F81-AAF9-DC8EEC71612A}" dt="2024-03-19T15:07:09.064" v="52" actId="21"/>
          <ac:spMkLst>
            <pc:docMk/>
            <pc:sldMk cId="2381928079" sldId="263"/>
            <ac:spMk id="6" creationId="{8DB62476-CD71-AE4E-B171-60D5E07A3C0B}"/>
          </ac:spMkLst>
        </pc:spChg>
        <pc:spChg chg="mod">
          <ac:chgData name="kajal aggarwal" userId="13ce27d127c2c8dd" providerId="LiveId" clId="{C72DE55A-844A-4F81-AAF9-DC8EEC71612A}" dt="2024-03-19T15:07:41.037" v="59" actId="207"/>
          <ac:spMkLst>
            <pc:docMk/>
            <pc:sldMk cId="2381928079" sldId="263"/>
            <ac:spMk id="8" creationId="{FC68B4F0-1F6C-D24F-9621-7450DE072D01}"/>
          </ac:spMkLst>
        </pc:spChg>
        <pc:spChg chg="mod">
          <ac:chgData name="kajal aggarwal" userId="13ce27d127c2c8dd" providerId="LiveId" clId="{C72DE55A-844A-4F81-AAF9-DC8EEC71612A}" dt="2024-03-19T15:08:08.705" v="66" actId="207"/>
          <ac:spMkLst>
            <pc:docMk/>
            <pc:sldMk cId="2381928079" sldId="263"/>
            <ac:spMk id="10" creationId="{86F19299-349E-0CDD-65E1-FF858DAEC5BE}"/>
          </ac:spMkLst>
        </pc:spChg>
        <pc:spChg chg="mod">
          <ac:chgData name="kajal aggarwal" userId="13ce27d127c2c8dd" providerId="LiveId" clId="{C72DE55A-844A-4F81-AAF9-DC8EEC71612A}" dt="2024-03-19T15:08:47.435" v="73" actId="207"/>
          <ac:spMkLst>
            <pc:docMk/>
            <pc:sldMk cId="2381928079" sldId="263"/>
            <ac:spMk id="12" creationId="{928DC77C-5054-7BFA-967A-5BCFCD1BE972}"/>
          </ac:spMkLst>
        </pc:spChg>
        <pc:spChg chg="mod">
          <ac:chgData name="kajal aggarwal" userId="13ce27d127c2c8dd" providerId="LiveId" clId="{C72DE55A-844A-4F81-AAF9-DC8EEC71612A}" dt="2024-03-19T15:08:50.287" v="74" actId="207"/>
          <ac:spMkLst>
            <pc:docMk/>
            <pc:sldMk cId="2381928079" sldId="263"/>
            <ac:spMk id="14" creationId="{5A51FC40-6A4E-B60E-7EC5-54FD99637594}"/>
          </ac:spMkLst>
        </pc:spChg>
        <pc:spChg chg="del topLvl">
          <ac:chgData name="kajal aggarwal" userId="13ce27d127c2c8dd" providerId="LiveId" clId="{C72DE55A-844A-4F81-AAF9-DC8EEC71612A}" dt="2024-03-19T15:07:17.295" v="53" actId="21"/>
          <ac:spMkLst>
            <pc:docMk/>
            <pc:sldMk cId="2381928079" sldId="263"/>
            <ac:spMk id="15" creationId="{B650985F-5765-DCE9-C097-11FB6C1BA7DD}"/>
          </ac:spMkLst>
        </pc:spChg>
        <pc:spChg chg="del topLvl">
          <ac:chgData name="kajal aggarwal" userId="13ce27d127c2c8dd" providerId="LiveId" clId="{C72DE55A-844A-4F81-AAF9-DC8EEC71612A}" dt="2024-03-19T15:07:04.266" v="51" actId="21"/>
          <ac:spMkLst>
            <pc:docMk/>
            <pc:sldMk cId="2381928079" sldId="263"/>
            <ac:spMk id="16" creationId="{C8834398-B0C0-BE0F-D837-C48FDC1DC949}"/>
          </ac:spMkLst>
        </pc:spChg>
        <pc:spChg chg="mod">
          <ac:chgData name="kajal aggarwal" userId="13ce27d127c2c8dd" providerId="LiveId" clId="{C72DE55A-844A-4F81-AAF9-DC8EEC71612A}" dt="2024-03-19T15:08:02.485" v="64" actId="14100"/>
          <ac:spMkLst>
            <pc:docMk/>
            <pc:sldMk cId="2381928079" sldId="263"/>
            <ac:spMk id="18" creationId="{7A1FC1BD-501F-60DB-45EC-A27392709916}"/>
          </ac:spMkLst>
        </pc:spChg>
        <pc:spChg chg="mod">
          <ac:chgData name="kajal aggarwal" userId="13ce27d127c2c8dd" providerId="LiveId" clId="{C72DE55A-844A-4F81-AAF9-DC8EEC71612A}" dt="2024-03-19T15:08:45.164" v="72" actId="14100"/>
          <ac:spMkLst>
            <pc:docMk/>
            <pc:sldMk cId="2381928079" sldId="263"/>
            <ac:spMk id="19" creationId="{788B8F38-C356-7AC9-FA68-23CBE368B66B}"/>
          </ac:spMkLst>
        </pc:spChg>
        <pc:spChg chg="mod">
          <ac:chgData name="kajal aggarwal" userId="13ce27d127c2c8dd" providerId="LiveId" clId="{C72DE55A-844A-4F81-AAF9-DC8EEC71612A}" dt="2024-03-19T15:08:34.934" v="71" actId="14100"/>
          <ac:spMkLst>
            <pc:docMk/>
            <pc:sldMk cId="2381928079" sldId="263"/>
            <ac:spMk id="20" creationId="{2C595492-908F-88D7-69AA-6567F40CB833}"/>
          </ac:spMkLst>
        </pc:spChg>
        <pc:grpChg chg="del">
          <ac:chgData name="kajal aggarwal" userId="13ce27d127c2c8dd" providerId="LiveId" clId="{C72DE55A-844A-4F81-AAF9-DC8EEC71612A}" dt="2024-03-19T15:07:21.048" v="54" actId="21"/>
          <ac:grpSpMkLst>
            <pc:docMk/>
            <pc:sldMk cId="2381928079" sldId="263"/>
            <ac:grpSpMk id="3" creationId="{C733DF44-2E18-13D9-4C8A-269CA10D56D5}"/>
          </ac:grpSpMkLst>
        </pc:grpChg>
        <pc:grpChg chg="del">
          <ac:chgData name="kajal aggarwal" userId="13ce27d127c2c8dd" providerId="LiveId" clId="{C72DE55A-844A-4F81-AAF9-DC8EEC71612A}" dt="2024-03-19T15:07:17.295" v="53" actId="21"/>
          <ac:grpSpMkLst>
            <pc:docMk/>
            <pc:sldMk cId="2381928079" sldId="263"/>
            <ac:grpSpMk id="5" creationId="{F6203233-F1CC-1E15-EDE1-13DD479A5F18}"/>
          </ac:grpSpMkLst>
        </pc:grpChg>
        <pc:grpChg chg="del">
          <ac:chgData name="kajal aggarwal" userId="13ce27d127c2c8dd" providerId="LiveId" clId="{C72DE55A-844A-4F81-AAF9-DC8EEC71612A}" dt="2024-03-19T15:07:04.266" v="51" actId="21"/>
          <ac:grpSpMkLst>
            <pc:docMk/>
            <pc:sldMk cId="2381928079" sldId="263"/>
            <ac:grpSpMk id="9" creationId="{12F141BC-F0A5-1010-964F-30521596599F}"/>
          </ac:grpSpMkLst>
        </pc:grpChg>
        <pc:grpChg chg="mod">
          <ac:chgData name="kajal aggarwal" userId="13ce27d127c2c8dd" providerId="LiveId" clId="{C72DE55A-844A-4F81-AAF9-DC8EEC71612A}" dt="2024-03-19T15:07:32.873" v="56" actId="1076"/>
          <ac:grpSpMkLst>
            <pc:docMk/>
            <pc:sldMk cId="2381928079" sldId="263"/>
            <ac:grpSpMk id="11" creationId="{0BECE873-6220-087F-FE7D-0C4DB71DB20D}"/>
          </ac:grpSpMkLst>
        </pc:grpChg>
      </pc:sldChg>
      <pc:sldChg chg="addSp delSp modSp del mod">
        <pc:chgData name="kajal aggarwal" userId="13ce27d127c2c8dd" providerId="LiveId" clId="{C72DE55A-844A-4F81-AAF9-DC8EEC71612A}" dt="2024-03-19T15:11:58.712" v="88" actId="2696"/>
        <pc:sldMkLst>
          <pc:docMk/>
          <pc:sldMk cId="1207379618" sldId="264"/>
        </pc:sldMkLst>
        <pc:spChg chg="mod topLvl">
          <ac:chgData name="kajal aggarwal" userId="13ce27d127c2c8dd" providerId="LiveId" clId="{C72DE55A-844A-4F81-AAF9-DC8EEC71612A}" dt="2024-03-19T15:11:14.564" v="83" actId="21"/>
          <ac:spMkLst>
            <pc:docMk/>
            <pc:sldMk cId="1207379618" sldId="264"/>
            <ac:spMk id="4" creationId="{6D141C02-2C0E-6616-9621-FB021BDC3C99}"/>
          </ac:spMkLst>
        </pc:spChg>
        <pc:spChg chg="del topLvl">
          <ac:chgData name="kajal aggarwal" userId="13ce27d127c2c8dd" providerId="LiveId" clId="{C72DE55A-844A-4F81-AAF9-DC8EEC71612A}" dt="2024-03-19T15:09:08.145" v="76" actId="21"/>
          <ac:spMkLst>
            <pc:docMk/>
            <pc:sldMk cId="1207379618" sldId="264"/>
            <ac:spMk id="6" creationId="{8DB62476-CD71-AE4E-B171-60D5E07A3C0B}"/>
          </ac:spMkLst>
        </pc:spChg>
        <pc:spChg chg="mod">
          <ac:chgData name="kajal aggarwal" userId="13ce27d127c2c8dd" providerId="LiveId" clId="{C72DE55A-844A-4F81-AAF9-DC8EEC71612A}" dt="2024-03-19T15:11:38.574" v="87" actId="207"/>
          <ac:spMkLst>
            <pc:docMk/>
            <pc:sldMk cId="1207379618" sldId="264"/>
            <ac:spMk id="10" creationId="{86F19299-349E-0CDD-65E1-FF858DAEC5BE}"/>
          </ac:spMkLst>
        </pc:spChg>
        <pc:spChg chg="del topLvl">
          <ac:chgData name="kajal aggarwal" userId="13ce27d127c2c8dd" providerId="LiveId" clId="{C72DE55A-844A-4F81-AAF9-DC8EEC71612A}" dt="2024-03-19T15:09:14.616" v="78" actId="21"/>
          <ac:spMkLst>
            <pc:docMk/>
            <pc:sldMk cId="1207379618" sldId="264"/>
            <ac:spMk id="15" creationId="{B650985F-5765-DCE9-C097-11FB6C1BA7DD}"/>
          </ac:spMkLst>
        </pc:spChg>
        <pc:spChg chg="del topLvl">
          <ac:chgData name="kajal aggarwal" userId="13ce27d127c2c8dd" providerId="LiveId" clId="{C72DE55A-844A-4F81-AAF9-DC8EEC71612A}" dt="2024-03-19T15:09:10.841" v="77" actId="21"/>
          <ac:spMkLst>
            <pc:docMk/>
            <pc:sldMk cId="1207379618" sldId="264"/>
            <ac:spMk id="16" creationId="{C8834398-B0C0-BE0F-D837-C48FDC1DC949}"/>
          </ac:spMkLst>
        </pc:spChg>
        <pc:spChg chg="mod">
          <ac:chgData name="kajal aggarwal" userId="13ce27d127c2c8dd" providerId="LiveId" clId="{C72DE55A-844A-4F81-AAF9-DC8EEC71612A}" dt="2024-03-19T15:11:35.745" v="86" actId="14100"/>
          <ac:spMkLst>
            <pc:docMk/>
            <pc:sldMk cId="1207379618" sldId="264"/>
            <ac:spMk id="18" creationId="{7A1FC1BD-501F-60DB-45EC-A27392709916}"/>
          </ac:spMkLst>
        </pc:spChg>
        <pc:grpChg chg="del">
          <ac:chgData name="kajal aggarwal" userId="13ce27d127c2c8dd" providerId="LiveId" clId="{C72DE55A-844A-4F81-AAF9-DC8EEC71612A}" dt="2024-03-19T15:09:17.783" v="79" actId="21"/>
          <ac:grpSpMkLst>
            <pc:docMk/>
            <pc:sldMk cId="1207379618" sldId="264"/>
            <ac:grpSpMk id="3" creationId="{C733DF44-2E18-13D9-4C8A-269CA10D56D5}"/>
          </ac:grpSpMkLst>
        </pc:grpChg>
        <pc:grpChg chg="del">
          <ac:chgData name="kajal aggarwal" userId="13ce27d127c2c8dd" providerId="LiveId" clId="{C72DE55A-844A-4F81-AAF9-DC8EEC71612A}" dt="2024-03-19T15:09:14.616" v="78" actId="21"/>
          <ac:grpSpMkLst>
            <pc:docMk/>
            <pc:sldMk cId="1207379618" sldId="264"/>
            <ac:grpSpMk id="5" creationId="{F6203233-F1CC-1E15-EDE1-13DD479A5F18}"/>
          </ac:grpSpMkLst>
        </pc:grpChg>
        <pc:grpChg chg="del">
          <ac:chgData name="kajal aggarwal" userId="13ce27d127c2c8dd" providerId="LiveId" clId="{C72DE55A-844A-4F81-AAF9-DC8EEC71612A}" dt="2024-03-19T15:09:08.145" v="76" actId="21"/>
          <ac:grpSpMkLst>
            <pc:docMk/>
            <pc:sldMk cId="1207379618" sldId="264"/>
            <ac:grpSpMk id="9" creationId="{12F141BC-F0A5-1010-964F-30521596599F}"/>
          </ac:grpSpMkLst>
        </pc:grpChg>
        <pc:grpChg chg="del">
          <ac:chgData name="kajal aggarwal" userId="13ce27d127c2c8dd" providerId="LiveId" clId="{C72DE55A-844A-4F81-AAF9-DC8EEC71612A}" dt="2024-03-19T15:09:02.465" v="75" actId="21"/>
          <ac:grpSpMkLst>
            <pc:docMk/>
            <pc:sldMk cId="1207379618" sldId="264"/>
            <ac:grpSpMk id="11" creationId="{0BECE873-6220-087F-FE7D-0C4DB71DB20D}"/>
          </ac:grpSpMkLst>
        </pc:grpChg>
        <pc:grpChg chg="add del">
          <ac:chgData name="kajal aggarwal" userId="13ce27d127c2c8dd" providerId="LiveId" clId="{C72DE55A-844A-4F81-AAF9-DC8EEC71612A}" dt="2024-03-19T15:11:10.387" v="82" actId="21"/>
          <ac:grpSpMkLst>
            <pc:docMk/>
            <pc:sldMk cId="1207379618" sldId="264"/>
            <ac:grpSpMk id="22" creationId="{E42ACE91-C24B-76B2-1382-88F75F0BCBA3}"/>
          </ac:grpSpMkLst>
        </pc:grpChg>
      </pc:sldChg>
      <pc:sldChg chg="delSp modSp mod">
        <pc:chgData name="kajal aggarwal" userId="13ce27d127c2c8dd" providerId="LiveId" clId="{C72DE55A-844A-4F81-AAF9-DC8EEC71612A}" dt="2024-03-19T15:12:53.495" v="100" actId="21"/>
        <pc:sldMkLst>
          <pc:docMk/>
          <pc:sldMk cId="140362103" sldId="266"/>
        </pc:sldMkLst>
        <pc:spChg chg="mod topLvl">
          <ac:chgData name="kajal aggarwal" userId="13ce27d127c2c8dd" providerId="LiveId" clId="{C72DE55A-844A-4F81-AAF9-DC8EEC71612A}" dt="2024-03-19T15:12:51.071" v="99" actId="21"/>
          <ac:spMkLst>
            <pc:docMk/>
            <pc:sldMk cId="140362103" sldId="266"/>
            <ac:spMk id="4" creationId="{6D141C02-2C0E-6616-9621-FB021BDC3C99}"/>
          </ac:spMkLst>
        </pc:spChg>
        <pc:spChg chg="mod">
          <ac:chgData name="kajal aggarwal" userId="13ce27d127c2c8dd" providerId="LiveId" clId="{C72DE55A-844A-4F81-AAF9-DC8EEC71612A}" dt="2024-03-19T15:12:34.478" v="94" actId="207"/>
          <ac:spMkLst>
            <pc:docMk/>
            <pc:sldMk cId="140362103" sldId="266"/>
            <ac:spMk id="12" creationId="{928DC77C-5054-7BFA-967A-5BCFCD1BE972}"/>
          </ac:spMkLst>
        </pc:spChg>
        <pc:spChg chg="mod">
          <ac:chgData name="kajal aggarwal" userId="13ce27d127c2c8dd" providerId="LiveId" clId="{C72DE55A-844A-4F81-AAF9-DC8EEC71612A}" dt="2024-03-19T15:12:18.544" v="90" actId="207"/>
          <ac:spMkLst>
            <pc:docMk/>
            <pc:sldMk cId="140362103" sldId="266"/>
            <ac:spMk id="14" creationId="{5A51FC40-6A4E-B60E-7EC5-54FD99637594}"/>
          </ac:spMkLst>
        </pc:spChg>
        <pc:spChg chg="del topLvl">
          <ac:chgData name="kajal aggarwal" userId="13ce27d127c2c8dd" providerId="LiveId" clId="{C72DE55A-844A-4F81-AAF9-DC8EEC71612A}" dt="2024-03-19T15:12:51.071" v="99" actId="21"/>
          <ac:spMkLst>
            <pc:docMk/>
            <pc:sldMk cId="140362103" sldId="266"/>
            <ac:spMk id="15" creationId="{B650985F-5765-DCE9-C097-11FB6C1BA7DD}"/>
          </ac:spMkLst>
        </pc:spChg>
        <pc:spChg chg="mod">
          <ac:chgData name="kajal aggarwal" userId="13ce27d127c2c8dd" providerId="LiveId" clId="{C72DE55A-844A-4F81-AAF9-DC8EEC71612A}" dt="2024-03-19T15:12:28.546" v="92" actId="14100"/>
          <ac:spMkLst>
            <pc:docMk/>
            <pc:sldMk cId="140362103" sldId="266"/>
            <ac:spMk id="19" creationId="{788B8F38-C356-7AC9-FA68-23CBE368B66B}"/>
          </ac:spMkLst>
        </pc:spChg>
        <pc:grpChg chg="del">
          <ac:chgData name="kajal aggarwal" userId="13ce27d127c2c8dd" providerId="LiveId" clId="{C72DE55A-844A-4F81-AAF9-DC8EEC71612A}" dt="2024-03-19T15:12:53.495" v="100" actId="21"/>
          <ac:grpSpMkLst>
            <pc:docMk/>
            <pc:sldMk cId="140362103" sldId="266"/>
            <ac:grpSpMk id="3" creationId="{C733DF44-2E18-13D9-4C8A-269CA10D56D5}"/>
          </ac:grpSpMkLst>
        </pc:grpChg>
        <pc:grpChg chg="del">
          <ac:chgData name="kajal aggarwal" userId="13ce27d127c2c8dd" providerId="LiveId" clId="{C72DE55A-844A-4F81-AAF9-DC8EEC71612A}" dt="2024-03-19T15:12:51.071" v="99" actId="21"/>
          <ac:grpSpMkLst>
            <pc:docMk/>
            <pc:sldMk cId="140362103" sldId="266"/>
            <ac:grpSpMk id="5" creationId="{F6203233-F1CC-1E15-EDE1-13DD479A5F18}"/>
          </ac:grpSpMkLst>
        </pc:grpChg>
        <pc:grpChg chg="del">
          <ac:chgData name="kajal aggarwal" userId="13ce27d127c2c8dd" providerId="LiveId" clId="{C72DE55A-844A-4F81-AAF9-DC8EEC71612A}" dt="2024-03-19T15:12:45.141" v="97" actId="21"/>
          <ac:grpSpMkLst>
            <pc:docMk/>
            <pc:sldMk cId="140362103" sldId="266"/>
            <ac:grpSpMk id="9" creationId="{12F141BC-F0A5-1010-964F-30521596599F}"/>
          </ac:grpSpMkLst>
        </pc:grpChg>
        <pc:grpChg chg="del">
          <ac:chgData name="kajal aggarwal" userId="13ce27d127c2c8dd" providerId="LiveId" clId="{C72DE55A-844A-4F81-AAF9-DC8EEC71612A}" dt="2024-03-19T15:12:42.158" v="96" actId="21"/>
          <ac:grpSpMkLst>
            <pc:docMk/>
            <pc:sldMk cId="140362103" sldId="266"/>
            <ac:grpSpMk id="11" creationId="{0BECE873-6220-087F-FE7D-0C4DB71DB20D}"/>
          </ac:grpSpMkLst>
        </pc:grpChg>
        <pc:grpChg chg="del">
          <ac:chgData name="kajal aggarwal" userId="13ce27d127c2c8dd" providerId="LiveId" clId="{C72DE55A-844A-4F81-AAF9-DC8EEC71612A}" dt="2024-03-19T15:12:39.057" v="95" actId="21"/>
          <ac:grpSpMkLst>
            <pc:docMk/>
            <pc:sldMk cId="140362103" sldId="266"/>
            <ac:grpSpMk id="22" creationId="{E42ACE91-C24B-76B2-1382-88F75F0BCBA3}"/>
          </ac:grpSpMkLst>
        </pc:grpChg>
        <pc:grpChg chg="mod">
          <ac:chgData name="kajal aggarwal" userId="13ce27d127c2c8dd" providerId="LiveId" clId="{C72DE55A-844A-4F81-AAF9-DC8EEC71612A}" dt="2024-03-19T15:12:24.732" v="91" actId="1076"/>
          <ac:grpSpMkLst>
            <pc:docMk/>
            <pc:sldMk cId="140362103" sldId="266"/>
            <ac:grpSpMk id="27" creationId="{C604B2CC-AF10-3A30-3076-425EAA17E852}"/>
          </ac:grpSpMkLst>
        </pc:grpChg>
      </pc:sldChg>
      <pc:sldChg chg="delSp modSp del mod">
        <pc:chgData name="kajal aggarwal" userId="13ce27d127c2c8dd" providerId="LiveId" clId="{C72DE55A-844A-4F81-AAF9-DC8EEC71612A}" dt="2024-03-19T15:13:56.803" v="104" actId="2696"/>
        <pc:sldMkLst>
          <pc:docMk/>
          <pc:sldMk cId="1329277999" sldId="267"/>
        </pc:sldMkLst>
        <pc:spChg chg="del mod">
          <ac:chgData name="kajal aggarwal" userId="13ce27d127c2c8dd" providerId="LiveId" clId="{C72DE55A-844A-4F81-AAF9-DC8EEC71612A}" dt="2024-03-19T15:13:32.628" v="103" actId="21"/>
          <ac:spMkLst>
            <pc:docMk/>
            <pc:sldMk cId="1329277999" sldId="267"/>
            <ac:spMk id="26" creationId="{E1C8E61D-5232-8BE6-73A7-3868B3D3ED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28042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57852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843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3119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593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14621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9294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7960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02422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938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01A36-9751-4C81-A320-3234B92C4F73}"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29108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01A36-9751-4C81-A320-3234B92C4F73}" type="datetimeFigureOut">
              <a:rPr lang="en-IN" smtClean="0"/>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1705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01A36-9751-4C81-A320-3234B92C4F73}"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70415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01A36-9751-4C81-A320-3234B92C4F73}" type="datetimeFigureOut">
              <a:rPr lang="en-IN" smtClean="0"/>
              <a:t>19-03-2024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5242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001A36-9751-4C81-A320-3234B92C4F73}"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04021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
        <p:nvSpPr>
          <p:cNvPr id="5" name="Date Placeholder 4"/>
          <p:cNvSpPr>
            <a:spLocks noGrp="1"/>
          </p:cNvSpPr>
          <p:nvPr>
            <p:ph type="dt" sz="half" idx="10"/>
          </p:nvPr>
        </p:nvSpPr>
        <p:spPr/>
        <p:txBody>
          <a:bodyPr/>
          <a:lstStyle/>
          <a:p>
            <a:fld id="{04001A36-9751-4C81-A320-3234B92C4F73}" type="datetimeFigureOut">
              <a:rPr lang="en-IN" smtClean="0"/>
              <a:t>19-03-2024</a:t>
            </a:fld>
            <a:endParaRPr lang="en-IN"/>
          </a:p>
        </p:txBody>
      </p:sp>
    </p:spTree>
    <p:extLst>
      <p:ext uri="{BB962C8B-B14F-4D97-AF65-F5344CB8AC3E}">
        <p14:creationId xmlns:p14="http://schemas.microsoft.com/office/powerpoint/2010/main" val="7565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001A36-9751-4C81-A320-3234B92C4F73}" type="datetimeFigureOut">
              <a:rPr lang="en-IN" smtClean="0"/>
              <a:t>19-03-2024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81324B-678C-4807-B05D-7FF41A609583}" type="slidenum">
              <a:rPr lang="en-IN" smtClean="0"/>
              <a:t>‹#›</a:t>
            </a:fld>
            <a:endParaRPr lang="en-IN"/>
          </a:p>
        </p:txBody>
      </p:sp>
    </p:spTree>
    <p:extLst>
      <p:ext uri="{BB962C8B-B14F-4D97-AF65-F5344CB8AC3E}">
        <p14:creationId xmlns:p14="http://schemas.microsoft.com/office/powerpoint/2010/main" val="2088898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07972B-4695-A4C2-27E1-1FBB77A1037F}"/>
              </a:ext>
            </a:extLst>
          </p:cNvPr>
          <p:cNvSpPr txBox="1"/>
          <p:nvPr/>
        </p:nvSpPr>
        <p:spPr>
          <a:xfrm>
            <a:off x="0" y="1001027"/>
            <a:ext cx="10549289" cy="5401479"/>
          </a:xfrm>
          <a:prstGeom prst="rect">
            <a:avLst/>
          </a:prstGeom>
          <a:noFill/>
        </p:spPr>
        <p:txBody>
          <a:bodyPr wrap="square" rtlCol="0">
            <a:spAutoFit/>
          </a:bodyPr>
          <a:lstStyle/>
          <a:p>
            <a:pPr algn="ctr"/>
            <a:r>
              <a:rPr lang="en-IN" sz="2300" dirty="0">
                <a:solidFill>
                  <a:schemeClr val="tx2">
                    <a:lumMod val="60000"/>
                    <a:lumOff val="40000"/>
                  </a:schemeClr>
                </a:solidFill>
                <a:latin typeface="Broadway" panose="04040905080B02020502" pitchFamily="82" charset="0"/>
              </a:rPr>
              <a:t>ARTIFICIAL INTELLIGENCE-MACHINE LEARNING PROJECT</a:t>
            </a: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sz="1600" dirty="0">
              <a:solidFill>
                <a:schemeClr val="tx2">
                  <a:lumMod val="60000"/>
                  <a:lumOff val="40000"/>
                </a:schemeClr>
              </a:solidFill>
              <a:latin typeface="Broadway" panose="04040905080B02020502" pitchFamily="82" charset="0"/>
            </a:endParaRPr>
          </a:p>
          <a:p>
            <a:pPr algn="ctr"/>
            <a:r>
              <a:rPr lang="en-IN" dirty="0">
                <a:solidFill>
                  <a:schemeClr val="tx2">
                    <a:lumMod val="60000"/>
                    <a:lumOff val="40000"/>
                  </a:schemeClr>
                </a:solidFill>
                <a:latin typeface="Broadway" panose="04040905080B02020502" pitchFamily="82" charset="0"/>
              </a:rPr>
              <a:t>Chitkara University Institute of Engineering and Technology</a:t>
            </a:r>
            <a:r>
              <a:rPr lang="en-IN" sz="1600" dirty="0">
                <a:solidFill>
                  <a:schemeClr val="tx2">
                    <a:lumMod val="60000"/>
                    <a:lumOff val="40000"/>
                  </a:schemeClr>
                </a:solidFill>
                <a:latin typeface="Broadway" panose="04040905080B02020502" pitchFamily="82" charset="0"/>
              </a:rPr>
              <a:t>,</a:t>
            </a:r>
          </a:p>
          <a:p>
            <a:pPr algn="ctr"/>
            <a:r>
              <a:rPr lang="en-IN" dirty="0">
                <a:solidFill>
                  <a:schemeClr val="tx2">
                    <a:lumMod val="60000"/>
                    <a:lumOff val="40000"/>
                  </a:schemeClr>
                </a:solidFill>
                <a:latin typeface="Broadway" panose="04040905080B02020502" pitchFamily="82" charset="0"/>
              </a:rPr>
              <a:t>Chitkara University, Punjab</a:t>
            </a:r>
          </a:p>
          <a:p>
            <a:endParaRPr lang="en-IN" dirty="0">
              <a:solidFill>
                <a:schemeClr val="tx2">
                  <a:lumMod val="60000"/>
                  <a:lumOff val="40000"/>
                </a:schemeClr>
              </a:solidFill>
            </a:endParaRPr>
          </a:p>
        </p:txBody>
      </p:sp>
      <p:sp>
        <p:nvSpPr>
          <p:cNvPr id="6" name="TextBox 5">
            <a:extLst>
              <a:ext uri="{FF2B5EF4-FFF2-40B4-BE49-F238E27FC236}">
                <a16:creationId xmlns:a16="http://schemas.microsoft.com/office/drawing/2014/main" id="{EACF7BDF-08DA-9850-14CC-E88183CF34B1}"/>
              </a:ext>
            </a:extLst>
          </p:cNvPr>
          <p:cNvSpPr txBox="1"/>
          <p:nvPr/>
        </p:nvSpPr>
        <p:spPr>
          <a:xfrm>
            <a:off x="1249432" y="1815513"/>
            <a:ext cx="8192951" cy="32269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i="0" dirty="0">
                <a:solidFill>
                  <a:schemeClr val="tx2">
                    <a:lumMod val="60000"/>
                    <a:lumOff val="40000"/>
                  </a:schemeClr>
                </a:solidFill>
                <a:effectLst/>
                <a:latin typeface="Söhne"/>
              </a:rPr>
              <a:t>Expense Tracker: A Tool for Financial Management</a:t>
            </a:r>
          </a:p>
          <a:p>
            <a:pPr algn="ctr"/>
            <a:r>
              <a:rPr lang="en-US" sz="1500" b="0" i="0" dirty="0">
                <a:solidFill>
                  <a:schemeClr val="tx2">
                    <a:lumMod val="60000"/>
                    <a:lumOff val="40000"/>
                  </a:schemeClr>
                </a:solidFill>
                <a:effectLst/>
                <a:latin typeface="Söhne"/>
              </a:rPr>
              <a:t>Empowering Users to Take Control of Their Finances</a:t>
            </a:r>
          </a:p>
          <a:p>
            <a:pPr algn="ctr"/>
            <a:endParaRPr lang="en-US" sz="1500" b="0" i="0" dirty="0">
              <a:solidFill>
                <a:schemeClr val="tx2">
                  <a:lumMod val="60000"/>
                  <a:lumOff val="40000"/>
                </a:schemeClr>
              </a:solidFill>
              <a:effectLst/>
              <a:latin typeface="Söhne"/>
            </a:endParaRPr>
          </a:p>
          <a:p>
            <a:pPr algn="ctr"/>
            <a:endParaRPr lang="en-US" sz="1500" b="0" i="0" dirty="0">
              <a:solidFill>
                <a:schemeClr val="tx2">
                  <a:lumMod val="60000"/>
                  <a:lumOff val="40000"/>
                </a:schemeClr>
              </a:solidFill>
              <a:effectLst/>
              <a:latin typeface="Söhne"/>
            </a:endParaRPr>
          </a:p>
          <a:p>
            <a:pPr lvl="1">
              <a:lnSpc>
                <a:spcPct val="150000"/>
              </a:lnSpc>
            </a:pPr>
            <a:r>
              <a:rPr lang="en-US" dirty="0">
                <a:solidFill>
                  <a:schemeClr val="tx2">
                    <a:lumMod val="60000"/>
                    <a:lumOff val="40000"/>
                  </a:schemeClr>
                </a:solidFill>
                <a:latin typeface="Broadway" panose="04040905080B02020502" pitchFamily="82" charset="0"/>
              </a:rPr>
              <a:t>SUBMITTED BY:                                                     SUBMITTED TO:</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Presented by:  </a:t>
            </a:r>
            <a:r>
              <a:rPr lang="en-US" dirty="0">
                <a:solidFill>
                  <a:schemeClr val="tx2">
                    <a:lumMod val="60000"/>
                    <a:lumOff val="40000"/>
                  </a:schemeClr>
                </a:solidFill>
                <a:latin typeface="Söhne"/>
              </a:rPr>
              <a:t>Kajal                                                        </a:t>
            </a:r>
            <a:r>
              <a:rPr lang="en-US" dirty="0" err="1">
                <a:solidFill>
                  <a:schemeClr val="tx2">
                    <a:lumMod val="60000"/>
                    <a:lumOff val="40000"/>
                  </a:schemeClr>
                </a:solidFill>
                <a:latin typeface="Söhne"/>
              </a:rPr>
              <a:t>Mrs</a:t>
            </a:r>
            <a:r>
              <a:rPr lang="en-US" dirty="0">
                <a:solidFill>
                  <a:schemeClr val="tx2">
                    <a:lumMod val="60000"/>
                    <a:lumOff val="40000"/>
                  </a:schemeClr>
                </a:solidFill>
                <a:latin typeface="Söhne"/>
              </a:rPr>
              <a:t>  Shagun Mehta </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Roll Number:   </a:t>
            </a:r>
            <a:r>
              <a:rPr lang="en-US" dirty="0">
                <a:solidFill>
                  <a:schemeClr val="tx2">
                    <a:lumMod val="60000"/>
                    <a:lumOff val="40000"/>
                  </a:schemeClr>
                </a:solidFill>
                <a:latin typeface="Söhne"/>
              </a:rPr>
              <a:t>2210990469							</a:t>
            </a:r>
          </a:p>
          <a:p>
            <a:pPr lvl="1">
              <a:lnSpc>
                <a:spcPct val="150000"/>
              </a:lnSpc>
              <a:buFont typeface="Arial" panose="020B0604020202020204" pitchFamily="34" charset="0"/>
              <a:buChar char="•"/>
            </a:pPr>
            <a:r>
              <a:rPr lang="en-US" b="1" i="0" dirty="0">
                <a:solidFill>
                  <a:schemeClr val="tx2">
                    <a:lumMod val="60000"/>
                    <a:lumOff val="40000"/>
                  </a:schemeClr>
                </a:solidFill>
                <a:effectLst/>
                <a:latin typeface="Söhne"/>
              </a:rPr>
              <a:t>Date: </a:t>
            </a:r>
            <a:r>
              <a:rPr lang="en-US" i="0" dirty="0">
                <a:solidFill>
                  <a:schemeClr val="tx2">
                    <a:lumMod val="60000"/>
                    <a:lumOff val="40000"/>
                  </a:schemeClr>
                </a:solidFill>
                <a:effectLst/>
                <a:latin typeface="Söhne"/>
              </a:rPr>
              <a:t>19.03.2024</a:t>
            </a:r>
          </a:p>
          <a:p>
            <a:pPr>
              <a:lnSpc>
                <a:spcPct val="150000"/>
              </a:lnSpc>
            </a:pPr>
            <a:endParaRPr lang="en-IN" dirty="0">
              <a:solidFill>
                <a:schemeClr val="tx2">
                  <a:lumMod val="60000"/>
                  <a:lumOff val="40000"/>
                </a:schemeClr>
              </a:solidFill>
            </a:endParaRPr>
          </a:p>
        </p:txBody>
      </p:sp>
      <p:pic>
        <p:nvPicPr>
          <p:cNvPr id="2" name="Picture 1">
            <a:extLst>
              <a:ext uri="{FF2B5EF4-FFF2-40B4-BE49-F238E27FC236}">
                <a16:creationId xmlns:a16="http://schemas.microsoft.com/office/drawing/2014/main" id="{7F0D42C1-7AB4-8894-FD1C-DFEF8B7CA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91586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618F018-59CE-62D9-200E-3BDEE1DA9CE1}"/>
              </a:ext>
            </a:extLst>
          </p:cNvPr>
          <p:cNvGrpSpPr/>
          <p:nvPr/>
        </p:nvGrpSpPr>
        <p:grpSpPr>
          <a:xfrm>
            <a:off x="202518" y="500513"/>
            <a:ext cx="3897844" cy="3081984"/>
            <a:chOff x="617516" y="629392"/>
            <a:chExt cx="6348060" cy="4985911"/>
          </a:xfrm>
        </p:grpSpPr>
        <p:pic>
          <p:nvPicPr>
            <p:cNvPr id="3" name="Picture 2">
              <a:extLst>
                <a:ext uri="{FF2B5EF4-FFF2-40B4-BE49-F238E27FC236}">
                  <a16:creationId xmlns:a16="http://schemas.microsoft.com/office/drawing/2014/main" id="{010A1A6B-854F-C84F-1682-EAD757B29BC8}"/>
                </a:ext>
              </a:extLst>
            </p:cNvPr>
            <p:cNvPicPr>
              <a:picLocks noChangeAspect="1"/>
            </p:cNvPicPr>
            <p:nvPr/>
          </p:nvPicPr>
          <p:blipFill rotWithShape="1">
            <a:blip r:embed="rId2"/>
            <a:srcRect l="14611" t="32035" r="36785" b="21905"/>
            <a:stretch/>
          </p:blipFill>
          <p:spPr>
            <a:xfrm>
              <a:off x="617516" y="629392"/>
              <a:ext cx="5925788" cy="3158837"/>
            </a:xfrm>
            <a:prstGeom prst="rect">
              <a:avLst/>
            </a:prstGeom>
          </p:spPr>
        </p:pic>
        <p:pic>
          <p:nvPicPr>
            <p:cNvPr id="5" name="Picture 4">
              <a:extLst>
                <a:ext uri="{FF2B5EF4-FFF2-40B4-BE49-F238E27FC236}">
                  <a16:creationId xmlns:a16="http://schemas.microsoft.com/office/drawing/2014/main" id="{20E622C9-BB0B-7434-30D1-1DE239D9C924}"/>
                </a:ext>
              </a:extLst>
            </p:cNvPr>
            <p:cNvPicPr>
              <a:picLocks noChangeAspect="1"/>
            </p:cNvPicPr>
            <p:nvPr/>
          </p:nvPicPr>
          <p:blipFill rotWithShape="1">
            <a:blip r:embed="rId3"/>
            <a:srcRect l="14805" t="46234" r="33348" b="25368"/>
            <a:stretch/>
          </p:blipFill>
          <p:spPr>
            <a:xfrm>
              <a:off x="617516" y="3429000"/>
              <a:ext cx="6348060" cy="2186303"/>
            </a:xfrm>
            <a:prstGeom prst="rect">
              <a:avLst/>
            </a:prstGeom>
          </p:spPr>
        </p:pic>
      </p:grpSp>
      <p:grpSp>
        <p:nvGrpSpPr>
          <p:cNvPr id="11" name="Group 10">
            <a:extLst>
              <a:ext uri="{FF2B5EF4-FFF2-40B4-BE49-F238E27FC236}">
                <a16:creationId xmlns:a16="http://schemas.microsoft.com/office/drawing/2014/main" id="{1873F21A-0031-DA87-3D54-BB83E43B9AE2}"/>
              </a:ext>
            </a:extLst>
          </p:cNvPr>
          <p:cNvGrpSpPr/>
          <p:nvPr/>
        </p:nvGrpSpPr>
        <p:grpSpPr>
          <a:xfrm>
            <a:off x="3092183" y="3610144"/>
            <a:ext cx="4596528" cy="3241307"/>
            <a:chOff x="5801860" y="959223"/>
            <a:chExt cx="6041565" cy="3303734"/>
          </a:xfrm>
        </p:grpSpPr>
        <p:pic>
          <p:nvPicPr>
            <p:cNvPr id="8" name="Picture 7">
              <a:extLst>
                <a:ext uri="{FF2B5EF4-FFF2-40B4-BE49-F238E27FC236}">
                  <a16:creationId xmlns:a16="http://schemas.microsoft.com/office/drawing/2014/main" id="{25A6E5CA-EA82-41A9-C2C7-26FFADCE1E44}"/>
                </a:ext>
              </a:extLst>
            </p:cNvPr>
            <p:cNvPicPr>
              <a:picLocks noChangeAspect="1"/>
            </p:cNvPicPr>
            <p:nvPr/>
          </p:nvPicPr>
          <p:blipFill rotWithShape="1">
            <a:blip r:embed="rId4"/>
            <a:srcRect l="15441" t="32288" r="13456" b="21652"/>
            <a:stretch/>
          </p:blipFill>
          <p:spPr>
            <a:xfrm>
              <a:off x="5801860" y="959223"/>
              <a:ext cx="6041565" cy="2201477"/>
            </a:xfrm>
            <a:prstGeom prst="rect">
              <a:avLst/>
            </a:prstGeom>
          </p:spPr>
        </p:pic>
        <p:pic>
          <p:nvPicPr>
            <p:cNvPr id="10" name="Picture 9">
              <a:extLst>
                <a:ext uri="{FF2B5EF4-FFF2-40B4-BE49-F238E27FC236}">
                  <a16:creationId xmlns:a16="http://schemas.microsoft.com/office/drawing/2014/main" id="{6E4767E9-EFE6-2A99-CA20-ED1E08B87672}"/>
                </a:ext>
              </a:extLst>
            </p:cNvPr>
            <p:cNvPicPr>
              <a:picLocks noChangeAspect="1"/>
            </p:cNvPicPr>
            <p:nvPr/>
          </p:nvPicPr>
          <p:blipFill rotWithShape="1">
            <a:blip r:embed="rId5"/>
            <a:srcRect l="16618" t="31765" r="13529" b="29804"/>
            <a:stretch/>
          </p:blipFill>
          <p:spPr>
            <a:xfrm>
              <a:off x="5917638" y="2058443"/>
              <a:ext cx="5925787" cy="2204514"/>
            </a:xfrm>
            <a:prstGeom prst="rect">
              <a:avLst/>
            </a:prstGeom>
          </p:spPr>
        </p:pic>
      </p:grpSp>
      <p:grpSp>
        <p:nvGrpSpPr>
          <p:cNvPr id="16" name="Group 15">
            <a:extLst>
              <a:ext uri="{FF2B5EF4-FFF2-40B4-BE49-F238E27FC236}">
                <a16:creationId xmlns:a16="http://schemas.microsoft.com/office/drawing/2014/main" id="{039A4BE8-EE02-626C-3955-FF3DEF33D494}"/>
              </a:ext>
            </a:extLst>
          </p:cNvPr>
          <p:cNvGrpSpPr/>
          <p:nvPr/>
        </p:nvGrpSpPr>
        <p:grpSpPr>
          <a:xfrm>
            <a:off x="7328847" y="490886"/>
            <a:ext cx="4289695" cy="2928487"/>
            <a:chOff x="299719" y="364785"/>
            <a:chExt cx="5477303" cy="4434840"/>
          </a:xfrm>
        </p:grpSpPr>
        <p:pic>
          <p:nvPicPr>
            <p:cNvPr id="13" name="Picture 12">
              <a:extLst>
                <a:ext uri="{FF2B5EF4-FFF2-40B4-BE49-F238E27FC236}">
                  <a16:creationId xmlns:a16="http://schemas.microsoft.com/office/drawing/2014/main" id="{0B9B3088-39A6-6216-1A55-4F640A23C158}"/>
                </a:ext>
              </a:extLst>
            </p:cNvPr>
            <p:cNvPicPr>
              <a:picLocks noChangeAspect="1"/>
            </p:cNvPicPr>
            <p:nvPr/>
          </p:nvPicPr>
          <p:blipFill rotWithShape="1">
            <a:blip r:embed="rId6"/>
            <a:srcRect l="14250" t="32740" r="41583" b="21482"/>
            <a:stretch/>
          </p:blipFill>
          <p:spPr>
            <a:xfrm>
              <a:off x="335280" y="364785"/>
              <a:ext cx="5384800" cy="3139440"/>
            </a:xfrm>
            <a:prstGeom prst="rect">
              <a:avLst/>
            </a:prstGeom>
          </p:spPr>
        </p:pic>
        <p:pic>
          <p:nvPicPr>
            <p:cNvPr id="15" name="Picture 14">
              <a:extLst>
                <a:ext uri="{FF2B5EF4-FFF2-40B4-BE49-F238E27FC236}">
                  <a16:creationId xmlns:a16="http://schemas.microsoft.com/office/drawing/2014/main" id="{6A42E892-FF20-069E-2915-B63C9BDFBAFA}"/>
                </a:ext>
              </a:extLst>
            </p:cNvPr>
            <p:cNvPicPr>
              <a:picLocks noChangeAspect="1"/>
            </p:cNvPicPr>
            <p:nvPr/>
          </p:nvPicPr>
          <p:blipFill rotWithShape="1">
            <a:blip r:embed="rId7"/>
            <a:srcRect l="14083" t="31556" r="41167" b="26667"/>
            <a:stretch/>
          </p:blipFill>
          <p:spPr>
            <a:xfrm>
              <a:off x="299719" y="1934505"/>
              <a:ext cx="5477303" cy="2865120"/>
            </a:xfrm>
            <a:prstGeom prst="rect">
              <a:avLst/>
            </a:prstGeom>
          </p:spPr>
        </p:pic>
      </p:grpSp>
      <p:cxnSp>
        <p:nvCxnSpPr>
          <p:cNvPr id="20" name="Straight Connector 19">
            <a:extLst>
              <a:ext uri="{FF2B5EF4-FFF2-40B4-BE49-F238E27FC236}">
                <a16:creationId xmlns:a16="http://schemas.microsoft.com/office/drawing/2014/main" id="{332D0AD4-E085-13F7-3EB8-21726E0A4A8E}"/>
              </a:ext>
            </a:extLst>
          </p:cNvPr>
          <p:cNvCxnSpPr>
            <a:cxnSpLocks/>
          </p:cNvCxnSpPr>
          <p:nvPr/>
        </p:nvCxnSpPr>
        <p:spPr>
          <a:xfrm>
            <a:off x="157226" y="497305"/>
            <a:ext cx="3646787" cy="1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1D12A3-1B21-6B02-1149-114B5F90B18F}"/>
              </a:ext>
            </a:extLst>
          </p:cNvPr>
          <p:cNvCxnSpPr>
            <a:cxnSpLocks/>
          </p:cNvCxnSpPr>
          <p:nvPr/>
        </p:nvCxnSpPr>
        <p:spPr>
          <a:xfrm>
            <a:off x="165454" y="3330635"/>
            <a:ext cx="36756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1A56DE-7370-3EAC-0902-2F1DDC3A053C}"/>
              </a:ext>
            </a:extLst>
          </p:cNvPr>
          <p:cNvCxnSpPr>
            <a:cxnSpLocks/>
          </p:cNvCxnSpPr>
          <p:nvPr/>
        </p:nvCxnSpPr>
        <p:spPr>
          <a:xfrm>
            <a:off x="3804013" y="498909"/>
            <a:ext cx="0"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34D274-022E-8817-50E3-B01123FED680}"/>
              </a:ext>
            </a:extLst>
          </p:cNvPr>
          <p:cNvCxnSpPr>
            <a:cxnSpLocks/>
          </p:cNvCxnSpPr>
          <p:nvPr/>
        </p:nvCxnSpPr>
        <p:spPr>
          <a:xfrm>
            <a:off x="157226" y="498909"/>
            <a:ext cx="8228"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07FE4-7FF4-DE9A-D553-188A4FA93B48}"/>
              </a:ext>
            </a:extLst>
          </p:cNvPr>
          <p:cNvCxnSpPr>
            <a:cxnSpLocks/>
          </p:cNvCxnSpPr>
          <p:nvPr/>
        </p:nvCxnSpPr>
        <p:spPr>
          <a:xfrm>
            <a:off x="7487865" y="497305"/>
            <a:ext cx="43283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426374-9A46-7933-E7DE-CD9DDCA13BB0}"/>
              </a:ext>
            </a:extLst>
          </p:cNvPr>
          <p:cNvCxnSpPr>
            <a:cxnSpLocks/>
          </p:cNvCxnSpPr>
          <p:nvPr/>
        </p:nvCxnSpPr>
        <p:spPr>
          <a:xfrm flipV="1">
            <a:off x="7487865" y="3427395"/>
            <a:ext cx="4328363" cy="25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298D4D-AB32-F3FB-1806-679E04DA125D}"/>
              </a:ext>
            </a:extLst>
          </p:cNvPr>
          <p:cNvCxnSpPr>
            <a:cxnSpLocks/>
          </p:cNvCxnSpPr>
          <p:nvPr/>
        </p:nvCxnSpPr>
        <p:spPr>
          <a:xfrm flipV="1">
            <a:off x="7495083" y="497305"/>
            <a:ext cx="0" cy="29381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FA943B6-0B02-E939-6326-FFE6A1C4448E}"/>
              </a:ext>
            </a:extLst>
          </p:cNvPr>
          <p:cNvCxnSpPr>
            <a:cxnSpLocks/>
          </p:cNvCxnSpPr>
          <p:nvPr/>
        </p:nvCxnSpPr>
        <p:spPr>
          <a:xfrm flipV="1">
            <a:off x="11782751" y="514617"/>
            <a:ext cx="0" cy="29381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A128C6B-53BA-1635-7BAB-D85B92120229}"/>
              </a:ext>
            </a:extLst>
          </p:cNvPr>
          <p:cNvCxnSpPr>
            <a:cxnSpLocks/>
          </p:cNvCxnSpPr>
          <p:nvPr/>
        </p:nvCxnSpPr>
        <p:spPr>
          <a:xfrm flipV="1">
            <a:off x="2863727" y="3582497"/>
            <a:ext cx="0" cy="32689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723EAE-73CC-FD0F-A480-0D84CA45D6C8}"/>
              </a:ext>
            </a:extLst>
          </p:cNvPr>
          <p:cNvCxnSpPr>
            <a:cxnSpLocks/>
          </p:cNvCxnSpPr>
          <p:nvPr/>
        </p:nvCxnSpPr>
        <p:spPr>
          <a:xfrm flipV="1">
            <a:off x="7791862" y="3567250"/>
            <a:ext cx="0" cy="3284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8D6A09-487B-B018-59F7-FAC13178C73C}"/>
              </a:ext>
            </a:extLst>
          </p:cNvPr>
          <p:cNvCxnSpPr>
            <a:cxnSpLocks/>
          </p:cNvCxnSpPr>
          <p:nvPr/>
        </p:nvCxnSpPr>
        <p:spPr>
          <a:xfrm flipV="1">
            <a:off x="2863726" y="3567250"/>
            <a:ext cx="4928136" cy="7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B5CF3E-9DE8-5E04-3F68-0ED170B12303}"/>
              </a:ext>
            </a:extLst>
          </p:cNvPr>
          <p:cNvCxnSpPr>
            <a:cxnSpLocks/>
          </p:cNvCxnSpPr>
          <p:nvPr/>
        </p:nvCxnSpPr>
        <p:spPr>
          <a:xfrm>
            <a:off x="2863726" y="6829417"/>
            <a:ext cx="4928135" cy="190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F3D17B-B8CA-1565-9FA1-DF2D3C8FBEB5}"/>
              </a:ext>
            </a:extLst>
          </p:cNvPr>
          <p:cNvSpPr txBox="1"/>
          <p:nvPr/>
        </p:nvSpPr>
        <p:spPr>
          <a:xfrm>
            <a:off x="4704136" y="448054"/>
            <a:ext cx="3099335" cy="461665"/>
          </a:xfrm>
          <a:prstGeom prst="rect">
            <a:avLst/>
          </a:prstGeom>
          <a:noFill/>
        </p:spPr>
        <p:txBody>
          <a:bodyPr wrap="square" rtlCol="0">
            <a:spAutoFit/>
          </a:bodyPr>
          <a:lstStyle/>
          <a:p>
            <a:r>
              <a:rPr lang="en-IN" sz="2400" dirty="0">
                <a:solidFill>
                  <a:schemeClr val="tx2">
                    <a:lumMod val="60000"/>
                    <a:lumOff val="40000"/>
                  </a:schemeClr>
                </a:solidFill>
                <a:latin typeface="Broadway" panose="04040905080B02020502" pitchFamily="82" charset="0"/>
              </a:rPr>
              <a:t>GRAPHS</a:t>
            </a:r>
          </a:p>
        </p:txBody>
      </p:sp>
      <p:pic>
        <p:nvPicPr>
          <p:cNvPr id="2" name="Picture 1">
            <a:extLst>
              <a:ext uri="{FF2B5EF4-FFF2-40B4-BE49-F238E27FC236}">
                <a16:creationId xmlns:a16="http://schemas.microsoft.com/office/drawing/2014/main" id="{9D774CCC-7B80-763A-39C7-0127E56900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8511" y="5902320"/>
            <a:ext cx="1409700" cy="960972"/>
          </a:xfrm>
          <a:prstGeom prst="rect">
            <a:avLst/>
          </a:prstGeom>
        </p:spPr>
      </p:pic>
    </p:spTree>
    <p:extLst>
      <p:ext uri="{BB962C8B-B14F-4D97-AF65-F5344CB8AC3E}">
        <p14:creationId xmlns:p14="http://schemas.microsoft.com/office/powerpoint/2010/main" val="182307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39D2B-3F1B-D459-1EDB-04D35B04CE35}"/>
              </a:ext>
            </a:extLst>
          </p:cNvPr>
          <p:cNvSpPr txBox="1"/>
          <p:nvPr/>
        </p:nvSpPr>
        <p:spPr>
          <a:xfrm>
            <a:off x="878774" y="1397674"/>
            <a:ext cx="9096499" cy="4062651"/>
          </a:xfrm>
          <a:prstGeom prst="rect">
            <a:avLst/>
          </a:prstGeom>
          <a:noFill/>
        </p:spPr>
        <p:txBody>
          <a:bodyPr wrap="square" rtlCol="0">
            <a:spAutoFit/>
          </a:bodyPr>
          <a:lstStyle/>
          <a:p>
            <a:pPr algn="ctr"/>
            <a:r>
              <a:rPr lang="en-IN" sz="12900" dirty="0">
                <a:solidFill>
                  <a:schemeClr val="tx2">
                    <a:lumMod val="60000"/>
                    <a:lumOff val="40000"/>
                  </a:schemeClr>
                </a:solidFill>
                <a:latin typeface="Broadway" panose="04040905080B02020502" pitchFamily="82" charset="0"/>
              </a:rPr>
              <a:t>THANK</a:t>
            </a:r>
          </a:p>
          <a:p>
            <a:pPr algn="ctr"/>
            <a:r>
              <a:rPr lang="en-IN" sz="12900" dirty="0">
                <a:solidFill>
                  <a:schemeClr val="tx2">
                    <a:lumMod val="60000"/>
                    <a:lumOff val="40000"/>
                  </a:schemeClr>
                </a:solidFill>
                <a:latin typeface="Broadway" panose="04040905080B02020502" pitchFamily="82" charset="0"/>
              </a:rPr>
              <a:t> YOU!</a:t>
            </a:r>
          </a:p>
        </p:txBody>
      </p:sp>
      <p:pic>
        <p:nvPicPr>
          <p:cNvPr id="3" name="Picture 2">
            <a:extLst>
              <a:ext uri="{FF2B5EF4-FFF2-40B4-BE49-F238E27FC236}">
                <a16:creationId xmlns:a16="http://schemas.microsoft.com/office/drawing/2014/main" id="{61462566-1792-D927-AAA8-2E706576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55527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C6CEC-A049-EF57-8FB7-84B51EE745D4}"/>
              </a:ext>
            </a:extLst>
          </p:cNvPr>
          <p:cNvSpPr txBox="1"/>
          <p:nvPr/>
        </p:nvSpPr>
        <p:spPr>
          <a:xfrm>
            <a:off x="180116" y="1430594"/>
            <a:ext cx="322748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INTRODUCTION</a:t>
            </a:r>
          </a:p>
        </p:txBody>
      </p:sp>
      <p:sp>
        <p:nvSpPr>
          <p:cNvPr id="3" name="TextBox 2">
            <a:extLst>
              <a:ext uri="{FF2B5EF4-FFF2-40B4-BE49-F238E27FC236}">
                <a16:creationId xmlns:a16="http://schemas.microsoft.com/office/drawing/2014/main" id="{2E947B03-BB54-2EC8-CC10-2D6D67907368}"/>
              </a:ext>
            </a:extLst>
          </p:cNvPr>
          <p:cNvSpPr txBox="1"/>
          <p:nvPr/>
        </p:nvSpPr>
        <p:spPr>
          <a:xfrm>
            <a:off x="180115" y="2715867"/>
            <a:ext cx="36872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PROGRAM FEATURES</a:t>
            </a:r>
          </a:p>
        </p:txBody>
      </p:sp>
      <p:sp>
        <p:nvSpPr>
          <p:cNvPr id="4" name="TextBox 3">
            <a:extLst>
              <a:ext uri="{FF2B5EF4-FFF2-40B4-BE49-F238E27FC236}">
                <a16:creationId xmlns:a16="http://schemas.microsoft.com/office/drawing/2014/main" id="{FCF332D9-57B9-2D45-A86F-C4A20F89673A}"/>
              </a:ext>
            </a:extLst>
          </p:cNvPr>
          <p:cNvSpPr txBox="1"/>
          <p:nvPr/>
        </p:nvSpPr>
        <p:spPr>
          <a:xfrm>
            <a:off x="180115" y="2088435"/>
            <a:ext cx="41402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PROBLEM STATEMENT</a:t>
            </a:r>
          </a:p>
        </p:txBody>
      </p:sp>
      <p:sp>
        <p:nvSpPr>
          <p:cNvPr id="5" name="TextBox 4">
            <a:extLst>
              <a:ext uri="{FF2B5EF4-FFF2-40B4-BE49-F238E27FC236}">
                <a16:creationId xmlns:a16="http://schemas.microsoft.com/office/drawing/2014/main" id="{35CDF082-4FF8-4E65-E0E9-AB64DE24E87D}"/>
              </a:ext>
            </a:extLst>
          </p:cNvPr>
          <p:cNvSpPr txBox="1"/>
          <p:nvPr/>
        </p:nvSpPr>
        <p:spPr>
          <a:xfrm>
            <a:off x="180115" y="3385906"/>
            <a:ext cx="48980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ADD EXPENSE FUNCTIONALITY</a:t>
            </a:r>
          </a:p>
        </p:txBody>
      </p:sp>
      <p:sp>
        <p:nvSpPr>
          <p:cNvPr id="6" name="TextBox 5">
            <a:extLst>
              <a:ext uri="{FF2B5EF4-FFF2-40B4-BE49-F238E27FC236}">
                <a16:creationId xmlns:a16="http://schemas.microsoft.com/office/drawing/2014/main" id="{90671943-E854-CBBD-157C-C01054190E5D}"/>
              </a:ext>
            </a:extLst>
          </p:cNvPr>
          <p:cNvSpPr txBox="1"/>
          <p:nvPr/>
        </p:nvSpPr>
        <p:spPr>
          <a:xfrm>
            <a:off x="180114" y="3975970"/>
            <a:ext cx="75269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DISPLAY EXPENSES FUNCTIONALITY</a:t>
            </a:r>
          </a:p>
        </p:txBody>
      </p:sp>
      <p:sp>
        <p:nvSpPr>
          <p:cNvPr id="7" name="TextBox 6">
            <a:extLst>
              <a:ext uri="{FF2B5EF4-FFF2-40B4-BE49-F238E27FC236}">
                <a16:creationId xmlns:a16="http://schemas.microsoft.com/office/drawing/2014/main" id="{E0BB1E86-A4D0-3927-9557-1095F87020B7}"/>
              </a:ext>
            </a:extLst>
          </p:cNvPr>
          <p:cNvSpPr txBox="1"/>
          <p:nvPr/>
        </p:nvSpPr>
        <p:spPr>
          <a:xfrm>
            <a:off x="180114" y="4566034"/>
            <a:ext cx="34285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VISUALISATION</a:t>
            </a:r>
          </a:p>
        </p:txBody>
      </p:sp>
      <p:sp>
        <p:nvSpPr>
          <p:cNvPr id="8" name="TextBox 7">
            <a:extLst>
              <a:ext uri="{FF2B5EF4-FFF2-40B4-BE49-F238E27FC236}">
                <a16:creationId xmlns:a16="http://schemas.microsoft.com/office/drawing/2014/main" id="{95707B47-B83B-9FFD-04E8-A506C7BA6B96}"/>
              </a:ext>
            </a:extLst>
          </p:cNvPr>
          <p:cNvSpPr txBox="1"/>
          <p:nvPr/>
        </p:nvSpPr>
        <p:spPr>
          <a:xfrm>
            <a:off x="180113" y="5156098"/>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CONCLUSION </a:t>
            </a:r>
          </a:p>
        </p:txBody>
      </p:sp>
      <p:sp>
        <p:nvSpPr>
          <p:cNvPr id="9" name="TextBox 8">
            <a:extLst>
              <a:ext uri="{FF2B5EF4-FFF2-40B4-BE49-F238E27FC236}">
                <a16:creationId xmlns:a16="http://schemas.microsoft.com/office/drawing/2014/main" id="{55CF31B8-D5A3-9A85-9BC7-D08E7F416FD4}"/>
              </a:ext>
            </a:extLst>
          </p:cNvPr>
          <p:cNvSpPr txBox="1"/>
          <p:nvPr/>
        </p:nvSpPr>
        <p:spPr>
          <a:xfrm>
            <a:off x="278324" y="688921"/>
            <a:ext cx="6258560" cy="584775"/>
          </a:xfrm>
          <a:prstGeom prst="rect">
            <a:avLst/>
          </a:prstGeom>
          <a:noFill/>
        </p:spPr>
        <p:txBody>
          <a:bodyPr wrap="square" rtlCol="0">
            <a:spAutoFit/>
          </a:bodyPr>
          <a:lstStyle/>
          <a:p>
            <a:r>
              <a:rPr lang="en-IN" sz="3200" dirty="0">
                <a:solidFill>
                  <a:srgbClr val="0070C0"/>
                </a:solidFill>
                <a:latin typeface="Broadway" panose="04040905080B02020502" pitchFamily="82" charset="0"/>
              </a:rPr>
              <a:t>TABLE OF CONTENT</a:t>
            </a:r>
          </a:p>
        </p:txBody>
      </p:sp>
      <p:pic>
        <p:nvPicPr>
          <p:cNvPr id="10" name="Picture 9">
            <a:extLst>
              <a:ext uri="{FF2B5EF4-FFF2-40B4-BE49-F238E27FC236}">
                <a16:creationId xmlns:a16="http://schemas.microsoft.com/office/drawing/2014/main" id="{458464F5-5EAF-C6B5-E3C7-82A751E79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8826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1D3DA5EF-7F2E-2D9F-5804-5312F1C30B28}"/>
              </a:ext>
            </a:extLst>
          </p:cNvPr>
          <p:cNvSpPr/>
          <p:nvPr/>
        </p:nvSpPr>
        <p:spPr>
          <a:xfrm>
            <a:off x="7579337" y="2741111"/>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579337" y="4671392"/>
            <a:ext cx="4986160" cy="769441"/>
          </a:xfrm>
          <a:prstGeom prst="rect">
            <a:avLst/>
          </a:prstGeom>
          <a:noFill/>
        </p:spPr>
        <p:txBody>
          <a:bodyPr wrap="square" rtlCol="0">
            <a:spAutoFit/>
          </a:bodyPr>
          <a:lstStyle/>
          <a:p>
            <a:r>
              <a:rPr lang="en-US" sz="4400" dirty="0">
                <a:solidFill>
                  <a:schemeClr val="accent6">
                    <a:lumMod val="60000"/>
                    <a:lumOff val="40000"/>
                  </a:schemeClr>
                </a:solidFill>
                <a:latin typeface="Broadway" panose="04040905080B02020502" pitchFamily="82" charset="0"/>
              </a:rPr>
              <a:t>INTRODUCTION</a:t>
            </a:r>
            <a:endParaRPr lang="en-IN" sz="4400" dirty="0">
              <a:solidFill>
                <a:schemeClr val="accent6">
                  <a:lumMod val="60000"/>
                  <a:lumOff val="40000"/>
                </a:schemeClr>
              </a:solidFill>
              <a:latin typeface="Broadway" panose="04040905080B02020502" pitchFamily="82" charset="0"/>
            </a:endParaRPr>
          </a:p>
        </p:txBody>
      </p:sp>
      <p:grpSp>
        <p:nvGrpSpPr>
          <p:cNvPr id="22" name="Group 21">
            <a:extLst>
              <a:ext uri="{FF2B5EF4-FFF2-40B4-BE49-F238E27FC236}">
                <a16:creationId xmlns:a16="http://schemas.microsoft.com/office/drawing/2014/main" id="{275C8FB0-9792-18FB-CBB5-6F0CB935FBA7}"/>
              </a:ext>
            </a:extLst>
          </p:cNvPr>
          <p:cNvGrpSpPr/>
          <p:nvPr/>
        </p:nvGrpSpPr>
        <p:grpSpPr>
          <a:xfrm>
            <a:off x="-56551" y="981309"/>
            <a:ext cx="6097604" cy="1470990"/>
            <a:chOff x="0"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0" y="65598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PROBLEM </a:t>
              </a:r>
              <a:r>
                <a:rPr lang="en-IN" dirty="0">
                  <a:solidFill>
                    <a:srgbClr val="0070C0"/>
                  </a:solidFill>
                  <a:latin typeface="Broadway" panose="04040905080B02020502" pitchFamily="82" charset="0"/>
                </a:rPr>
                <a:t> </a:t>
              </a:r>
            </a:p>
            <a:p>
              <a:r>
                <a:rPr lang="en-IN" sz="18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606449" y="794986"/>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10035829" y="1606289"/>
            <a:ext cx="7459316" cy="369332"/>
          </a:xfrm>
          <a:prstGeom prst="rect">
            <a:avLst/>
          </a:prstGeom>
          <a:noFill/>
        </p:spPr>
        <p:txBody>
          <a:bodyPr wrap="square">
            <a:spAutoFit/>
          </a:bodyPr>
          <a:lstStyle/>
          <a:p>
            <a:r>
              <a:rPr lang="en-IN" dirty="0">
                <a:solidFill>
                  <a:srgbClr val="0070C0"/>
                </a:solidFill>
                <a:latin typeface="Broadway" panose="04040905080B02020502" pitchFamily="82" charset="0"/>
              </a:rPr>
              <a:t>CONCLUSION</a:t>
            </a:r>
            <a:endParaRPr lang="en-IN" sz="1800" dirty="0">
              <a:solidFill>
                <a:srgbClr val="0070C0"/>
              </a:solidFill>
              <a:latin typeface="Broadway" panose="04040905080B02020502" pitchFamily="82" charset="0"/>
            </a:endParaRPr>
          </a:p>
        </p:txBody>
      </p:sp>
      <p:sp>
        <p:nvSpPr>
          <p:cNvPr id="24" name="TextBox 23">
            <a:extLst>
              <a:ext uri="{FF2B5EF4-FFF2-40B4-BE49-F238E27FC236}">
                <a16:creationId xmlns:a16="http://schemas.microsoft.com/office/drawing/2014/main" id="{AA1D13FF-B48E-6D45-8542-E7F96F537D33}"/>
              </a:ext>
            </a:extLst>
          </p:cNvPr>
          <p:cNvSpPr txBox="1"/>
          <p:nvPr/>
        </p:nvSpPr>
        <p:spPr>
          <a:xfrm>
            <a:off x="324242" y="297345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9109888-7632-0F0E-5BAC-A4669A3A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146306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203233-F1CC-1E15-EDE1-13DD479A5F18}"/>
              </a:ext>
            </a:extLst>
          </p:cNvPr>
          <p:cNvGrpSpPr/>
          <p:nvPr/>
        </p:nvGrpSpPr>
        <p:grpSpPr>
          <a:xfrm>
            <a:off x="8267619" y="2797619"/>
            <a:ext cx="17883451" cy="4545838"/>
            <a:chOff x="261984" y="378343"/>
            <a:chExt cx="5781697"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422826" y="914284"/>
              <a:ext cx="5620855" cy="428252"/>
            </a:xfrm>
            <a:prstGeom prst="rect">
              <a:avLst/>
            </a:prstGeom>
            <a:noFill/>
          </p:spPr>
          <p:txBody>
            <a:bodyPr wrap="square">
              <a:spAutoFit/>
            </a:bodyPr>
            <a:lstStyle/>
            <a:p>
              <a:r>
                <a:rPr lang="en-IN" sz="4000" dirty="0">
                  <a:solidFill>
                    <a:schemeClr val="accent6">
                      <a:lumMod val="60000"/>
                      <a:lumOff val="40000"/>
                    </a:schemeClr>
                  </a:solidFill>
                  <a:latin typeface="Broadway" panose="04040905080B02020502" pitchFamily="82" charset="0"/>
                </a:rPr>
                <a:t>PROBLEM</a:t>
              </a:r>
              <a:r>
                <a:rPr lang="en-IN" sz="4000" dirty="0">
                  <a:solidFill>
                    <a:srgbClr val="0070C0"/>
                  </a:solidFill>
                  <a:latin typeface="Broadway" panose="04040905080B02020502" pitchFamily="82" charset="0"/>
                </a:rPr>
                <a:t>  </a:t>
              </a:r>
            </a:p>
            <a:p>
              <a:r>
                <a:rPr lang="en-IN" sz="4000" dirty="0">
                  <a:solidFill>
                    <a:srgbClr val="FF000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569401" y="785649"/>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chemeClr val="accent6">
                      <a:lumMod val="60000"/>
                      <a:lumOff val="40000"/>
                    </a:schemeClr>
                  </a:solidFill>
                  <a:latin typeface="Broadway" panose="04040905080B02020502" pitchFamily="82" charset="0"/>
                </a:rPr>
                <a:t>PROGRAM </a:t>
              </a:r>
            </a:p>
            <a:p>
              <a:r>
                <a:rPr lang="en-IN" sz="1800" dirty="0">
                  <a:solidFill>
                    <a:schemeClr val="accent6">
                      <a:lumMod val="60000"/>
                      <a:lumOff val="40000"/>
                    </a:schemeClr>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a:t>
              </a:r>
              <a:r>
                <a:rPr lang="en-IN" sz="1800" dirty="0">
                  <a:solidFill>
                    <a:schemeClr val="accent6">
                      <a:lumMod val="60000"/>
                      <a:lumOff val="40000"/>
                    </a:schemeClr>
                  </a:solidFill>
                  <a:latin typeface="Broadway" panose="04040905080B02020502" pitchFamily="82" charset="0"/>
                </a:rPr>
                <a:t>DD EXPENSE </a:t>
              </a:r>
            </a:p>
            <a:p>
              <a:r>
                <a:rPr lang="en-IN" sz="1800" dirty="0">
                  <a:solidFill>
                    <a:schemeClr val="accent6">
                      <a:lumMod val="60000"/>
                      <a:lumOff val="40000"/>
                    </a:schemeClr>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6127459" y="830046"/>
              <a:ext cx="5883008" cy="655640"/>
            </a:xfrm>
            <a:prstGeom prst="rect">
              <a:avLst/>
            </a:prstGeom>
            <a:noFill/>
          </p:spPr>
          <p:txBody>
            <a:bodyPr wrap="square">
              <a:spAutoFit/>
            </a:bodyPr>
            <a:lstStyle/>
            <a:p>
              <a:r>
                <a:rPr lang="en-IN" sz="1800" dirty="0">
                  <a:solidFill>
                    <a:schemeClr val="accent6">
                      <a:lumMod val="60000"/>
                      <a:lumOff val="40000"/>
                    </a:schemeClr>
                  </a:solidFill>
                  <a:latin typeface="Broadway" panose="04040905080B02020502" pitchFamily="82" charset="0"/>
                </a:rPr>
                <a:t>DISPLAY EXPENSES </a:t>
              </a:r>
            </a:p>
            <a:p>
              <a:r>
                <a:rPr lang="en-IN" sz="1800" dirty="0">
                  <a:solidFill>
                    <a:schemeClr val="accent6">
                      <a:lumMod val="60000"/>
                      <a:lumOff val="40000"/>
                    </a:schemeClr>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628505" y="983101"/>
              <a:ext cx="5883008" cy="369332"/>
            </a:xfrm>
            <a:prstGeom prst="rect">
              <a:avLst/>
            </a:prstGeom>
            <a:noFill/>
          </p:spPr>
          <p:txBody>
            <a:bodyPr wrap="square">
              <a:spAutoFit/>
            </a:bodyPr>
            <a:lstStyle/>
            <a:p>
              <a:r>
                <a:rPr lang="en-IN" sz="1800" dirty="0">
                  <a:solidFill>
                    <a:schemeClr val="accent6">
                      <a:lumMod val="60000"/>
                      <a:lumOff val="40000"/>
                    </a:schemeClr>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10622599" y="1639541"/>
            <a:ext cx="6835498" cy="369332"/>
          </a:xfrm>
          <a:prstGeom prst="rect">
            <a:avLst/>
          </a:prstGeom>
          <a:noFill/>
        </p:spPr>
        <p:txBody>
          <a:bodyPr wrap="square">
            <a:spAutoFit/>
          </a:bodyPr>
          <a:lstStyle/>
          <a:p>
            <a:r>
              <a:rPr lang="en-IN" sz="1800" dirty="0">
                <a:solidFill>
                  <a:schemeClr val="accent6">
                    <a:lumMod val="60000"/>
                    <a:lumOff val="40000"/>
                  </a:schemeClr>
                </a:solidFill>
                <a:latin typeface="Broadway" panose="04040905080B02020502" pitchFamily="82" charset="0"/>
              </a:rPr>
              <a:t>CONCLUSION</a:t>
            </a:r>
            <a:r>
              <a:rPr lang="en-IN" sz="1800" dirty="0">
                <a:solidFill>
                  <a:srgbClr val="0070C0"/>
                </a:solidFill>
                <a:latin typeface="Broadway" panose="04040905080B02020502" pitchFamily="82" charset="0"/>
              </a:rPr>
              <a:t>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91049" y="2872227"/>
            <a:ext cx="7135825" cy="378885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567D1D5-3E1C-F79D-90C6-F63C9340B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813924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2C595492-908F-88D7-69AA-6567F40CB833}"/>
              </a:ext>
            </a:extLst>
          </p:cNvPr>
          <p:cNvSpPr/>
          <p:nvPr/>
        </p:nvSpPr>
        <p:spPr>
          <a:xfrm>
            <a:off x="10330318" y="1064143"/>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81484" y="1054834"/>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8494" y="815010"/>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7404" y="924341"/>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8410565" y="2912185"/>
            <a:ext cx="18644317" cy="4605990"/>
            <a:chOff x="1919164" y="360534"/>
            <a:chExt cx="5947251" cy="1470991"/>
          </a:xfrm>
        </p:grpSpPr>
        <p:sp>
          <p:nvSpPr>
            <p:cNvPr id="16" name="Oval 15">
              <a:extLst>
                <a:ext uri="{FF2B5EF4-FFF2-40B4-BE49-F238E27FC236}">
                  <a16:creationId xmlns:a16="http://schemas.microsoft.com/office/drawing/2014/main" id="{C8834398-B0C0-BE0F-D837-C48FDC1DC949}"/>
                </a:ext>
              </a:extLst>
            </p:cNvPr>
            <p:cNvSpPr/>
            <p:nvPr/>
          </p:nvSpPr>
          <p:spPr>
            <a:xfrm>
              <a:off x="1919164" y="360534"/>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2156632" y="847010"/>
              <a:ext cx="5709783" cy="433829"/>
            </a:xfrm>
            <a:prstGeom prst="rect">
              <a:avLst/>
            </a:prstGeom>
            <a:noFill/>
          </p:spPr>
          <p:txBody>
            <a:bodyPr wrap="square">
              <a:spAutoFit/>
            </a:bodyPr>
            <a:lstStyle/>
            <a:p>
              <a:r>
                <a:rPr lang="en-IN" sz="4000" dirty="0">
                  <a:solidFill>
                    <a:schemeClr val="accent6">
                      <a:lumMod val="60000"/>
                      <a:lumOff val="40000"/>
                    </a:schemeClr>
                  </a:solidFill>
                  <a:latin typeface="Broadway" panose="04040905080B02020502" pitchFamily="82" charset="0"/>
                </a:rPr>
                <a:t>PROGRAM </a:t>
              </a:r>
            </a:p>
            <a:p>
              <a:r>
                <a:rPr lang="en-IN" sz="4000" dirty="0">
                  <a:solidFill>
                    <a:schemeClr val="accent6">
                      <a:lumMod val="60000"/>
                      <a:lumOff val="40000"/>
                    </a:schemeClr>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3121" y="1451945"/>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9353" y="151584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9289" y="1668902"/>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7737" y="1664953"/>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5836" y="7698482"/>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60570" y="7647415"/>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88027" y="2763078"/>
            <a:ext cx="7860663" cy="3975960"/>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11" name="Picture 10">
            <a:extLst>
              <a:ext uri="{FF2B5EF4-FFF2-40B4-BE49-F238E27FC236}">
                <a16:creationId xmlns:a16="http://schemas.microsoft.com/office/drawing/2014/main" id="{C14CF490-CB43-3C96-8CD6-8798460F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28" y="-51480"/>
            <a:ext cx="1409700" cy="960972"/>
          </a:xfrm>
          <a:prstGeom prst="rect">
            <a:avLst/>
          </a:prstGeom>
        </p:spPr>
      </p:pic>
    </p:spTree>
    <p:extLst>
      <p:ext uri="{BB962C8B-B14F-4D97-AF65-F5344CB8AC3E}">
        <p14:creationId xmlns:p14="http://schemas.microsoft.com/office/powerpoint/2010/main" val="3496463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2C595492-908F-88D7-69AA-6567F40CB833}"/>
              </a:ext>
            </a:extLst>
          </p:cNvPr>
          <p:cNvSpPr/>
          <p:nvPr/>
        </p:nvSpPr>
        <p:spPr>
          <a:xfrm>
            <a:off x="8365272" y="466201"/>
            <a:ext cx="2155835" cy="1776429"/>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5206589" y="476609"/>
            <a:ext cx="2538972" cy="1878169"/>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1752350" y="297377"/>
            <a:ext cx="2827055"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0BECE873-6220-087F-FE7D-0C4DB71DB20D}"/>
              </a:ext>
            </a:extLst>
          </p:cNvPr>
          <p:cNvGrpSpPr/>
          <p:nvPr/>
        </p:nvGrpSpPr>
        <p:grpSpPr>
          <a:xfrm>
            <a:off x="8131302" y="2354778"/>
            <a:ext cx="14092319" cy="4743484"/>
            <a:chOff x="3714766" y="238540"/>
            <a:chExt cx="5763321" cy="1838738"/>
          </a:xfrm>
        </p:grpSpPr>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3897052" y="766144"/>
              <a:ext cx="5581035" cy="393706"/>
            </a:xfrm>
            <a:prstGeom prst="rect">
              <a:avLst/>
            </a:prstGeom>
            <a:noFill/>
          </p:spPr>
          <p:txBody>
            <a:bodyPr wrap="square">
              <a:spAutoFit/>
            </a:bodyPr>
            <a:lstStyle/>
            <a:p>
              <a:r>
                <a:rPr lang="en-IN" sz="3000" dirty="0">
                  <a:solidFill>
                    <a:schemeClr val="accent6">
                      <a:lumMod val="60000"/>
                      <a:lumOff val="40000"/>
                    </a:schemeClr>
                  </a:solidFill>
                  <a:latin typeface="Broadway" panose="04040905080B02020502" pitchFamily="82" charset="0"/>
                </a:rPr>
                <a:t>ADD</a:t>
              </a:r>
              <a:r>
                <a:rPr lang="en-IN" sz="3000" dirty="0">
                  <a:solidFill>
                    <a:srgbClr val="0070C0"/>
                  </a:solidFill>
                  <a:latin typeface="Broadway" panose="04040905080B02020502" pitchFamily="82" charset="0"/>
                </a:rPr>
                <a:t> </a:t>
              </a:r>
              <a:r>
                <a:rPr lang="en-IN" sz="3000" dirty="0">
                  <a:solidFill>
                    <a:schemeClr val="accent6">
                      <a:lumMod val="60000"/>
                      <a:lumOff val="40000"/>
                    </a:schemeClr>
                  </a:solidFill>
                  <a:latin typeface="Broadway" panose="04040905080B02020502" pitchFamily="82" charset="0"/>
                </a:rPr>
                <a:t>EXPENSE</a:t>
              </a:r>
              <a:r>
                <a:rPr lang="en-IN" sz="3000" dirty="0">
                  <a:solidFill>
                    <a:srgbClr val="0070C0"/>
                  </a:solidFill>
                  <a:latin typeface="Broadway" panose="04040905080B02020502" pitchFamily="82" charset="0"/>
                </a:rPr>
                <a:t> </a:t>
              </a:r>
            </a:p>
            <a:p>
              <a:r>
                <a:rPr lang="en-IN" sz="3000" dirty="0">
                  <a:solidFill>
                    <a:schemeClr val="accent6">
                      <a:lumMod val="60000"/>
                      <a:lumOff val="40000"/>
                    </a:schemeClr>
                  </a:solidFill>
                  <a:latin typeface="Broadway" panose="04040905080B02020502" pitchFamily="82" charset="0"/>
                </a:rPr>
                <a:t>FUNCTIONALITY</a:t>
              </a:r>
            </a:p>
          </p:txBody>
        </p:sp>
      </p:grpSp>
      <p:sp>
        <p:nvSpPr>
          <p:cNvPr id="10" name="TextBox 9">
            <a:extLst>
              <a:ext uri="{FF2B5EF4-FFF2-40B4-BE49-F238E27FC236}">
                <a16:creationId xmlns:a16="http://schemas.microsoft.com/office/drawing/2014/main" id="{86F19299-349E-0CDD-65E1-FF858DAEC5BE}"/>
              </a:ext>
            </a:extLst>
          </p:cNvPr>
          <p:cNvSpPr txBox="1"/>
          <p:nvPr/>
        </p:nvSpPr>
        <p:spPr>
          <a:xfrm>
            <a:off x="2027104" y="1327004"/>
            <a:ext cx="9577823" cy="646331"/>
          </a:xfrm>
          <a:prstGeom prst="rect">
            <a:avLst/>
          </a:prstGeom>
          <a:noFill/>
        </p:spPr>
        <p:txBody>
          <a:bodyPr wrap="square">
            <a:spAutoFit/>
          </a:bodyPr>
          <a:lstStyle/>
          <a:p>
            <a:r>
              <a:rPr lang="en-IN" sz="1800" dirty="0">
                <a:solidFill>
                  <a:schemeClr val="accent6">
                    <a:lumMod val="60000"/>
                    <a:lumOff val="40000"/>
                  </a:schemeClr>
                </a:solidFill>
                <a:latin typeface="Broadway" panose="04040905080B02020502" pitchFamily="82" charset="0"/>
              </a:rPr>
              <a:t>DISPLAY EXPENSES </a:t>
            </a:r>
          </a:p>
          <a:p>
            <a:r>
              <a:rPr lang="en-IN" sz="1800" dirty="0">
                <a:solidFill>
                  <a:schemeClr val="accent6">
                    <a:lumMod val="60000"/>
                    <a:lumOff val="40000"/>
                  </a:schemeClr>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5563518" y="1480058"/>
            <a:ext cx="8848603" cy="369332"/>
          </a:xfrm>
          <a:prstGeom prst="rect">
            <a:avLst/>
          </a:prstGeom>
          <a:noFill/>
        </p:spPr>
        <p:txBody>
          <a:bodyPr wrap="square">
            <a:spAutoFit/>
          </a:bodyPr>
          <a:lstStyle/>
          <a:p>
            <a:r>
              <a:rPr lang="en-IN" sz="1800" dirty="0">
                <a:solidFill>
                  <a:schemeClr val="accent6">
                    <a:lumMod val="60000"/>
                    <a:lumOff val="40000"/>
                  </a:schemeClr>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8666420" y="1476109"/>
            <a:ext cx="8848603" cy="369332"/>
          </a:xfrm>
          <a:prstGeom prst="rect">
            <a:avLst/>
          </a:prstGeom>
          <a:noFill/>
        </p:spPr>
        <p:txBody>
          <a:bodyPr wrap="square">
            <a:spAutoFit/>
          </a:bodyPr>
          <a:lstStyle/>
          <a:p>
            <a:r>
              <a:rPr lang="en-IN" sz="1800" dirty="0">
                <a:solidFill>
                  <a:schemeClr val="accent6">
                    <a:lumMod val="60000"/>
                    <a:lumOff val="40000"/>
                  </a:schemeClr>
                </a:solidFill>
                <a:latin typeface="Broadway" panose="04040905080B02020502" pitchFamily="82" charset="0"/>
              </a:rPr>
              <a:t>CONCLUSION</a:t>
            </a:r>
            <a:r>
              <a:rPr lang="en-IN" sz="1800" dirty="0">
                <a:solidFill>
                  <a:srgbClr val="0070C0"/>
                </a:solidFill>
                <a:latin typeface="Broadway" panose="04040905080B02020502" pitchFamily="82" charset="0"/>
              </a:rPr>
              <a:t>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213806" y="7509638"/>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78540" y="7458571"/>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18789" y="2832091"/>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a:t>
            </a:r>
            <a:r>
              <a:rPr lang="en-US" b="1" dirty="0">
                <a:solidFill>
                  <a:schemeClr val="tx2">
                    <a:lumMod val="60000"/>
                    <a:lumOff val="40000"/>
                  </a:schemeClr>
                </a:solidFill>
                <a:latin typeface="Calibri" panose="020F0502020204030204" pitchFamily="34" charset="0"/>
                <a:cs typeface="Calibri" panose="020F0502020204030204" pitchFamily="34" charset="0"/>
              </a:rPr>
              <a: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233423" y="7458571"/>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22" name="Picture 21">
            <a:extLst>
              <a:ext uri="{FF2B5EF4-FFF2-40B4-BE49-F238E27FC236}">
                <a16:creationId xmlns:a16="http://schemas.microsoft.com/office/drawing/2014/main" id="{7080391B-9DB1-BBCF-06A0-D57C1E3C1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148" y="-79428"/>
            <a:ext cx="1409700" cy="960972"/>
          </a:xfrm>
          <a:prstGeom prst="rect">
            <a:avLst/>
          </a:prstGeom>
        </p:spPr>
      </p:pic>
    </p:spTree>
    <p:extLst>
      <p:ext uri="{BB962C8B-B14F-4D97-AF65-F5344CB8AC3E}">
        <p14:creationId xmlns:p14="http://schemas.microsoft.com/office/powerpoint/2010/main" val="238192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141C02-2C0E-6616-9621-FB021BDC3C99}"/>
              </a:ext>
            </a:extLst>
          </p:cNvPr>
          <p:cNvSpPr txBox="1"/>
          <p:nvPr/>
        </p:nvSpPr>
        <p:spPr>
          <a:xfrm>
            <a:off x="12138114" y="6322671"/>
            <a:ext cx="17768510" cy="707887"/>
          </a:xfrm>
          <a:prstGeom prst="rect">
            <a:avLst/>
          </a:prstGeom>
          <a:noFill/>
        </p:spPr>
        <p:txBody>
          <a:bodyPr wrap="square">
            <a:spAutoFit/>
          </a:bodyPr>
          <a:lstStyle/>
          <a:p>
            <a:endParaRPr lang="en-IN" sz="4000" dirty="0">
              <a:solidFill>
                <a:srgbClr val="0070C0"/>
              </a:solidFill>
              <a:latin typeface="Broadway" panose="04040905080B02020502" pitchFamily="82" charset="0"/>
            </a:endParaRPr>
          </a:p>
        </p:txBody>
      </p:sp>
      <p:sp>
        <p:nvSpPr>
          <p:cNvPr id="20" name="Oval 19">
            <a:extLst>
              <a:ext uri="{FF2B5EF4-FFF2-40B4-BE49-F238E27FC236}">
                <a16:creationId xmlns:a16="http://schemas.microsoft.com/office/drawing/2014/main" id="{2C595492-908F-88D7-69AA-6567F40CB833}"/>
              </a:ext>
            </a:extLst>
          </p:cNvPr>
          <p:cNvSpPr/>
          <p:nvPr/>
        </p:nvSpPr>
        <p:spPr>
          <a:xfrm>
            <a:off x="9763899" y="106338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C604B2CC-AF10-3A30-3076-425EAA17E852}"/>
              </a:ext>
            </a:extLst>
          </p:cNvPr>
          <p:cNvGrpSpPr/>
          <p:nvPr/>
        </p:nvGrpSpPr>
        <p:grpSpPr>
          <a:xfrm>
            <a:off x="8344002" y="2862048"/>
            <a:ext cx="17241787" cy="4622445"/>
            <a:chOff x="8398846" y="369033"/>
            <a:chExt cx="6275456" cy="1506287"/>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654238" cy="1506287"/>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928DC77C-5054-7BFA-967A-5BCFCD1BE972}"/>
                </a:ext>
              </a:extLst>
            </p:cNvPr>
            <p:cNvSpPr txBox="1"/>
            <p:nvPr/>
          </p:nvSpPr>
          <p:spPr>
            <a:xfrm>
              <a:off x="8497550" y="1057889"/>
              <a:ext cx="6176752" cy="205601"/>
            </a:xfrm>
            <a:prstGeom prst="rect">
              <a:avLst/>
            </a:prstGeom>
            <a:noFill/>
          </p:spPr>
          <p:txBody>
            <a:bodyPr wrap="square">
              <a:spAutoFit/>
            </a:bodyPr>
            <a:lstStyle/>
            <a:p>
              <a:r>
                <a:rPr lang="en-IN" sz="3500" dirty="0">
                  <a:solidFill>
                    <a:schemeClr val="accent6">
                      <a:lumMod val="60000"/>
                      <a:lumOff val="40000"/>
                    </a:schemeClr>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763898" y="1778050"/>
            <a:ext cx="6995751" cy="369332"/>
          </a:xfrm>
          <a:prstGeom prst="rect">
            <a:avLst/>
          </a:prstGeom>
          <a:noFill/>
        </p:spPr>
        <p:txBody>
          <a:bodyPr wrap="square">
            <a:spAutoFit/>
          </a:bodyPr>
          <a:lstStyle/>
          <a:p>
            <a:r>
              <a:rPr lang="en-IN" sz="1800" dirty="0">
                <a:solidFill>
                  <a:schemeClr val="accent6">
                    <a:lumMod val="60000"/>
                    <a:lumOff val="40000"/>
                  </a:schemeClr>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365248" y="232791"/>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pic>
        <p:nvPicPr>
          <p:cNvPr id="28" name="Picture 27">
            <a:extLst>
              <a:ext uri="{FF2B5EF4-FFF2-40B4-BE49-F238E27FC236}">
                <a16:creationId xmlns:a16="http://schemas.microsoft.com/office/drawing/2014/main" id="{8638D5D1-E484-BC4A-E6AB-5A744848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403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18DC-A03F-EF7A-A916-EC53435E0E7E}"/>
              </a:ext>
            </a:extLst>
          </p:cNvPr>
          <p:cNvPicPr>
            <a:picLocks noChangeAspect="1"/>
          </p:cNvPicPr>
          <p:nvPr/>
        </p:nvPicPr>
        <p:blipFill rotWithShape="1">
          <a:blip r:embed="rId2"/>
          <a:srcRect l="9934" t="32901" r="62308" b="44069"/>
          <a:stretch/>
        </p:blipFill>
        <p:spPr>
          <a:xfrm>
            <a:off x="273132" y="1460665"/>
            <a:ext cx="6329549" cy="2953986"/>
          </a:xfrm>
          <a:prstGeom prst="rect">
            <a:avLst/>
          </a:prstGeom>
          <a:ln>
            <a:solidFill>
              <a:schemeClr val="accent1"/>
            </a:solidFill>
          </a:ln>
        </p:spPr>
      </p:pic>
      <p:pic>
        <p:nvPicPr>
          <p:cNvPr id="5" name="Picture 4">
            <a:extLst>
              <a:ext uri="{FF2B5EF4-FFF2-40B4-BE49-F238E27FC236}">
                <a16:creationId xmlns:a16="http://schemas.microsoft.com/office/drawing/2014/main" id="{4DDF84B7-F970-51C7-705E-D431BF685BAC}"/>
              </a:ext>
            </a:extLst>
          </p:cNvPr>
          <p:cNvPicPr>
            <a:picLocks noChangeAspect="1"/>
          </p:cNvPicPr>
          <p:nvPr/>
        </p:nvPicPr>
        <p:blipFill rotWithShape="1">
          <a:blip r:embed="rId3"/>
          <a:srcRect l="9353" t="39654" r="58507" b="38067"/>
          <a:stretch/>
        </p:blipFill>
        <p:spPr>
          <a:xfrm>
            <a:off x="5486399" y="3702132"/>
            <a:ext cx="6329549" cy="2734294"/>
          </a:xfrm>
          <a:prstGeom prst="rect">
            <a:avLst/>
          </a:prstGeom>
          <a:ln>
            <a:solidFill>
              <a:schemeClr val="accent1"/>
            </a:solidFill>
          </a:ln>
        </p:spPr>
      </p:pic>
      <p:sp>
        <p:nvSpPr>
          <p:cNvPr id="6" name="TextBox 5">
            <a:extLst>
              <a:ext uri="{FF2B5EF4-FFF2-40B4-BE49-F238E27FC236}">
                <a16:creationId xmlns:a16="http://schemas.microsoft.com/office/drawing/2014/main" id="{2C6B5AD8-1240-0F42-3C52-840E3AD409C9}"/>
              </a:ext>
            </a:extLst>
          </p:cNvPr>
          <p:cNvSpPr txBox="1"/>
          <p:nvPr/>
        </p:nvSpPr>
        <p:spPr>
          <a:xfrm>
            <a:off x="2173184" y="504701"/>
            <a:ext cx="7576457" cy="523220"/>
          </a:xfrm>
          <a:prstGeom prst="rect">
            <a:avLst/>
          </a:prstGeom>
          <a:noFill/>
        </p:spPr>
        <p:txBody>
          <a:bodyPr wrap="square" rtlCol="0">
            <a:spAutoFit/>
          </a:bodyPr>
          <a:lstStyle/>
          <a:p>
            <a:pPr algn="ctr"/>
            <a:r>
              <a:rPr lang="en-IN" sz="2800" dirty="0">
                <a:solidFill>
                  <a:schemeClr val="tx2">
                    <a:lumMod val="60000"/>
                    <a:lumOff val="40000"/>
                  </a:schemeClr>
                </a:solidFill>
                <a:latin typeface="Broadway" panose="04040905080B02020502" pitchFamily="82" charset="0"/>
              </a:rPr>
              <a:t>ADDING EXPENSES</a:t>
            </a:r>
          </a:p>
        </p:txBody>
      </p:sp>
      <p:pic>
        <p:nvPicPr>
          <p:cNvPr id="2" name="Picture 1">
            <a:extLst>
              <a:ext uri="{FF2B5EF4-FFF2-40B4-BE49-F238E27FC236}">
                <a16:creationId xmlns:a16="http://schemas.microsoft.com/office/drawing/2014/main" id="{6A7642F1-B62D-46C2-E641-606FE574E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27406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3810C-CA7C-40D9-4240-0ED3DBE5A537}"/>
              </a:ext>
            </a:extLst>
          </p:cNvPr>
          <p:cNvPicPr>
            <a:picLocks noChangeAspect="1"/>
          </p:cNvPicPr>
          <p:nvPr/>
        </p:nvPicPr>
        <p:blipFill rotWithShape="1">
          <a:blip r:embed="rId2"/>
          <a:srcRect l="10130" t="59221" r="56752" b="23290"/>
          <a:stretch/>
        </p:blipFill>
        <p:spPr>
          <a:xfrm>
            <a:off x="558140" y="1294409"/>
            <a:ext cx="6198919" cy="2565071"/>
          </a:xfrm>
          <a:prstGeom prst="rect">
            <a:avLst/>
          </a:prstGeom>
          <a:ln>
            <a:solidFill>
              <a:schemeClr val="accent1"/>
            </a:solidFill>
          </a:ln>
        </p:spPr>
      </p:pic>
      <p:pic>
        <p:nvPicPr>
          <p:cNvPr id="4" name="Picture 3">
            <a:extLst>
              <a:ext uri="{FF2B5EF4-FFF2-40B4-BE49-F238E27FC236}">
                <a16:creationId xmlns:a16="http://schemas.microsoft.com/office/drawing/2014/main" id="{F9CAD84D-39A3-2743-D538-45D9C03E79A2}"/>
              </a:ext>
            </a:extLst>
          </p:cNvPr>
          <p:cNvPicPr>
            <a:picLocks noChangeAspect="1"/>
          </p:cNvPicPr>
          <p:nvPr/>
        </p:nvPicPr>
        <p:blipFill rotWithShape="1">
          <a:blip r:embed="rId2"/>
          <a:srcRect l="10130" t="42251" r="56752" b="39048"/>
          <a:stretch/>
        </p:blipFill>
        <p:spPr>
          <a:xfrm>
            <a:off x="5520047" y="3277587"/>
            <a:ext cx="6198919" cy="3039969"/>
          </a:xfrm>
          <a:prstGeom prst="rect">
            <a:avLst/>
          </a:prstGeom>
          <a:ln>
            <a:solidFill>
              <a:schemeClr val="accent1"/>
            </a:solidFill>
          </a:ln>
        </p:spPr>
      </p:pic>
      <p:sp>
        <p:nvSpPr>
          <p:cNvPr id="5" name="TextBox 4">
            <a:extLst>
              <a:ext uri="{FF2B5EF4-FFF2-40B4-BE49-F238E27FC236}">
                <a16:creationId xmlns:a16="http://schemas.microsoft.com/office/drawing/2014/main" id="{DC0BDADA-FBE8-E51E-7A9A-A79E0D14BCCA}"/>
              </a:ext>
            </a:extLst>
          </p:cNvPr>
          <p:cNvSpPr txBox="1"/>
          <p:nvPr/>
        </p:nvSpPr>
        <p:spPr>
          <a:xfrm>
            <a:off x="3901043" y="540444"/>
            <a:ext cx="5712031" cy="523220"/>
          </a:xfrm>
          <a:prstGeom prst="rect">
            <a:avLst/>
          </a:prstGeom>
          <a:noFill/>
        </p:spPr>
        <p:txBody>
          <a:bodyPr wrap="square" rtlCol="0">
            <a:spAutoFit/>
          </a:bodyPr>
          <a:lstStyle/>
          <a:p>
            <a:r>
              <a:rPr lang="en-IN" sz="2800" dirty="0">
                <a:solidFill>
                  <a:schemeClr val="tx2">
                    <a:lumMod val="60000"/>
                    <a:lumOff val="40000"/>
                  </a:schemeClr>
                </a:solidFill>
                <a:latin typeface="Broadway" panose="04040905080B02020502" pitchFamily="82" charset="0"/>
              </a:rPr>
              <a:t>ERROR HANDLING</a:t>
            </a:r>
          </a:p>
        </p:txBody>
      </p:sp>
      <p:pic>
        <p:nvPicPr>
          <p:cNvPr id="2" name="Picture 1">
            <a:extLst>
              <a:ext uri="{FF2B5EF4-FFF2-40B4-BE49-F238E27FC236}">
                <a16:creationId xmlns:a16="http://schemas.microsoft.com/office/drawing/2014/main" id="{14200BC0-3AA3-43DB-13B4-53817032E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04929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118</TotalTime>
  <Words>1675</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Broadway</vt:lpstr>
      <vt:lpstr>Calibri</vt:lpstr>
      <vt:lpstr>Söhne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Geetika (Cognizant)</dc:creator>
  <cp:lastModifiedBy>kajal aggarwal</cp:lastModifiedBy>
  <cp:revision>2</cp:revision>
  <dcterms:created xsi:type="dcterms:W3CDTF">2024-03-18T04:55:58Z</dcterms:created>
  <dcterms:modified xsi:type="dcterms:W3CDTF">2024-03-19T15:23:34Z</dcterms:modified>
</cp:coreProperties>
</file>