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80" r:id="rId7"/>
    <p:sldId id="274" r:id="rId8"/>
    <p:sldId id="282" r:id="rId9"/>
    <p:sldId id="275" r:id="rId10"/>
    <p:sldId id="278" r:id="rId11"/>
    <p:sldId id="27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1AA28-54BD-4A27-B2E0-4D87FC4F83AB}" v="11" dt="2024-04-30T04:13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58" d="100"/>
          <a:sy n="58" d="100"/>
        </p:scale>
        <p:origin x="1536" y="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tags/music_player" TargetMode="External"/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75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Engineering-II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BE861-A1BF-DB36-43F0-E3A86B1295E8}"/>
              </a:ext>
            </a:extLst>
          </p:cNvPr>
          <p:cNvSpPr txBox="1"/>
          <p:nvPr/>
        </p:nvSpPr>
        <p:spPr>
          <a:xfrm>
            <a:off x="827584" y="3717032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SUBMITTED TO:</a:t>
            </a:r>
          </a:p>
          <a:p>
            <a:endParaRPr lang="en-US" sz="1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Dr. Baljit Kaur </a:t>
            </a: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Mr. Vikas Patel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BEF2A-01EF-BD26-C74E-51568C69E802}"/>
              </a:ext>
            </a:extLst>
          </p:cNvPr>
          <p:cNvSpPr txBox="1"/>
          <p:nvPr/>
        </p:nvSpPr>
        <p:spPr>
          <a:xfrm>
            <a:off x="4716017" y="3717032"/>
            <a:ext cx="3600399" cy="2677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Kajal  (2210990469)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Sihag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(2210990456)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Jatin Goel (2210990457)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Kashish (2210990494)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6424B-47A9-514E-ECF8-85D492548173}"/>
              </a:ext>
            </a:extLst>
          </p:cNvPr>
          <p:cNvSpPr txBox="1"/>
          <p:nvPr/>
        </p:nvSpPr>
        <p:spPr>
          <a:xfrm>
            <a:off x="1583669" y="2341329"/>
            <a:ext cx="62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Music Player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63129" y="1268760"/>
            <a:ext cx="8136904" cy="50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 conclusion, a music player project with basic features offers a straightforward yet functional platform for playing and managing audio files. By incorporating essential elements such as play/pause buttons, progress bars, and forward/backward controls, users can easily navigate their music library and enjoy their favorite tracks with convenience. Overall, a music player with basic features serves as a practical solution for users seeking simplicity and ease of use in their music playback experience.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9DCD4-F124-0F61-DF21-D3ED57BACAC2}"/>
              </a:ext>
            </a:extLst>
          </p:cNvPr>
          <p:cNvSpPr txBox="1"/>
          <p:nvPr/>
        </p:nvSpPr>
        <p:spPr>
          <a:xfrm>
            <a:off x="467544" y="1196753"/>
            <a:ext cx="720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React.js Documentation</a:t>
            </a:r>
          </a:p>
          <a:p>
            <a:r>
              <a:rPr lang="en-US" dirty="0">
                <a:hlinkClick r:id="rId2"/>
              </a:rPr>
              <a:t>https://reactjs.org/docs/getting-started.html</a:t>
            </a:r>
            <a:endParaRPr lang="en-US" dirty="0"/>
          </a:p>
          <a:p>
            <a:r>
              <a:rPr lang="en-US" b="1" dirty="0"/>
              <a:t>Music Player UI Inspiration</a:t>
            </a:r>
          </a:p>
          <a:p>
            <a:r>
              <a:rPr lang="en-US" dirty="0">
                <a:hlinkClick r:id="rId3"/>
              </a:rPr>
              <a:t>https://dribbble.com/tags/music_player</a:t>
            </a:r>
            <a:endParaRPr lang="en-US" dirty="0"/>
          </a:p>
          <a:p>
            <a:r>
              <a:rPr lang="en-US" b="1" dirty="0"/>
              <a:t>Audio Processing Libraries</a:t>
            </a:r>
          </a:p>
          <a:p>
            <a:r>
              <a:rPr lang="en-US" dirty="0"/>
              <a:t>https://developer.mozilla.org/en-US/docs/Web/API/Web_Audio_API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4BB79-F6D6-1569-7F36-05F76660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899212"/>
            <a:ext cx="5652120" cy="31293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719572" y="1340768"/>
            <a:ext cx="7704856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be creating a music player. In an era where digital music consumption dominates, the need for efficient, user-friendly music players is ever-growing. This project aims to develop a cutting-edge music player that not only delivers high-quality audio playback but also incorporates a range of features designed to enhance the user experience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include different technical details such as react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45905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03548" y="1052736"/>
            <a:ext cx="8136904" cy="5913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 though we have music player in our androids yet we require online streaming of songs? Why?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Downloading each song can be pretty space consuming.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Creating albums according to our song requirements is time consuming.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Song range is limited.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Downloading songs can lead to virus threats.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Playlists created by user1 can’t be shared directly to some other user.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cant find artists of our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favourite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genre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Playlist is not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Song management is not smooth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5EFC8-0ABA-60AB-EA23-766538D2B07E}"/>
              </a:ext>
            </a:extLst>
          </p:cNvPr>
          <p:cNvSpPr txBox="1"/>
          <p:nvPr/>
        </p:nvSpPr>
        <p:spPr>
          <a:xfrm>
            <a:off x="467544" y="1124744"/>
            <a:ext cx="80648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Built with React.js</a:t>
            </a:r>
          </a:p>
          <a:p>
            <a:r>
              <a:rPr lang="en-US" sz="2400" dirty="0"/>
              <a:t>Our music player leverages the power of React.js, a popular JavaScript library, to deliver a smooth and responsive user experience.</a:t>
            </a:r>
          </a:p>
          <a:p>
            <a:r>
              <a:rPr lang="en-US" sz="2400" b="1" dirty="0"/>
              <a:t>Scalable and Modular</a:t>
            </a:r>
          </a:p>
          <a:p>
            <a:r>
              <a:rPr lang="en-US" sz="2400" dirty="0"/>
              <a:t>The application's modular design and scalable architecture allow for easy integration and future expansions.</a:t>
            </a:r>
          </a:p>
          <a:p>
            <a:r>
              <a:rPr lang="en-US" sz="2400" b="1" dirty="0"/>
              <a:t>Optimized Performance</a:t>
            </a:r>
          </a:p>
          <a:p>
            <a:r>
              <a:rPr lang="en-US" sz="2400" dirty="0"/>
              <a:t>With efficient data handling and seamless playback, our music player ensures a lag-free and enjoyable listening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563E2-6438-81E3-C64A-A47C6F6F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76872"/>
            <a:ext cx="6192688" cy="35283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FE0EEC-F2BA-47A8-CEE1-27F6EE7AA97E}"/>
              </a:ext>
            </a:extLst>
          </p:cNvPr>
          <p:cNvSpPr txBox="1"/>
          <p:nvPr/>
        </p:nvSpPr>
        <p:spPr>
          <a:xfrm>
            <a:off x="1619672" y="126876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HOME PAGE</a:t>
            </a:r>
          </a:p>
        </p:txBody>
      </p:sp>
    </p:spTree>
    <p:extLst>
      <p:ext uri="{BB962C8B-B14F-4D97-AF65-F5344CB8AC3E}">
        <p14:creationId xmlns:p14="http://schemas.microsoft.com/office/powerpoint/2010/main" val="394310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Play/Pause Button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Initiates playback of the selected track and pauses playback when pressed again.</a:t>
            </a: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 Button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Skips forward to the next track in the playlist or moves forward within the current track.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Backward Button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Skips backward to the previous track in the playlist or moves backward within the current track.</a:t>
            </a: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Seek Bar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progress of the currently playing track and allows users to jump to specific parts of the song</a:t>
            </a: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Metadata Display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Shows basic information about the currently playing track, such as title, artist, and duration..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F35EF-44C7-C7B8-9038-182A658B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241"/>
            <a:ext cx="9036496" cy="49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5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6C334-DFFE-43C7-9BA7-201CC67F59D9}"/>
              </a:ext>
            </a:extLst>
          </p:cNvPr>
          <p:cNvSpPr txBox="1"/>
          <p:nvPr/>
        </p:nvSpPr>
        <p:spPr>
          <a:xfrm>
            <a:off x="467544" y="1268760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music player boasts a clean and intuitive user interface, making it easy for users to navigate and enjoy their music collection effortlessly.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ECECEC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endParaRPr lang="en-US" dirty="0">
              <a:solidFill>
                <a:srgbClr val="ECECEC"/>
              </a:solidFill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F173B-0C9D-0566-712A-ABA8E2618623}"/>
              </a:ext>
            </a:extLst>
          </p:cNvPr>
          <p:cNvSpPr txBox="1"/>
          <p:nvPr/>
        </p:nvSpPr>
        <p:spPr>
          <a:xfrm>
            <a:off x="467544" y="2492896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Development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 embraced an agile approach, ensuring quick iterations and rapid feature deployment to deliver a polished product.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prioritized user experience throughout the development process, incorporating feedback and iterating on the design.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music player is designed for ongoing updates and enhancements, ensuring it stays at the forefront of the industry.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</TotalTime>
  <Words>643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Söhne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Kashish .</cp:lastModifiedBy>
  <cp:revision>39</cp:revision>
  <dcterms:created xsi:type="dcterms:W3CDTF">2022-12-12T14:14:34Z</dcterms:created>
  <dcterms:modified xsi:type="dcterms:W3CDTF">2024-05-23T12:30:01Z</dcterms:modified>
</cp:coreProperties>
</file>