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9E55F-4321-492A-94BB-29BB7EEBE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50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introduction</a:t>
            </a:r>
            <a:endParaRPr lang="en-I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COURSE : PYTHON (BACKEND)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PRESENTED BY : KAJAL ASODIYA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0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3796" y="545206"/>
            <a:ext cx="10353761" cy="1326321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 AM …..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endParaRPr lang="en-US" sz="24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Kind</a:t>
            </a:r>
          </a:p>
          <a:p>
            <a:r>
              <a:rPr lang="en-US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Sensitive</a:t>
            </a:r>
          </a:p>
          <a:p>
            <a:r>
              <a:rPr lang="en-US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Loyal</a:t>
            </a:r>
            <a:endParaRPr lang="en-US" sz="24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Emotional</a:t>
            </a:r>
          </a:p>
          <a:p>
            <a:r>
              <a:rPr lang="en-US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Introvert</a:t>
            </a:r>
            <a:endParaRPr lang="en-IN" sz="24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Quiet and Shy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6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SWOT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027799" y="2011741"/>
            <a:ext cx="4879199" cy="82391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STRENGTH  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Hardworking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Honest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Fast learner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6287101" y="2026562"/>
            <a:ext cx="4865554" cy="82391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WEAKNESS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trust people very quickly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can’t say no to people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am not a good speaker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37845"/>
              </p:ext>
            </p:extLst>
          </p:nvPr>
        </p:nvGraphicFramePr>
        <p:xfrm>
          <a:off x="914400" y="2095500"/>
          <a:ext cx="10444766" cy="34933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22383"/>
                <a:gridCol w="5222383"/>
              </a:tblGrid>
              <a:tr h="918156">
                <a:tc>
                  <a:txBody>
                    <a:bodyPr/>
                    <a:lstStyle/>
                    <a:p>
                      <a:pPr algn="ctr"/>
                      <a:endParaRPr lang="en-US" b="0" cap="none" spc="0" dirty="0" smtClean="0">
                        <a:ln w="0"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2400" b="0" cap="none" spc="0" dirty="0" smtClean="0">
                          <a:ln w="0"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STRENGTH</a:t>
                      </a:r>
                    </a:p>
                    <a:p>
                      <a:pPr algn="ctr"/>
                      <a:endParaRPr lang="en-US" b="0" cap="none" spc="0" dirty="0" smtClean="0">
                        <a:ln w="0"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baseline="0" dirty="0" smtClean="0">
                          <a:ln w="0"/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</a:t>
                      </a:r>
                    </a:p>
                    <a:p>
                      <a:r>
                        <a:rPr lang="en-US" b="0" cap="none" spc="0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</a:t>
                      </a:r>
                      <a:r>
                        <a:rPr lang="en-US" sz="2400" b="0" cap="none" spc="0" baseline="0" dirty="0" smtClean="0">
                          <a:ln w="0"/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WEAKNESS</a:t>
                      </a:r>
                      <a:endParaRPr lang="en-US" sz="2400" b="0" cap="none" spc="0" dirty="0" smtClean="0">
                        <a:ln w="0"/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</a:tr>
              <a:tr h="786550">
                <a:tc>
                  <a:txBody>
                    <a:bodyPr/>
                    <a:lstStyle/>
                    <a:p>
                      <a:endParaRPr lang="en-US" b="0" cap="none" spc="0" dirty="0">
                        <a:ln w="0"/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b="0" cap="none" spc="0" dirty="0" smtClean="0">
                          <a:ln w="0"/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</a:t>
                      </a:r>
                      <a:r>
                        <a:rPr lang="en-US" b="0" cap="none" spc="0" dirty="0" smtClean="0">
                          <a:ln w="0"/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Hardworking</a:t>
                      </a:r>
                      <a:endParaRPr lang="en-US" b="0" cap="none" spc="0" dirty="0" smtClean="0">
                        <a:ln w="0"/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cap="none" spc="0" dirty="0" smtClean="0">
                        <a:ln w="0"/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b="0" cap="none" spc="0" dirty="0" smtClean="0">
                          <a:ln w="0"/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 trust people very quickly</a:t>
                      </a:r>
                    </a:p>
                    <a:p>
                      <a:pPr algn="ctr"/>
                      <a:r>
                        <a:rPr lang="en-US" b="0" cap="none" spc="0" dirty="0" smtClean="0">
                          <a:ln w="0"/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endParaRPr lang="en-IN" b="0" cap="none" spc="0" dirty="0">
                        <a:ln w="0"/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786550">
                <a:tc>
                  <a:txBody>
                    <a:bodyPr/>
                    <a:lstStyle/>
                    <a:p>
                      <a:r>
                        <a:rPr lang="en-US" sz="1800" b="0" kern="1200" cap="none" spc="0" dirty="0" smtClean="0">
                          <a:ln w="0"/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</a:t>
                      </a:r>
                    </a:p>
                    <a:p>
                      <a:r>
                        <a:rPr lang="en-US" sz="1800" b="0" kern="1200" cap="none" spc="0" dirty="0" smtClean="0">
                          <a:ln w="0"/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  Honest</a:t>
                      </a:r>
                      <a:endParaRPr lang="en-IN" sz="1800" b="0" kern="1200" cap="none" spc="0" dirty="0">
                        <a:ln w="0"/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</a:t>
                      </a:r>
                    </a:p>
                    <a:p>
                      <a:r>
                        <a:rPr lang="en-US" b="0" cap="none" spc="0" dirty="0" smtClean="0">
                          <a:ln w="0"/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I can’t</a:t>
                      </a:r>
                      <a:r>
                        <a:rPr lang="en-US" b="0" cap="none" spc="0" baseline="0" dirty="0" smtClean="0">
                          <a:ln w="0"/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say no to people</a:t>
                      </a:r>
                      <a:endParaRPr lang="en-IN" b="0" cap="none" spc="0" dirty="0">
                        <a:ln w="0"/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786550"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</a:t>
                      </a:r>
                    </a:p>
                    <a:p>
                      <a:r>
                        <a:rPr lang="en-US" b="0" cap="none" spc="0" dirty="0" smtClean="0">
                          <a:ln w="0"/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Fast</a:t>
                      </a:r>
                      <a:r>
                        <a:rPr lang="en-US" b="0" cap="none" spc="0" baseline="0" dirty="0" smtClean="0">
                          <a:ln w="0"/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learner</a:t>
                      </a:r>
                      <a:endParaRPr lang="en-IN" b="0" cap="none" spc="0" dirty="0">
                        <a:ln w="0"/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r>
                        <a:rPr lang="en-US" b="0" cap="none" spc="0" dirty="0" smtClean="0">
                          <a:ln w="0"/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I</a:t>
                      </a:r>
                      <a:r>
                        <a:rPr lang="en-US" b="0" cap="none" spc="0" baseline="0" dirty="0" smtClean="0">
                          <a:ln w="0"/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am not a good public speaker</a:t>
                      </a:r>
                      <a:endParaRPr lang="en-IN" b="0" cap="none" spc="0" dirty="0">
                        <a:ln w="0"/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00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SWOT</a:t>
            </a:r>
            <a:endParaRPr lang="en-IN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984965"/>
              </p:ext>
            </p:extLst>
          </p:nvPr>
        </p:nvGraphicFramePr>
        <p:xfrm>
          <a:off x="1159099" y="2082621"/>
          <a:ext cx="10444766" cy="171664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222383"/>
                <a:gridCol w="5222383"/>
              </a:tblGrid>
              <a:tr h="918156">
                <a:tc>
                  <a:txBody>
                    <a:bodyPr/>
                    <a:lstStyle/>
                    <a:p>
                      <a:pPr algn="ctr"/>
                      <a:endParaRPr lang="en-US" b="0" cap="none" spc="0" dirty="0" smtClean="0">
                        <a:ln w="0"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2400" b="0" cap="none" spc="0" dirty="0" smtClean="0">
                          <a:ln w="0"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OPPORTUNITIES</a:t>
                      </a:r>
                      <a:endParaRPr lang="en-IN" sz="2400" b="0" cap="none" spc="0" dirty="0">
                        <a:ln w="0"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baseline="0" dirty="0" smtClean="0">
                          <a:ln w="0"/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  </a:t>
                      </a:r>
                    </a:p>
                    <a:p>
                      <a:r>
                        <a:rPr lang="en-US" b="0" cap="none" spc="0" baseline="0" dirty="0" smtClean="0">
                          <a:ln w="0"/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</a:t>
                      </a:r>
                      <a:r>
                        <a:rPr lang="en-US" sz="2400" b="0" cap="none" spc="0" baseline="0" dirty="0" smtClean="0">
                          <a:ln w="0"/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THEREAT</a:t>
                      </a:r>
                      <a:endParaRPr lang="en-US" sz="2400" b="0" cap="none" spc="0" dirty="0" smtClean="0">
                        <a:ln w="0"/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</a:tr>
              <a:tr h="798491">
                <a:tc>
                  <a:txBody>
                    <a:bodyPr/>
                    <a:lstStyle/>
                    <a:p>
                      <a:pPr algn="ctr"/>
                      <a:r>
                        <a:rPr lang="en-US" b="0" cap="none" spc="0" dirty="0" smtClean="0">
                          <a:ln w="0"/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secure a challenging position in</a:t>
                      </a:r>
                      <a:r>
                        <a:rPr lang="en-US" b="0" cap="none" spc="0" baseline="0" dirty="0" smtClean="0">
                          <a:ln w="0"/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 organization, to fully utilize my training and skills.</a:t>
                      </a:r>
                      <a:endParaRPr lang="en-IN" b="0" cap="none" spc="0" dirty="0">
                        <a:ln w="0"/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none" spc="0" dirty="0" smtClean="0">
                          <a:ln w="0"/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</a:t>
                      </a:r>
                    </a:p>
                    <a:p>
                      <a:r>
                        <a:rPr lang="en-US" b="0" cap="none" spc="0" dirty="0" smtClean="0">
                          <a:ln w="0"/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Job</a:t>
                      </a:r>
                      <a:r>
                        <a:rPr lang="en-US" b="0" cap="none" spc="0" baseline="0" dirty="0" smtClean="0">
                          <a:ln w="0"/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opportunities</a:t>
                      </a:r>
                      <a:endParaRPr lang="en-IN" b="0" cap="none" spc="0" dirty="0">
                        <a:ln w="0"/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25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 LIKE …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like listening to music</a:t>
            </a:r>
          </a:p>
          <a:p>
            <a:r>
              <a:rPr lang="en-US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like watching to </a:t>
            </a:r>
            <a:r>
              <a:rPr lang="en-US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movies like adventure movies</a:t>
            </a:r>
            <a:endParaRPr lang="en-US" sz="240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like traveling to new places</a:t>
            </a:r>
          </a:p>
          <a:p>
            <a:r>
              <a:rPr lang="en-US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love chocolates</a:t>
            </a:r>
          </a:p>
          <a:p>
            <a:r>
              <a:rPr lang="en-US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like cooking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8248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 DISLIKE …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hate cheaters</a:t>
            </a:r>
          </a:p>
          <a:p>
            <a:r>
              <a:rPr lang="en-US" sz="24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don’t like summer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7831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06978" y="2799008"/>
            <a:ext cx="10353761" cy="1326321"/>
          </a:xfrm>
        </p:spPr>
        <p:txBody>
          <a:bodyPr>
            <a:normAutofit/>
          </a:bodyPr>
          <a:lstStyle/>
          <a:p>
            <a:r>
              <a:rPr lang="en-US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belief is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2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don’t judge a book by its cover </a:t>
            </a:r>
            <a:endParaRPr lang="en-IN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17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163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Rockwell</vt:lpstr>
      <vt:lpstr>Damask</vt:lpstr>
      <vt:lpstr>Self introduction</vt:lpstr>
      <vt:lpstr>I AM …..</vt:lpstr>
      <vt:lpstr>SWOT</vt:lpstr>
      <vt:lpstr>SWOT</vt:lpstr>
      <vt:lpstr>I LIKE …</vt:lpstr>
      <vt:lpstr>I DISLIKE …</vt:lpstr>
      <vt:lpstr>My belief is that don’t judge a book by its cover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introduction</dc:title>
  <dc:creator>Radhe krishna</dc:creator>
  <cp:lastModifiedBy>Radhe krishna</cp:lastModifiedBy>
  <cp:revision>74</cp:revision>
  <dcterms:created xsi:type="dcterms:W3CDTF">2024-02-26T06:26:44Z</dcterms:created>
  <dcterms:modified xsi:type="dcterms:W3CDTF">2024-03-29T09:01:46Z</dcterms:modified>
</cp:coreProperties>
</file>