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bJyqsfwLIlPyWWOGqTowM5ZIN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298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84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79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58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95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2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75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68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86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67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87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09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8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51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5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18" name="Google Shape;18;p15" descr="SD-PanelTitle-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5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5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65417" y="5054602"/>
            <a:ext cx="673276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1921934" y="5054602"/>
            <a:ext cx="406486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817317" y="5054602"/>
            <a:ext cx="4134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5"/>
          <p:cNvCxnSpPr/>
          <p:nvPr/>
        </p:nvCxnSpPr>
        <p:spPr>
          <a:xfrm>
            <a:off x="2019825" y="3471329"/>
            <a:ext cx="5113083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5"/>
          <p:cNvCxnSpPr/>
          <p:nvPr/>
        </p:nvCxnSpPr>
        <p:spPr>
          <a:xfrm>
            <a:off x="1278465" y="4140199"/>
            <a:ext cx="660642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6"/>
          <p:cNvCxnSpPr/>
          <p:nvPr/>
        </p:nvCxnSpPr>
        <p:spPr>
          <a:xfrm>
            <a:off x="1278466" y="4140199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8"/>
          <p:cNvCxnSpPr/>
          <p:nvPr/>
        </p:nvCxnSpPr>
        <p:spPr>
          <a:xfrm>
            <a:off x="1278466" y="342900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9"/>
          <p:cNvCxnSpPr/>
          <p:nvPr/>
        </p:nvCxnSpPr>
        <p:spPr>
          <a:xfrm>
            <a:off x="1278469" y="3429000"/>
            <a:ext cx="660642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 rot="5400000">
            <a:off x="2883366" y="783633"/>
            <a:ext cx="3385733" cy="679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0"/>
          <p:cNvCxnSpPr/>
          <p:nvPr/>
        </p:nvCxnSpPr>
        <p:spPr>
          <a:xfrm>
            <a:off x="1278466" y="2354670"/>
            <a:ext cx="660642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 rot="5400000">
            <a:off x="4681635" y="2581906"/>
            <a:ext cx="4968995" cy="161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 rot="5400000">
            <a:off x="1150125" y="933615"/>
            <a:ext cx="4968993" cy="491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1"/>
          <p:cNvCxnSpPr/>
          <p:nvPr/>
        </p:nvCxnSpPr>
        <p:spPr>
          <a:xfrm>
            <a:off x="6245512" y="906873"/>
            <a:ext cx="0" cy="4968993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6"/>
          <p:cNvCxnSpPr/>
          <p:nvPr/>
        </p:nvCxnSpPr>
        <p:spPr>
          <a:xfrm>
            <a:off x="1278465" y="235626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7"/>
          <p:cNvCxnSpPr/>
          <p:nvPr/>
        </p:nvCxnSpPr>
        <p:spPr>
          <a:xfrm>
            <a:off x="1278466" y="3599392"/>
            <a:ext cx="6595533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8"/>
          <p:cNvCxnSpPr/>
          <p:nvPr/>
        </p:nvCxnSpPr>
        <p:spPr>
          <a:xfrm>
            <a:off x="1278465" y="235626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1176866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2"/>
          </p:nvPr>
        </p:nvSpPr>
        <p:spPr>
          <a:xfrm>
            <a:off x="4645152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3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9"/>
          <p:cNvCxnSpPr/>
          <p:nvPr/>
        </p:nvCxnSpPr>
        <p:spPr>
          <a:xfrm>
            <a:off x="1278466" y="235467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0"/>
          <p:cNvCxnSpPr/>
          <p:nvPr/>
        </p:nvCxnSpPr>
        <p:spPr>
          <a:xfrm>
            <a:off x="1278466" y="2354670"/>
            <a:ext cx="659553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2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2"/>
          <p:cNvCxnSpPr/>
          <p:nvPr/>
        </p:nvCxnSpPr>
        <p:spPr>
          <a:xfrm>
            <a:off x="1278466" y="2912533"/>
            <a:ext cx="233359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7" name="Google Shape;7;p14" descr="S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4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4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4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dt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</a:pPr>
            <a:r>
              <a:rPr lang="en-US" sz="4800"/>
              <a:t>Email/SMS Spam Classifier</a:t>
            </a:r>
            <a:endParaRPr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6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/>
              <a:t>Leveraging Machine Learning to Detect Spam Messages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Ensemble Techniques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136779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Voting Classifier: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Combined SVM and Naive Bayes using soft voting.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</a:t>
            </a:r>
            <a:r>
              <a:rPr lang="en-US" b="1"/>
              <a:t>Performance</a:t>
            </a:r>
            <a:r>
              <a:rPr lang="en-US"/>
              <a:t>: Improved accuracy and precision.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Stacking Classifier: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Base models: SVM, Naive Bayes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Final estimator: Random Forest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</a:t>
            </a:r>
            <a:r>
              <a:rPr lang="en-US" b="1"/>
              <a:t>Performance</a:t>
            </a:r>
            <a:r>
              <a:rPr lang="en-US"/>
              <a:t>: Slight improvement over individual models.</a:t>
            </a:r>
            <a:endParaRPr/>
          </a:p>
          <a:p>
            <a:pPr marL="285750" lvl="0" indent="-136779" algn="l" rtl="0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Deployment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lvl="0" indent="-149923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972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Framework: Streamlit</a:t>
            </a:r>
            <a:endParaRPr/>
          </a:p>
          <a:p>
            <a:pPr marL="285750" lvl="0" indent="-285750" algn="l" rtl="0">
              <a:spcBef>
                <a:spcPts val="972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Steps:</a:t>
            </a:r>
            <a:endParaRPr/>
          </a:p>
          <a:p>
            <a:pPr marL="0" lvl="0" indent="0" algn="l" rtl="0">
              <a:spcBef>
                <a:spcPts val="972"/>
              </a:spcBef>
              <a:spcAft>
                <a:spcPts val="0"/>
              </a:spcAft>
              <a:buSzPct val="115000"/>
              <a:buNone/>
            </a:pPr>
            <a:r>
              <a:rPr lang="en-US"/>
              <a:t>  1. User inputs a message.</a:t>
            </a:r>
            <a:endParaRPr/>
          </a:p>
          <a:p>
            <a:pPr marL="0" lvl="0" indent="0" algn="l" rtl="0">
              <a:spcBef>
                <a:spcPts val="972"/>
              </a:spcBef>
              <a:spcAft>
                <a:spcPts val="0"/>
              </a:spcAft>
              <a:buSzPct val="115000"/>
              <a:buNone/>
            </a:pPr>
            <a:r>
              <a:rPr lang="en-US"/>
              <a:t>  2. Preprocessing and vectorization.</a:t>
            </a:r>
            <a:endParaRPr/>
          </a:p>
          <a:p>
            <a:pPr marL="0" lvl="0" indent="0" algn="l" rtl="0">
              <a:spcBef>
                <a:spcPts val="972"/>
              </a:spcBef>
              <a:spcAft>
                <a:spcPts val="0"/>
              </a:spcAft>
              <a:buSzPct val="115000"/>
              <a:buNone/>
            </a:pPr>
            <a:r>
              <a:rPr lang="en-US"/>
              <a:t>  3. Prediction using saved model (pickle).</a:t>
            </a:r>
            <a:endParaRPr/>
          </a:p>
          <a:p>
            <a:pPr marL="0" lvl="0" indent="0" algn="l" rtl="0">
              <a:spcBef>
                <a:spcPts val="972"/>
              </a:spcBef>
              <a:spcAft>
                <a:spcPts val="0"/>
              </a:spcAft>
              <a:buSzPct val="115000"/>
              <a:buNone/>
            </a:pPr>
            <a:r>
              <a:rPr lang="en-US"/>
              <a:t>  4. Result displayed as ‘Spam’ or ‘Not Spam’.</a:t>
            </a:r>
            <a:endParaRPr/>
          </a:p>
          <a:p>
            <a:pPr marL="285750" lvl="0" indent="-285750" algn="l" rtl="0">
              <a:spcBef>
                <a:spcPts val="972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Interface:</a:t>
            </a:r>
            <a:endParaRPr/>
          </a:p>
          <a:p>
            <a:pPr marL="285750" lvl="0" indent="-285750" algn="l" rtl="0">
              <a:spcBef>
                <a:spcPts val="972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Simple text input and prediction display.</a:t>
            </a:r>
            <a:endParaRPr/>
          </a:p>
          <a:p>
            <a:pPr marL="285750" lvl="0" indent="-149923" algn="l" rtl="0">
              <a:spcBef>
                <a:spcPts val="972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Key Challenges and Solutions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123634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Challenges: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Handling imbalanced data.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Efficient text preprocessing.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Optimizing model performance.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Solutions: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Used TF-IDF for better feature extraction.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Focused on precision to minimize false positives.</a:t>
            </a:r>
            <a:endParaRPr/>
          </a:p>
          <a:p>
            <a:pPr marL="285750" lvl="0" indent="-123634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Conclusion and Future Work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136779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Conclusion: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Successfully built a robust spam classifier.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Achieved high accuracy and precision using Naive Bayes.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Future Work: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Explore deep learning approaches (e.g., LSTMs, BERT).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Add multilingual support.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Incorporate feedback for continuous model improvement.</a:t>
            </a:r>
            <a:endParaRPr/>
          </a:p>
          <a:p>
            <a:pPr marL="285750" lvl="0" indent="-136779" algn="l" rtl="0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Project Overview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136779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 dirty="0"/>
              <a:t>Objective: To develop a machine learning model that classifies messages as spam or not spam.</a:t>
            </a:r>
            <a:endParaRPr dirty="0"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 dirty="0"/>
              <a:t>Tools Used:  Python Libraries: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NLTK,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endParaRPr dirty="0"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 dirty="0"/>
              <a:t>Models: Naive Bayes, Logistic Regression, SVM, and others</a:t>
            </a:r>
            <a:endParaRPr dirty="0"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 dirty="0"/>
              <a:t>Outcome: Achieved high accuracy and precision in detecting spam messages.</a:t>
            </a:r>
            <a:endParaRPr dirty="0"/>
          </a:p>
          <a:p>
            <a:pPr marL="285750" lvl="0" indent="-136779" algn="l" rtl="0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Dataset Details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85750" lvl="0" indent="-123634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Source: https://www.kaggle.com/datasets/uciml/sms-spam-collection-dataset.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Dataset Characteristics: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Total Messages: 5,572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Labels: ‘ham’ (not spam) and ‘spam’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Features extracted: Number of characters, words, sentences.</a:t>
            </a:r>
            <a:endParaRPr/>
          </a:p>
          <a:p>
            <a:pPr marL="285750" lvl="0" indent="-123634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Data Preprocessing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123634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Steps Taken: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  1. Removed unnecessary columns.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  2. Renamed columns for clarity.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  3. Label encoding of target labels (‘ham’=0, ‘spam’=1).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  4. Removed duplicate entries.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Visualizations: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  Pie chart showing distribution of ‘ham’ vs ‘spam’ messages.</a:t>
            </a:r>
            <a:endParaRPr/>
          </a:p>
          <a:p>
            <a:pPr marL="285750" lvl="0" indent="-123634" algn="l" rtl="0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Exploratory Data Analysis (EDA)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lvl="0" indent="-136779" algn="l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Numeric Features: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Number of characters, words, and sentences.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Insights: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Spam messages are generally longer with more characters and words.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Visualizations: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Histograms of numeric features for ‘ham’ and ‘spam’.</a:t>
            </a:r>
            <a:endParaRPr/>
          </a:p>
          <a:p>
            <a:pPr marL="285750" lvl="0" indent="-285750" algn="l" rtl="0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  Pairplot of numeric features.</a:t>
            </a:r>
            <a:endParaRPr/>
          </a:p>
          <a:p>
            <a:pPr marL="285750" lvl="0" indent="-136779" algn="l" rtl="0">
              <a:spcBef>
                <a:spcPts val="1008"/>
              </a:spcBef>
              <a:spcAft>
                <a:spcPts val="0"/>
              </a:spcAft>
              <a:buSzPct val="115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Text Preprocessing</a:t>
            </a: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Techniques Used: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  1. Lowercasing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  2. Tokenization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  3. Removing stopwords and punctuation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  4. Stemming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Feature Extraction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Methods: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 CountVectorizer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 TF-IDF Vectorizer (used for final model)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Features: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Top 3000 words based on importance.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Sparse matrix representation of text data.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Model Training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1168398" y="190747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54305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endParaRPr sz="180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Models Tested: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Gaussian Naive Bayes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Multinomial Naive Bayes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Bernoulli Naive Bayes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Logistic Regression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SVM, KNN, Decision Tree, Random Forest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Evaluation Metrics: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Accuracy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Precision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Char char="•"/>
            </a:pPr>
            <a:r>
              <a:rPr lang="en-US" sz="1800"/>
              <a:t>  Confusion Matrix</a:t>
            </a:r>
            <a:endParaRPr/>
          </a:p>
          <a:p>
            <a:pPr marL="285750" lvl="0" indent="-154305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Results of Model Comparison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Performance Metrics: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</a:t>
            </a:r>
            <a:r>
              <a:rPr lang="en-US" b="1"/>
              <a:t>Best Model</a:t>
            </a:r>
            <a:r>
              <a:rPr lang="en-US"/>
              <a:t>: Multinomial Naive Bayes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  Accuracy: 97.5%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  Precision: 96.8%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Visual Comparison: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   Bar plot of Accuracy and Precision for all models.</a:t>
            </a:r>
            <a:endParaRPr/>
          </a:p>
          <a:p>
            <a:pPr marL="285750" lvl="0" indent="-11049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558</Words>
  <Application>Microsoft Office PowerPoint</Application>
  <PresentationFormat>On-screen Show (4:3)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Garamond</vt:lpstr>
      <vt:lpstr>Arial</vt:lpstr>
      <vt:lpstr>Organic</vt:lpstr>
      <vt:lpstr>Email/SMS Spam Classifier</vt:lpstr>
      <vt:lpstr>Project Overview</vt:lpstr>
      <vt:lpstr>Dataset Details</vt:lpstr>
      <vt:lpstr>Data Preprocessing</vt:lpstr>
      <vt:lpstr>Exploratory Data Analysis (EDA)</vt:lpstr>
      <vt:lpstr>Text Preprocessing</vt:lpstr>
      <vt:lpstr>Feature Extraction</vt:lpstr>
      <vt:lpstr>Model Training</vt:lpstr>
      <vt:lpstr>Results of Model Comparison</vt:lpstr>
      <vt:lpstr>Ensemble Techniques</vt:lpstr>
      <vt:lpstr>Deployment</vt:lpstr>
      <vt:lpstr>Key Challenges and Solutions</vt:lpstr>
      <vt:lpstr>Conclusion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Email/SMS Spam Classifier</dc:title>
  <dc:creator>Pratham Banduni</dc:creator>
  <cp:lastModifiedBy>dell</cp:lastModifiedBy>
  <cp:revision>2</cp:revision>
  <dcterms:created xsi:type="dcterms:W3CDTF">2013-01-27T09:14:16Z</dcterms:created>
  <dcterms:modified xsi:type="dcterms:W3CDTF">2025-01-18T07:41:35Z</dcterms:modified>
</cp:coreProperties>
</file>