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5"/>
    <p:sldMasterId id="2147483706" r:id="rId6"/>
    <p:sldMasterId id="2147483733" r:id="rId7"/>
  </p:sldMasterIdLst>
  <p:notesMasterIdLst>
    <p:notesMasterId r:id="rId19"/>
  </p:notesMasterIdLst>
  <p:handoutMasterIdLst>
    <p:handoutMasterId r:id="rId20"/>
  </p:handoutMasterIdLst>
  <p:sldIdLst>
    <p:sldId id="256" r:id="rId8"/>
    <p:sldId id="283" r:id="rId9"/>
    <p:sldId id="291" r:id="rId10"/>
    <p:sldId id="292" r:id="rId11"/>
    <p:sldId id="296" r:id="rId12"/>
    <p:sldId id="308" r:id="rId13"/>
    <p:sldId id="307" r:id="rId14"/>
    <p:sldId id="293" r:id="rId15"/>
    <p:sldId id="309" r:id="rId16"/>
    <p:sldId id="310" r:id="rId17"/>
    <p:sldId id="290" r:id="rId1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63F"/>
    <a:srgbClr val="006899"/>
    <a:srgbClr val="F37021"/>
    <a:srgbClr val="D3570B"/>
    <a:srgbClr val="454545"/>
    <a:srgbClr val="537723"/>
    <a:srgbClr val="D1D2D4"/>
    <a:srgbClr val="FEE5CA"/>
    <a:srgbClr val="A6CE38"/>
    <a:srgbClr val="FFD7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42" autoAdjust="0"/>
    <p:restoredTop sz="87848" autoAdjust="0"/>
  </p:normalViewPr>
  <p:slideViewPr>
    <p:cSldViewPr snapToGrid="0" showGuides="1">
      <p:cViewPr varScale="1">
        <p:scale>
          <a:sx n="104" d="100"/>
          <a:sy n="104" d="100"/>
        </p:scale>
        <p:origin x="966" y="108"/>
      </p:cViewPr>
      <p:guideLst>
        <p:guide pos="192"/>
        <p:guide orient="horz" pos="162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FA497F-7633-4752-A792-E8FC3D9F3AAF}" type="datetimeFigureOut">
              <a:rPr lang="en-US" smtClean="0"/>
              <a:t>8/28/2017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E2A667-FCC7-4CF3-A28E-A4E9491269D5}" type="slidenum">
              <a:rPr lang="en-US" smtClean="0"/>
              <a:t>‹#›</a:t>
            </a:fld>
            <a:endParaRPr lang="en-US"/>
          </a:p>
        </p:txBody>
      </p:sp>
    </p:spTree>
    <p:extLst>
      <p:ext uri="{BB962C8B-B14F-4D97-AF65-F5344CB8AC3E}">
        <p14:creationId xmlns:p14="http://schemas.microsoft.com/office/powerpoint/2010/main" val="2264928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A23CB-19C4-410B-9088-3C0EB0EDC19A}" type="datetimeFigureOut">
              <a:rPr lang="en-US" smtClean="0"/>
              <a:t>8/28/2017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0BC43-03B2-499A-9C67-343C65876BA4}" type="slidenum">
              <a:rPr lang="en-US" smtClean="0"/>
              <a:t>‹#›</a:t>
            </a:fld>
            <a:endParaRPr lang="en-US"/>
          </a:p>
        </p:txBody>
      </p:sp>
    </p:spTree>
    <p:extLst>
      <p:ext uri="{BB962C8B-B14F-4D97-AF65-F5344CB8AC3E}">
        <p14:creationId xmlns:p14="http://schemas.microsoft.com/office/powerpoint/2010/main" val="324473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a:t>
            </a:r>
          </a:p>
        </p:txBody>
      </p:sp>
      <p:sp>
        <p:nvSpPr>
          <p:cNvPr id="4" name="Slide Number Placeholder 3"/>
          <p:cNvSpPr>
            <a:spLocks noGrp="1"/>
          </p:cNvSpPr>
          <p:nvPr>
            <p:ph type="sldNum" sz="quarter" idx="10"/>
          </p:nvPr>
        </p:nvSpPr>
        <p:spPr/>
        <p:txBody>
          <a:bodyPr/>
          <a:lstStyle/>
          <a:p>
            <a:fld id="{F8E0BC43-03B2-499A-9C67-343C65876BA4}" type="slidenum">
              <a:rPr lang="en-US" smtClean="0"/>
              <a:t>1</a:t>
            </a:fld>
            <a:endParaRPr lang="en-US"/>
          </a:p>
        </p:txBody>
      </p:sp>
    </p:spTree>
    <p:extLst>
      <p:ext uri="{BB962C8B-B14F-4D97-AF65-F5344CB8AC3E}">
        <p14:creationId xmlns:p14="http://schemas.microsoft.com/office/powerpoint/2010/main" val="189185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JOE</a:t>
            </a:r>
          </a:p>
          <a:p>
            <a:r>
              <a:rPr lang="en-US" dirty="0"/>
              <a:t>Explain how we got here:</a:t>
            </a:r>
          </a:p>
          <a:p>
            <a:pPr marL="342900" marR="0" lvl="3" indent="-342900" algn="l" defTabSz="914400" rtl="0" eaLnBrk="1" fontAlgn="auto" latinLnBrk="0" hangingPunct="1">
              <a:lnSpc>
                <a:spcPct val="100000"/>
              </a:lnSpc>
              <a:spcBef>
                <a:spcPts val="0"/>
              </a:spcBef>
              <a:spcAft>
                <a:spcPts val="0"/>
              </a:spcAft>
              <a:buClrTx/>
              <a:buSzTx/>
              <a:buFontTx/>
              <a:buAutoNum type="arabicParenR"/>
              <a:tabLst/>
              <a:defRPr/>
            </a:pPr>
            <a:r>
              <a:rPr lang="en-GB" sz="1600" dirty="0"/>
              <a:t>Greg Sears visited Persistent Pune in Aug 2016 , where Anita and Girish anchored the meeting . Agilent and Thermo CDS expertise was presented to Greg .</a:t>
            </a:r>
          </a:p>
          <a:p>
            <a:pPr marL="342900" marR="0" lvl="3" indent="-342900" algn="l" defTabSz="914400" rtl="0" eaLnBrk="1" fontAlgn="auto" latinLnBrk="0" hangingPunct="1">
              <a:lnSpc>
                <a:spcPct val="100000"/>
              </a:lnSpc>
              <a:spcBef>
                <a:spcPts val="0"/>
              </a:spcBef>
              <a:spcAft>
                <a:spcPts val="0"/>
              </a:spcAft>
              <a:buClrTx/>
              <a:buSzTx/>
              <a:buFontTx/>
              <a:buAutoNum type="arabicParenR"/>
              <a:tabLst/>
              <a:defRPr/>
            </a:pPr>
            <a:r>
              <a:rPr lang="en-GB" sz="1600" dirty="0"/>
              <a:t>Joe met with Greg to</a:t>
            </a:r>
            <a:r>
              <a:rPr lang="en-GB" sz="1600" baseline="0" dirty="0"/>
              <a:t> outline this visit in Waltham</a:t>
            </a:r>
            <a:endParaRPr lang="en-GB" sz="1600" dirty="0"/>
          </a:p>
        </p:txBody>
      </p:sp>
      <p:sp>
        <p:nvSpPr>
          <p:cNvPr id="4" name="Slide Number Placeholder 3"/>
          <p:cNvSpPr>
            <a:spLocks noGrp="1"/>
          </p:cNvSpPr>
          <p:nvPr>
            <p:ph type="sldNum" sz="quarter" idx="10"/>
          </p:nvPr>
        </p:nvSpPr>
        <p:spPr/>
        <p:txBody>
          <a:bodyPr/>
          <a:lstStyle/>
          <a:p>
            <a:fld id="{F8E0BC43-03B2-499A-9C67-343C65876BA4}" type="slidenum">
              <a:rPr lang="en-US" smtClean="0"/>
              <a:t>2</a:t>
            </a:fld>
            <a:endParaRPr lang="en-US"/>
          </a:p>
        </p:txBody>
      </p:sp>
    </p:spTree>
    <p:extLst>
      <p:ext uri="{BB962C8B-B14F-4D97-AF65-F5344CB8AC3E}">
        <p14:creationId xmlns:p14="http://schemas.microsoft.com/office/powerpoint/2010/main" val="37744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228600" y="841772"/>
            <a:ext cx="7729695" cy="1790700"/>
          </a:xfrm>
          <a:prstGeom prst="rect">
            <a:avLst/>
          </a:prstGeom>
        </p:spPr>
        <p:txBody>
          <a:bodyPr anchor="b">
            <a:normAutofit/>
          </a:bodyPr>
          <a:lstStyle>
            <a:lvl1pPr algn="l">
              <a:defRPr sz="3200" b="1">
                <a:solidFill>
                  <a:srgbClr val="006899"/>
                </a:solidFill>
                <a:latin typeface="+mn-lt"/>
                <a:cs typeface="Arial" panose="020B0604020202020204" pitchFamily="34" charset="0"/>
              </a:defRPr>
            </a:lvl1pPr>
          </a:lstStyle>
          <a:p>
            <a:r>
              <a:rPr lang="en-US" dirty="0"/>
              <a:t>Click to edit Master title style</a:t>
            </a:r>
          </a:p>
        </p:txBody>
      </p:sp>
      <p:sp>
        <p:nvSpPr>
          <p:cNvPr id="5" name="Subtitle 2"/>
          <p:cNvSpPr>
            <a:spLocks noGrp="1"/>
          </p:cNvSpPr>
          <p:nvPr>
            <p:ph type="subTitle" idx="1"/>
          </p:nvPr>
        </p:nvSpPr>
        <p:spPr>
          <a:xfrm>
            <a:off x="228600" y="2701528"/>
            <a:ext cx="7729695" cy="881644"/>
          </a:xfrm>
          <a:prstGeom prst="rect">
            <a:avLst/>
          </a:prstGeom>
        </p:spPr>
        <p:txBody>
          <a:bodyPr>
            <a:normAutofit/>
          </a:bodyPr>
          <a:lstStyle>
            <a:lvl1pPr marL="0" indent="0" algn="l">
              <a:buNone/>
              <a:defRPr sz="2000">
                <a:solidFill>
                  <a:srgbClr val="454545"/>
                </a:solidFill>
                <a:latin typeface="+mn-lt"/>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6348878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Content Placeholder 2"/>
          <p:cNvSpPr>
            <a:spLocks noGrp="1"/>
          </p:cNvSpPr>
          <p:nvPr>
            <p:ph idx="1"/>
          </p:nvPr>
        </p:nvSpPr>
        <p:spPr>
          <a:xfrm>
            <a:off x="3887390" y="1013510"/>
            <a:ext cx="5037863" cy="3691839"/>
          </a:xfrm>
          <a:prstGeom prst="rect">
            <a:avLst/>
          </a:prstGeom>
        </p:spPr>
        <p:txBody>
          <a:bodyPr>
            <a:noAutofit/>
          </a:bodyPr>
          <a:lstStyle>
            <a:lvl1pPr>
              <a:buClr>
                <a:srgbClr val="006899"/>
              </a:buClr>
              <a:defRPr sz="2400">
                <a:solidFill>
                  <a:srgbClr val="454545"/>
                </a:solidFill>
                <a:latin typeface="+mn-lt"/>
                <a:cs typeface="Arial" panose="020B0604020202020204" pitchFamily="34" charset="0"/>
              </a:defRPr>
            </a:lvl1pPr>
            <a:lvl2pPr>
              <a:buClr>
                <a:srgbClr val="006899"/>
              </a:buClr>
              <a:defRPr sz="2100">
                <a:solidFill>
                  <a:srgbClr val="454545"/>
                </a:solidFill>
                <a:latin typeface="+mn-lt"/>
                <a:cs typeface="Arial" panose="020B0604020202020204" pitchFamily="34" charset="0"/>
              </a:defRPr>
            </a:lvl2pPr>
            <a:lvl3pPr>
              <a:buClr>
                <a:srgbClr val="006899"/>
              </a:buClr>
              <a:defRPr sz="1800">
                <a:solidFill>
                  <a:srgbClr val="454545"/>
                </a:solidFill>
                <a:latin typeface="+mn-lt"/>
                <a:cs typeface="Arial" panose="020B0604020202020204" pitchFamily="34" charset="0"/>
              </a:defRPr>
            </a:lvl3pPr>
            <a:lvl4pPr>
              <a:buClr>
                <a:srgbClr val="006899"/>
              </a:buClr>
              <a:defRPr sz="1500">
                <a:solidFill>
                  <a:srgbClr val="454545"/>
                </a:solidFill>
                <a:latin typeface="+mn-lt"/>
                <a:cs typeface="Arial" panose="020B0604020202020204" pitchFamily="34" charset="0"/>
              </a:defRPr>
            </a:lvl4pPr>
            <a:lvl5pPr>
              <a:buClr>
                <a:srgbClr val="006899"/>
              </a:buClr>
              <a:defRPr sz="1500">
                <a:solidFill>
                  <a:srgbClr val="454545"/>
                </a:solidFill>
                <a:latin typeface="+mn-lt"/>
                <a:cs typeface="Arial" panose="020B0604020202020204"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228600" y="1923998"/>
            <a:ext cx="3530600" cy="2781352"/>
          </a:xfrm>
          <a:prstGeom prst="rect">
            <a:avLst/>
          </a:prstGeom>
        </p:spPr>
        <p:txBody>
          <a:bodyPr>
            <a:normAutofit/>
          </a:bodyPr>
          <a:lstStyle>
            <a:lvl1pPr marL="0" indent="0">
              <a:buNone/>
              <a:defRPr sz="2000">
                <a:solidFill>
                  <a:srgbClr val="454545"/>
                </a:solidFill>
                <a:latin typeface="+mn-lt"/>
                <a:cs typeface="Arial"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p:cNvSpPr>
            <a:spLocks noGrp="1"/>
          </p:cNvSpPr>
          <p:nvPr>
            <p:ph type="title"/>
          </p:nvPr>
        </p:nvSpPr>
        <p:spPr>
          <a:xfrm>
            <a:off x="228600" y="1013511"/>
            <a:ext cx="3530600" cy="793088"/>
          </a:xfrm>
          <a:prstGeom prst="rect">
            <a:avLst/>
          </a:prstGeom>
        </p:spPr>
        <p:txBody>
          <a:bodyPr anchor="ctr" anchorCtr="0"/>
          <a:lstStyle>
            <a:lvl1pPr>
              <a:defRPr sz="2400" b="1">
                <a:solidFill>
                  <a:srgbClr val="006899"/>
                </a:solidFill>
                <a:latin typeface="+mn-lt"/>
                <a:cs typeface="Arial" panose="020B0604020202020204" pitchFamily="34" charset="0"/>
              </a:defRPr>
            </a:lvl1pPr>
          </a:lstStyle>
          <a:p>
            <a:r>
              <a:rPr lang="en-US" dirty="0"/>
              <a:t>Click to edit Master title style</a:t>
            </a:r>
          </a:p>
        </p:txBody>
      </p:sp>
      <p:sp>
        <p:nvSpPr>
          <p:cNvPr id="10"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1"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284339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228600" y="1017767"/>
            <a:ext cx="2759044" cy="368758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p:nvPr>
        </p:nvSpPr>
        <p:spPr>
          <a:xfrm>
            <a:off x="3187574" y="1017767"/>
            <a:ext cx="2759044" cy="368758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1"/>
          </p:nvPr>
        </p:nvSpPr>
        <p:spPr>
          <a:xfrm>
            <a:off x="6146548" y="1017767"/>
            <a:ext cx="2759044" cy="368758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2"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3"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124532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228600" y="1017767"/>
            <a:ext cx="2759044" cy="1712904"/>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0"/>
          </p:nvPr>
        </p:nvSpPr>
        <p:spPr>
          <a:xfrm>
            <a:off x="3187574" y="1017767"/>
            <a:ext cx="2759044" cy="1712904"/>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1"/>
          </p:nvPr>
        </p:nvSpPr>
        <p:spPr>
          <a:xfrm>
            <a:off x="6146548" y="1017767"/>
            <a:ext cx="2759044" cy="1712904"/>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2"/>
          </p:nvPr>
        </p:nvSpPr>
        <p:spPr>
          <a:xfrm>
            <a:off x="228600" y="2905347"/>
            <a:ext cx="2759044" cy="180000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half" idx="13"/>
          </p:nvPr>
        </p:nvSpPr>
        <p:spPr>
          <a:xfrm>
            <a:off x="3187574" y="2905347"/>
            <a:ext cx="2759044" cy="180000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half" idx="14"/>
          </p:nvPr>
        </p:nvSpPr>
        <p:spPr>
          <a:xfrm>
            <a:off x="6146548" y="2905347"/>
            <a:ext cx="2759044" cy="180000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5"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6"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306597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7"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8"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40316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9" name="Content Placeholder 2"/>
          <p:cNvSpPr>
            <a:spLocks noGrp="1"/>
          </p:cNvSpPr>
          <p:nvPr>
            <p:ph sz="half" idx="1" hasCustomPrompt="1"/>
          </p:nvPr>
        </p:nvSpPr>
        <p:spPr>
          <a:xfrm>
            <a:off x="228600" y="857250"/>
            <a:ext cx="2765323" cy="3852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2" name="Content Placeholder 2"/>
          <p:cNvSpPr>
            <a:spLocks noGrp="1"/>
          </p:cNvSpPr>
          <p:nvPr>
            <p:ph sz="quarter" idx="10" hasCustomPrompt="1"/>
          </p:nvPr>
        </p:nvSpPr>
        <p:spPr>
          <a:xfrm>
            <a:off x="3124201" y="3857627"/>
            <a:ext cx="5801052" cy="851623"/>
          </a:xfrm>
          <a:prstGeom prst="rect">
            <a:avLst/>
          </a:prstGeom>
        </p:spPr>
        <p:txBody>
          <a:bodyPr anchor="b"/>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Conclusion of the slide</a:t>
            </a:r>
          </a:p>
        </p:txBody>
      </p:sp>
      <p:sp>
        <p:nvSpPr>
          <p:cNvPr id="4" name="Content Placeholder 3"/>
          <p:cNvSpPr>
            <a:spLocks noGrp="1"/>
          </p:cNvSpPr>
          <p:nvPr>
            <p:ph sz="quarter" idx="11"/>
          </p:nvPr>
        </p:nvSpPr>
        <p:spPr>
          <a:xfrm>
            <a:off x="3124201" y="857250"/>
            <a:ext cx="5801052" cy="2851969"/>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1"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3"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280774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9" name="Content Placeholder 2"/>
          <p:cNvSpPr>
            <a:spLocks noGrp="1"/>
          </p:cNvSpPr>
          <p:nvPr>
            <p:ph sz="half" idx="1" hasCustomPrompt="1"/>
          </p:nvPr>
        </p:nvSpPr>
        <p:spPr>
          <a:xfrm>
            <a:off x="228600" y="857250"/>
            <a:ext cx="2765323" cy="3852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2" name="Content Placeholder 2"/>
          <p:cNvSpPr>
            <a:spLocks noGrp="1"/>
          </p:cNvSpPr>
          <p:nvPr>
            <p:ph sz="quarter" idx="10" hasCustomPrompt="1"/>
          </p:nvPr>
        </p:nvSpPr>
        <p:spPr>
          <a:xfrm>
            <a:off x="3127248" y="3857627"/>
            <a:ext cx="5798005" cy="851623"/>
          </a:xfrm>
          <a:prstGeom prst="rect">
            <a:avLst/>
          </a:prstGeom>
        </p:spPr>
        <p:txBody>
          <a:bodyPr anchor="b"/>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Conclusion of the slide</a:t>
            </a:r>
          </a:p>
        </p:txBody>
      </p:sp>
      <p:sp>
        <p:nvSpPr>
          <p:cNvPr id="4" name="Content Placeholder 3"/>
          <p:cNvSpPr>
            <a:spLocks noGrp="1"/>
          </p:cNvSpPr>
          <p:nvPr>
            <p:ph sz="quarter" idx="11"/>
          </p:nvPr>
        </p:nvSpPr>
        <p:spPr>
          <a:xfrm>
            <a:off x="3127248" y="857250"/>
            <a:ext cx="2790952" cy="2851969"/>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quarter" idx="12"/>
          </p:nvPr>
        </p:nvSpPr>
        <p:spPr>
          <a:xfrm>
            <a:off x="6051525" y="857249"/>
            <a:ext cx="2873728" cy="2851969"/>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3"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4"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2635476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28600" y="857250"/>
            <a:ext cx="8696653" cy="3838575"/>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9"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0"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1251180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28600" y="857250"/>
            <a:ext cx="4318979" cy="3838575"/>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2"/>
          </p:nvPr>
        </p:nvSpPr>
        <p:spPr>
          <a:xfrm>
            <a:off x="4738229" y="857250"/>
            <a:ext cx="4187024" cy="3838575"/>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0"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2"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3750318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228600" y="857251"/>
            <a:ext cx="8696653" cy="2857499"/>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228600" y="3857627"/>
            <a:ext cx="8696653" cy="851623"/>
          </a:xfrm>
          <a:prstGeom prst="rect">
            <a:avLst/>
          </a:prstGeom>
        </p:spPr>
        <p:txBody>
          <a:bodyPr anchor="b"/>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Conclusion of the slide</a:t>
            </a:r>
          </a:p>
        </p:txBody>
      </p:sp>
      <p:sp>
        <p:nvSpPr>
          <p:cNvPr id="9"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0"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2"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562160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12" name="Content Placeholder 2"/>
          <p:cNvSpPr>
            <a:spLocks noGrp="1"/>
          </p:cNvSpPr>
          <p:nvPr>
            <p:ph sz="quarter" idx="10" hasCustomPrompt="1"/>
          </p:nvPr>
        </p:nvSpPr>
        <p:spPr>
          <a:xfrm>
            <a:off x="3186958" y="3857627"/>
            <a:ext cx="5738296" cy="851623"/>
          </a:xfrm>
          <a:prstGeom prst="rect">
            <a:avLst/>
          </a:prstGeom>
        </p:spPr>
        <p:txBody>
          <a:bodyPr anchor="b"/>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Conclusion of the slide</a:t>
            </a:r>
          </a:p>
        </p:txBody>
      </p:sp>
      <p:sp>
        <p:nvSpPr>
          <p:cNvPr id="6" name="Content Placeholder 5"/>
          <p:cNvSpPr>
            <a:spLocks noGrp="1"/>
          </p:cNvSpPr>
          <p:nvPr>
            <p:ph sz="quarter" idx="11" hasCustomPrompt="1"/>
          </p:nvPr>
        </p:nvSpPr>
        <p:spPr>
          <a:xfrm>
            <a:off x="3186958" y="857248"/>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3" name="Content Placeholder 5"/>
          <p:cNvSpPr>
            <a:spLocks noGrp="1"/>
          </p:cNvSpPr>
          <p:nvPr>
            <p:ph sz="quarter" idx="12" hasCustomPrompt="1"/>
          </p:nvPr>
        </p:nvSpPr>
        <p:spPr>
          <a:xfrm>
            <a:off x="5164068" y="857248"/>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4" name="Content Placeholder 5"/>
          <p:cNvSpPr>
            <a:spLocks noGrp="1"/>
          </p:cNvSpPr>
          <p:nvPr>
            <p:ph sz="quarter" idx="13" hasCustomPrompt="1"/>
          </p:nvPr>
        </p:nvSpPr>
        <p:spPr>
          <a:xfrm>
            <a:off x="7141178" y="857248"/>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22"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26" name="Content Placeholder 2"/>
          <p:cNvSpPr>
            <a:spLocks noGrp="1"/>
          </p:cNvSpPr>
          <p:nvPr>
            <p:ph sz="half" idx="1" hasCustomPrompt="1"/>
          </p:nvPr>
        </p:nvSpPr>
        <p:spPr>
          <a:xfrm>
            <a:off x="228600" y="857250"/>
            <a:ext cx="2765323" cy="3852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27" name="Content Placeholder 5"/>
          <p:cNvSpPr>
            <a:spLocks noGrp="1"/>
          </p:cNvSpPr>
          <p:nvPr>
            <p:ph sz="quarter" idx="14" hasCustomPrompt="1"/>
          </p:nvPr>
        </p:nvSpPr>
        <p:spPr>
          <a:xfrm>
            <a:off x="3186958" y="2357437"/>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8" name="Content Placeholder 5"/>
          <p:cNvSpPr>
            <a:spLocks noGrp="1"/>
          </p:cNvSpPr>
          <p:nvPr>
            <p:ph sz="quarter" idx="15" hasCustomPrompt="1"/>
          </p:nvPr>
        </p:nvSpPr>
        <p:spPr>
          <a:xfrm>
            <a:off x="5164068" y="2359476"/>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29" name="Content Placeholder 5"/>
          <p:cNvSpPr>
            <a:spLocks noGrp="1"/>
          </p:cNvSpPr>
          <p:nvPr>
            <p:ph sz="quarter" idx="16" hasCustomPrompt="1"/>
          </p:nvPr>
        </p:nvSpPr>
        <p:spPr>
          <a:xfrm>
            <a:off x="7141178" y="2359476"/>
            <a:ext cx="1784075" cy="1341422"/>
          </a:xfrm>
          <a:prstGeom prst="rect">
            <a:avLst/>
          </a:prstGeom>
        </p:spPr>
        <p:txBody>
          <a:bodyPr/>
          <a:lstStyle>
            <a:lvl1pPr>
              <a:buClr>
                <a:schemeClr val="accent1"/>
              </a:buClr>
              <a:defRPr sz="1050"/>
            </a:lvl1pPr>
            <a:lvl2pPr>
              <a:buClr>
                <a:schemeClr val="accent1"/>
              </a:buClr>
              <a:defRPr sz="900"/>
            </a:lvl2pPr>
            <a:lvl3pPr>
              <a:buClr>
                <a:schemeClr val="accent1"/>
              </a:buClr>
              <a:defRPr sz="800"/>
            </a:lvl3pPr>
            <a:lvl4pPr>
              <a:buClr>
                <a:schemeClr val="accent1"/>
              </a:buClr>
              <a:defRPr sz="700"/>
            </a:lvl4pPr>
            <a:lvl5pPr>
              <a:defRPr sz="7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217756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section">
    <p:spTree>
      <p:nvGrpSpPr>
        <p:cNvPr id="1" name=""/>
        <p:cNvGrpSpPr/>
        <p:nvPr/>
      </p:nvGrpSpPr>
      <p:grpSpPr>
        <a:xfrm>
          <a:off x="0" y="0"/>
          <a:ext cx="0" cy="0"/>
          <a:chOff x="0" y="0"/>
          <a:chExt cx="0" cy="0"/>
        </a:xfrm>
      </p:grpSpPr>
      <p:sp>
        <p:nvSpPr>
          <p:cNvPr id="4" name="Title 1"/>
          <p:cNvSpPr>
            <a:spLocks noGrp="1"/>
          </p:cNvSpPr>
          <p:nvPr>
            <p:ph type="ctrTitle"/>
          </p:nvPr>
        </p:nvSpPr>
        <p:spPr>
          <a:xfrm>
            <a:off x="228600" y="2009868"/>
            <a:ext cx="7729695" cy="622603"/>
          </a:xfrm>
          <a:prstGeom prst="rect">
            <a:avLst/>
          </a:prstGeom>
        </p:spPr>
        <p:txBody>
          <a:bodyPr anchor="b">
            <a:normAutofit/>
          </a:bodyPr>
          <a:lstStyle>
            <a:lvl1pPr algn="l">
              <a:defRPr sz="3200" b="1">
                <a:solidFill>
                  <a:srgbClr val="006899"/>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802269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9" name="Content Placeholder 2"/>
          <p:cNvSpPr>
            <a:spLocks noGrp="1"/>
          </p:cNvSpPr>
          <p:nvPr>
            <p:ph sz="half" idx="1" hasCustomPrompt="1"/>
          </p:nvPr>
        </p:nvSpPr>
        <p:spPr>
          <a:xfrm>
            <a:off x="228600" y="857250"/>
            <a:ext cx="2765323" cy="3852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4" name="Content Placeholder 3"/>
          <p:cNvSpPr>
            <a:spLocks noGrp="1"/>
          </p:cNvSpPr>
          <p:nvPr>
            <p:ph sz="quarter" idx="11"/>
          </p:nvPr>
        </p:nvSpPr>
        <p:spPr>
          <a:xfrm>
            <a:off x="3191256" y="1857375"/>
            <a:ext cx="5733997" cy="2851969"/>
          </a:xfrm>
          <a:prstGeom prst="rect">
            <a:avLst/>
          </a:prstGeo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0" hasCustomPrompt="1"/>
          </p:nvPr>
        </p:nvSpPr>
        <p:spPr>
          <a:xfrm>
            <a:off x="3191256" y="857250"/>
            <a:ext cx="5733997" cy="851623"/>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Conclusion of the slide</a:t>
            </a:r>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2"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3"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1370850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228600" y="857253"/>
            <a:ext cx="7896226" cy="590547"/>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Add additional context or subtitle to the slide. </a:t>
            </a:r>
          </a:p>
        </p:txBody>
      </p:sp>
      <p:sp>
        <p:nvSpPr>
          <p:cNvPr id="7" name="Content Placeholder 2"/>
          <p:cNvSpPr>
            <a:spLocks noGrp="1"/>
          </p:cNvSpPr>
          <p:nvPr>
            <p:ph sz="half" idx="1" hasCustomPrompt="1"/>
          </p:nvPr>
        </p:nvSpPr>
        <p:spPr>
          <a:xfrm>
            <a:off x="228600" y="1724024"/>
            <a:ext cx="2648278" cy="2988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8" name="Content Placeholder 2"/>
          <p:cNvSpPr>
            <a:spLocks noGrp="1"/>
          </p:cNvSpPr>
          <p:nvPr>
            <p:ph sz="half" idx="11" hasCustomPrompt="1"/>
          </p:nvPr>
        </p:nvSpPr>
        <p:spPr>
          <a:xfrm>
            <a:off x="3252787" y="1724024"/>
            <a:ext cx="2648278" cy="2988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0" name="Picture Placeholder 7"/>
          <p:cNvSpPr>
            <a:spLocks noGrp="1"/>
          </p:cNvSpPr>
          <p:nvPr>
            <p:ph type="pic" sz="quarter" idx="12"/>
          </p:nvPr>
        </p:nvSpPr>
        <p:spPr>
          <a:xfrm>
            <a:off x="6276975" y="1724024"/>
            <a:ext cx="2648278" cy="2988000"/>
          </a:xfrm>
          <a:prstGeom prst="rect">
            <a:avLst/>
          </a:prstGeom>
        </p:spPr>
        <p:txBody>
          <a:bodyPr/>
          <a:lstStyle>
            <a:lvl1pPr marL="0" indent="0">
              <a:buNone/>
              <a:defRPr/>
            </a:lvl1pPr>
          </a:lstStyle>
          <a:p>
            <a:endParaRPr lang="en-US" dirty="0"/>
          </a:p>
        </p:txBody>
      </p:sp>
      <p:sp>
        <p:nvSpPr>
          <p:cNvPr id="13"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5"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299467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228600" y="857253"/>
            <a:ext cx="7896226" cy="590547"/>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Add additional context or subtitle to the slide. </a:t>
            </a:r>
          </a:p>
        </p:txBody>
      </p:sp>
      <p:sp>
        <p:nvSpPr>
          <p:cNvPr id="9" name="Content Placeholder 2"/>
          <p:cNvSpPr>
            <a:spLocks noGrp="1"/>
          </p:cNvSpPr>
          <p:nvPr>
            <p:ph sz="half" idx="1" hasCustomPrompt="1"/>
          </p:nvPr>
        </p:nvSpPr>
        <p:spPr>
          <a:xfrm>
            <a:off x="229730" y="1724024"/>
            <a:ext cx="1944000" cy="2988000"/>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2" name="Content Placeholder 2"/>
          <p:cNvSpPr>
            <a:spLocks noGrp="1"/>
          </p:cNvSpPr>
          <p:nvPr>
            <p:ph sz="half" idx="11" hasCustomPrompt="1"/>
          </p:nvPr>
        </p:nvSpPr>
        <p:spPr>
          <a:xfrm>
            <a:off x="2480238" y="1724024"/>
            <a:ext cx="1944000" cy="2988000"/>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3" name="Content Placeholder 2"/>
          <p:cNvSpPr>
            <a:spLocks noGrp="1"/>
          </p:cNvSpPr>
          <p:nvPr>
            <p:ph sz="half" idx="12" hasCustomPrompt="1"/>
          </p:nvPr>
        </p:nvSpPr>
        <p:spPr>
          <a:xfrm>
            <a:off x="4730746" y="1724024"/>
            <a:ext cx="1944000" cy="2988000"/>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4" name="Content Placeholder 2"/>
          <p:cNvSpPr>
            <a:spLocks noGrp="1"/>
          </p:cNvSpPr>
          <p:nvPr>
            <p:ph sz="half" idx="13" hasCustomPrompt="1"/>
          </p:nvPr>
        </p:nvSpPr>
        <p:spPr>
          <a:xfrm>
            <a:off x="6981253" y="1724023"/>
            <a:ext cx="1944000" cy="2988000"/>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5"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6"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7"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3488769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6" name="Content Placeholder 2"/>
          <p:cNvSpPr>
            <a:spLocks noGrp="1"/>
          </p:cNvSpPr>
          <p:nvPr>
            <p:ph sz="quarter" idx="10" hasCustomPrompt="1"/>
          </p:nvPr>
        </p:nvSpPr>
        <p:spPr>
          <a:xfrm>
            <a:off x="228600" y="857253"/>
            <a:ext cx="7896226" cy="590547"/>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Add additional context or subtitle to the slide. </a:t>
            </a:r>
          </a:p>
        </p:txBody>
      </p:sp>
      <p:sp>
        <p:nvSpPr>
          <p:cNvPr id="9" name="Content Placeholder 2"/>
          <p:cNvSpPr>
            <a:spLocks noGrp="1"/>
          </p:cNvSpPr>
          <p:nvPr>
            <p:ph sz="half" idx="1" hasCustomPrompt="1"/>
          </p:nvPr>
        </p:nvSpPr>
        <p:spPr>
          <a:xfrm>
            <a:off x="228600" y="1724024"/>
            <a:ext cx="2700000" cy="2988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2" name="Content Placeholder 2"/>
          <p:cNvSpPr>
            <a:spLocks noGrp="1"/>
          </p:cNvSpPr>
          <p:nvPr>
            <p:ph sz="half" idx="11" hasCustomPrompt="1"/>
          </p:nvPr>
        </p:nvSpPr>
        <p:spPr>
          <a:xfrm>
            <a:off x="3226926" y="1724024"/>
            <a:ext cx="2700000" cy="2988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3" name="Content Placeholder 2"/>
          <p:cNvSpPr>
            <a:spLocks noGrp="1"/>
          </p:cNvSpPr>
          <p:nvPr>
            <p:ph sz="half" idx="12" hasCustomPrompt="1"/>
          </p:nvPr>
        </p:nvSpPr>
        <p:spPr>
          <a:xfrm>
            <a:off x="6225253" y="1724024"/>
            <a:ext cx="2700000" cy="2988000"/>
          </a:xfrm>
          <a:prstGeom prst="rect">
            <a:avLst/>
          </a:prstGeom>
          <a:ln>
            <a:noFill/>
          </a:ln>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5"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590911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228917" y="285751"/>
            <a:ext cx="2714625" cy="1038224"/>
          </a:xfrm>
          <a:prstGeom prst="rect">
            <a:avLst/>
          </a:prstGeom>
        </p:spPr>
        <p:txBody>
          <a:bodyPr vert="horz" lIns="91440" tIns="45720" rIns="91440" bIns="45720" rtlCol="0" anchor="t" anchorCtr="0">
            <a:noAutofit/>
          </a:bodyPr>
          <a:lstStyle>
            <a:lvl1pPr>
              <a:defRPr sz="2400">
                <a:latin typeface="+mn-lt"/>
              </a:defRPr>
            </a:lvl1pPr>
          </a:lstStyle>
          <a:p>
            <a:r>
              <a:rPr lang="en-US" dirty="0"/>
              <a:t>Click to edit master title style</a:t>
            </a:r>
          </a:p>
        </p:txBody>
      </p:sp>
      <p:sp>
        <p:nvSpPr>
          <p:cNvPr id="3" name="Content Placeholder 2"/>
          <p:cNvSpPr>
            <a:spLocks noGrp="1"/>
          </p:cNvSpPr>
          <p:nvPr>
            <p:ph sz="quarter" idx="10" hasCustomPrompt="1"/>
          </p:nvPr>
        </p:nvSpPr>
        <p:spPr>
          <a:xfrm>
            <a:off x="3153093" y="285751"/>
            <a:ext cx="5030788" cy="1038224"/>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Add additional context or subtitle to the slide. </a:t>
            </a:r>
          </a:p>
        </p:txBody>
      </p:sp>
      <p:sp>
        <p:nvSpPr>
          <p:cNvPr id="9" name="Content Placeholder 2"/>
          <p:cNvSpPr>
            <a:spLocks noGrp="1"/>
          </p:cNvSpPr>
          <p:nvPr>
            <p:ph sz="half" idx="1" hasCustomPrompt="1"/>
          </p:nvPr>
        </p:nvSpPr>
        <p:spPr>
          <a:xfrm>
            <a:off x="228600" y="2088563"/>
            <a:ext cx="2759044" cy="2616787"/>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0" name="Content Placeholder 2"/>
          <p:cNvSpPr>
            <a:spLocks noGrp="1"/>
          </p:cNvSpPr>
          <p:nvPr>
            <p:ph sz="half" idx="11" hasCustomPrompt="1"/>
          </p:nvPr>
        </p:nvSpPr>
        <p:spPr>
          <a:xfrm>
            <a:off x="3187574" y="2088563"/>
            <a:ext cx="2759044" cy="2616787"/>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buClr>
                <a:srgbClr val="006899"/>
              </a:buClr>
              <a:buNone/>
              <a:defRPr sz="110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2" name="Content Placeholder 2"/>
          <p:cNvSpPr>
            <a:spLocks noGrp="1"/>
          </p:cNvSpPr>
          <p:nvPr>
            <p:ph sz="half" idx="12" hasCustomPrompt="1"/>
          </p:nvPr>
        </p:nvSpPr>
        <p:spPr>
          <a:xfrm>
            <a:off x="6146548" y="2088563"/>
            <a:ext cx="2759044" cy="2616787"/>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buClr>
                <a:srgbClr val="006899"/>
              </a:buClr>
              <a:buNone/>
              <a:defRPr sz="110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13"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91466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228917" y="285751"/>
            <a:ext cx="2714625" cy="1038224"/>
          </a:xfrm>
          <a:prstGeom prst="rect">
            <a:avLst/>
          </a:prstGeom>
        </p:spPr>
        <p:txBody>
          <a:bodyPr vert="horz" lIns="91440" tIns="45720" rIns="91440" bIns="45720" rtlCol="0" anchor="t" anchorCtr="0">
            <a:noAutofit/>
          </a:bodyPr>
          <a:lstStyle>
            <a:lvl1pPr>
              <a:defRPr sz="2400">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3153093" y="285751"/>
            <a:ext cx="5030788" cy="1038224"/>
          </a:xfrm>
          <a:prstGeom prst="rect">
            <a:avLst/>
          </a:prstGeom>
        </p:spPr>
        <p:txBody>
          <a:bodyPr/>
          <a:lstStyle>
            <a:lvl1pPr marL="0" indent="0">
              <a:buNone/>
              <a:defRPr sz="1400" i="1" baseline="0">
                <a:solidFill>
                  <a:schemeClr val="accent1"/>
                </a:solidFill>
                <a:latin typeface="+mn-lt"/>
              </a:defRPr>
            </a:lvl1pPr>
            <a:lvl2pPr marL="342900" indent="0">
              <a:buNone/>
              <a:defRPr i="1">
                <a:solidFill>
                  <a:schemeClr val="bg2">
                    <a:lumMod val="75000"/>
                  </a:schemeClr>
                </a:solidFill>
                <a:latin typeface="Georgia" panose="02040502050405020303" pitchFamily="18" charset="0"/>
              </a:defRPr>
            </a:lvl2pPr>
            <a:lvl3pPr marL="685800" indent="0">
              <a:buNone/>
              <a:defRPr i="1">
                <a:solidFill>
                  <a:schemeClr val="bg2">
                    <a:lumMod val="75000"/>
                  </a:schemeClr>
                </a:solidFill>
                <a:latin typeface="Georgia" panose="02040502050405020303" pitchFamily="18" charset="0"/>
              </a:defRPr>
            </a:lvl3pPr>
            <a:lvl4pPr marL="1028700" indent="0">
              <a:buNone/>
              <a:defRPr i="1">
                <a:solidFill>
                  <a:schemeClr val="bg2">
                    <a:lumMod val="75000"/>
                  </a:schemeClr>
                </a:solidFill>
                <a:latin typeface="Georgia" panose="02040502050405020303" pitchFamily="18" charset="0"/>
              </a:defRPr>
            </a:lvl4pPr>
            <a:lvl5pPr marL="1371600" indent="0">
              <a:buNone/>
              <a:defRPr i="1">
                <a:solidFill>
                  <a:schemeClr val="bg2">
                    <a:lumMod val="75000"/>
                  </a:schemeClr>
                </a:solidFill>
                <a:latin typeface="Georgia" panose="02040502050405020303" pitchFamily="18" charset="0"/>
              </a:defRPr>
            </a:lvl5pPr>
          </a:lstStyle>
          <a:p>
            <a:pPr lvl="0"/>
            <a:r>
              <a:rPr lang="en-US" dirty="0"/>
              <a:t>Add additional context or subtitle to the slide. </a:t>
            </a:r>
          </a:p>
        </p:txBody>
      </p:sp>
      <p:sp>
        <p:nvSpPr>
          <p:cNvPr id="9" name="Content Placeholder 2"/>
          <p:cNvSpPr>
            <a:spLocks noGrp="1"/>
          </p:cNvSpPr>
          <p:nvPr>
            <p:ph sz="half" idx="1" hasCustomPrompt="1"/>
          </p:nvPr>
        </p:nvSpPr>
        <p:spPr>
          <a:xfrm>
            <a:off x="228600" y="3241088"/>
            <a:ext cx="2761488" cy="1464262"/>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endParaRPr lang="en-US" dirty="0"/>
          </a:p>
        </p:txBody>
      </p:sp>
      <p:sp>
        <p:nvSpPr>
          <p:cNvPr id="10" name="Content Placeholder 2"/>
          <p:cNvSpPr>
            <a:spLocks noGrp="1"/>
          </p:cNvSpPr>
          <p:nvPr>
            <p:ph sz="half" idx="11" hasCustomPrompt="1"/>
          </p:nvPr>
        </p:nvSpPr>
        <p:spPr>
          <a:xfrm>
            <a:off x="3196182" y="3241088"/>
            <a:ext cx="2761488" cy="1464262"/>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buClr>
                <a:srgbClr val="006899"/>
              </a:buClr>
              <a:buNone/>
              <a:defRPr sz="110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p:txBody>
      </p:sp>
      <p:sp>
        <p:nvSpPr>
          <p:cNvPr id="12" name="Content Placeholder 2"/>
          <p:cNvSpPr>
            <a:spLocks noGrp="1"/>
          </p:cNvSpPr>
          <p:nvPr>
            <p:ph sz="half" idx="12" hasCustomPrompt="1"/>
          </p:nvPr>
        </p:nvSpPr>
        <p:spPr>
          <a:xfrm>
            <a:off x="6163765" y="3241088"/>
            <a:ext cx="2761488" cy="1464262"/>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buClr>
                <a:srgbClr val="006899"/>
              </a:buClr>
              <a:buNone/>
              <a:defRPr sz="110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p:txBody>
      </p:sp>
      <p:sp>
        <p:nvSpPr>
          <p:cNvPr id="6" name="Picture Placeholder 5"/>
          <p:cNvSpPr>
            <a:spLocks noGrp="1"/>
          </p:cNvSpPr>
          <p:nvPr>
            <p:ph type="pic" sz="quarter" idx="13"/>
          </p:nvPr>
        </p:nvSpPr>
        <p:spPr>
          <a:xfrm>
            <a:off x="228601" y="1457326"/>
            <a:ext cx="8676992" cy="1615361"/>
          </a:xfrm>
          <a:prstGeom prst="rect">
            <a:avLst/>
          </a:prstGeom>
        </p:spPr>
        <p:txBody>
          <a:bodyPr/>
          <a:lstStyle>
            <a:lvl1pPr marL="0" indent="0">
              <a:buNone/>
              <a:defRPr/>
            </a:lvl1pPr>
          </a:lstStyle>
          <a:p>
            <a:endParaRPr lang="en-US" dirty="0"/>
          </a:p>
        </p:txBody>
      </p:sp>
      <p:sp>
        <p:nvSpPr>
          <p:cNvPr id="14"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5"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744696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228917" y="285751"/>
            <a:ext cx="2758727" cy="1038224"/>
          </a:xfrm>
          <a:prstGeom prst="rect">
            <a:avLst/>
          </a:prstGeom>
        </p:spPr>
        <p:txBody>
          <a:bodyPr vert="horz" lIns="91440" tIns="45720" rIns="91440" bIns="45720" rtlCol="0" anchor="t" anchorCtr="0">
            <a:noAutofit/>
          </a:bodyPr>
          <a:lstStyle>
            <a:lvl1pPr>
              <a:defRPr sz="2400">
                <a:latin typeface="+mn-lt"/>
                <a:cs typeface="Arial" panose="020B0604020202020204" pitchFamily="34" charset="0"/>
              </a:defRPr>
            </a:lvl1pPr>
          </a:lstStyle>
          <a:p>
            <a:r>
              <a:rPr lang="en-US" dirty="0"/>
              <a:t>Click to edit master title style</a:t>
            </a:r>
          </a:p>
        </p:txBody>
      </p:sp>
      <p:sp>
        <p:nvSpPr>
          <p:cNvPr id="9" name="Content Placeholder 2"/>
          <p:cNvSpPr>
            <a:spLocks noGrp="1"/>
          </p:cNvSpPr>
          <p:nvPr>
            <p:ph sz="half" idx="1" hasCustomPrompt="1"/>
          </p:nvPr>
        </p:nvSpPr>
        <p:spPr>
          <a:xfrm>
            <a:off x="228600" y="1462795"/>
            <a:ext cx="2759044" cy="3242555"/>
          </a:xfrm>
          <a:prstGeom prst="rect">
            <a:avLst/>
          </a:prstGeom>
        </p:spPr>
        <p:txBody>
          <a:bodyPr/>
          <a:lstStyle>
            <a:lvl1pPr>
              <a:buClr>
                <a:srgbClr val="006899"/>
              </a:buClr>
              <a:defRPr sz="1800">
                <a:solidFill>
                  <a:srgbClr val="454545"/>
                </a:solidFill>
                <a:latin typeface="+mn-lt"/>
                <a:cs typeface="Arial" panose="020B0604020202020204" pitchFamily="34" charset="0"/>
              </a:defRPr>
            </a:lvl1pPr>
            <a:lvl2pPr>
              <a:buClr>
                <a:srgbClr val="006899"/>
              </a:buClr>
              <a:defRPr sz="1400">
                <a:solidFill>
                  <a:srgbClr val="454545"/>
                </a:solidFill>
                <a:latin typeface="+mn-lt"/>
                <a:cs typeface="Arial" panose="020B0604020202020204" pitchFamily="34" charset="0"/>
              </a:defRPr>
            </a:lvl2pPr>
            <a:lvl3pPr>
              <a:buClr>
                <a:srgbClr val="006899"/>
              </a:buClr>
              <a:defRPr sz="1200">
                <a:solidFill>
                  <a:srgbClr val="454545"/>
                </a:solidFill>
                <a:latin typeface="+mn-lt"/>
                <a:cs typeface="Arial" panose="020B0604020202020204" pitchFamily="34" charset="0"/>
              </a:defRPr>
            </a:lvl3pPr>
            <a:lvl4pPr marL="85725" indent="0" algn="just">
              <a:buClr>
                <a:srgbClr val="006899"/>
              </a:buClr>
              <a:buFont typeface="Arial" panose="020B0604020202020204" pitchFamily="34" charset="0"/>
              <a:buNone/>
              <a:defRPr sz="1100" baseline="0">
                <a:solidFill>
                  <a:srgbClr val="454545"/>
                </a:solidFill>
                <a:latin typeface="+mn-lt"/>
                <a:cs typeface="Arial" panose="020B0604020202020204" pitchFamily="34" charset="0"/>
              </a:defRPr>
            </a:lvl4pPr>
            <a:lvl5pPr>
              <a:buClr>
                <a:srgbClr val="006899"/>
              </a:buClr>
              <a:defRPr sz="1100">
                <a:solidFill>
                  <a:srgbClr val="454545"/>
                </a:solidFill>
                <a:latin typeface="+mn-lt"/>
                <a:cs typeface="Arial" panose="020B0604020202020204" pitchFamily="34" charset="0"/>
              </a:defRPr>
            </a:lvl5pPr>
          </a:lstStyle>
          <a:p>
            <a:pPr lvl="3"/>
            <a:r>
              <a:rPr lang="en-US" dirty="0"/>
              <a:t>This is a sample text. Placing text in columns gives you a natural way to associate graphics at the top of a text field. </a:t>
            </a:r>
          </a:p>
          <a:p>
            <a:pPr lvl="3"/>
            <a:r>
              <a:rPr lang="en-US" dirty="0"/>
              <a:t>The first rule of formatting like a pro is staying consistent. Laying out your text isn’t just about making it fit or making it pretty; it’s about making it consumable. </a:t>
            </a:r>
          </a:p>
          <a:p>
            <a:pPr lvl="3"/>
            <a:r>
              <a:rPr lang="en-US" dirty="0"/>
              <a:t>The ideal line length for text is based on the physiology of the human eye. At normal reading distance the arc of</a:t>
            </a:r>
          </a:p>
          <a:p>
            <a:pPr lvl="3"/>
            <a:endParaRPr lang="en-US" dirty="0"/>
          </a:p>
        </p:txBody>
      </p:sp>
      <p:sp>
        <p:nvSpPr>
          <p:cNvPr id="4" name="Picture Placeholder 3"/>
          <p:cNvSpPr>
            <a:spLocks noGrp="1"/>
          </p:cNvSpPr>
          <p:nvPr>
            <p:ph type="pic" sz="quarter" idx="10"/>
          </p:nvPr>
        </p:nvSpPr>
        <p:spPr>
          <a:xfrm>
            <a:off x="3153092" y="285751"/>
            <a:ext cx="5030788" cy="4419599"/>
          </a:xfrm>
          <a:prstGeom prst="rect">
            <a:avLst/>
          </a:prstGeom>
        </p:spPr>
        <p:txBody>
          <a:bodyPr/>
          <a:lstStyle>
            <a:lvl1pPr marL="0" indent="0">
              <a:buNone/>
              <a:defRPr/>
            </a:lvl1pPr>
          </a:lstStyle>
          <a:p>
            <a:endParaRPr lang="en-US"/>
          </a:p>
        </p:txBody>
      </p:sp>
      <p:sp>
        <p:nvSpPr>
          <p:cNvPr id="5" name="Footer Placeholder 4"/>
          <p:cNvSpPr>
            <a:spLocks noGrp="1"/>
          </p:cNvSpPr>
          <p:nvPr>
            <p:ph type="ftr" sz="quarter" idx="3"/>
          </p:nvPr>
        </p:nvSpPr>
        <p:spPr>
          <a:xfrm>
            <a:off x="228600" y="4844170"/>
            <a:ext cx="3890260" cy="365125"/>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6" name="Slide Number Placeholder 5"/>
          <p:cNvSpPr>
            <a:spLocks noGrp="1"/>
          </p:cNvSpPr>
          <p:nvPr>
            <p:ph type="sldNum" sz="quarter" idx="4"/>
          </p:nvPr>
        </p:nvSpPr>
        <p:spPr>
          <a:xfrm>
            <a:off x="6182053" y="4824074"/>
            <a:ext cx="2743200" cy="365125"/>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4188657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Content Placeholder 2"/>
          <p:cNvSpPr>
            <a:spLocks noGrp="1"/>
          </p:cNvSpPr>
          <p:nvPr>
            <p:ph idx="1"/>
          </p:nvPr>
        </p:nvSpPr>
        <p:spPr>
          <a:xfrm>
            <a:off x="134754" y="839403"/>
            <a:ext cx="8878617" cy="3864677"/>
          </a:xfrm>
          <a:prstGeom prst="rect">
            <a:avLst/>
          </a:prstGeom>
        </p:spPr>
        <p:txBody>
          <a:bodyPr/>
          <a:lstStyle>
            <a:lvl1pPr>
              <a:defRPr sz="2000">
                <a:solidFill>
                  <a:srgbClr val="454545"/>
                </a:solidFill>
              </a:defRPr>
            </a:lvl1pPr>
            <a:lvl2pPr>
              <a:defRPr sz="1800">
                <a:solidFill>
                  <a:srgbClr val="454545"/>
                </a:solidFill>
              </a:defRPr>
            </a:lvl2pPr>
            <a:lvl3pPr>
              <a:defRPr sz="1600">
                <a:solidFill>
                  <a:srgbClr val="454545"/>
                </a:solidFill>
              </a:defRPr>
            </a:lvl3pPr>
            <a:lvl4pPr>
              <a:defRPr sz="1400">
                <a:solidFill>
                  <a:srgbClr val="454545"/>
                </a:solidFill>
              </a:defRPr>
            </a:lvl4pPr>
            <a:lvl5pPr>
              <a:defRPr sz="1200">
                <a:solidFill>
                  <a:srgbClr val="45454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p:nvPr>
        </p:nvSpPr>
        <p:spPr>
          <a:xfrm>
            <a:off x="134754" y="0"/>
            <a:ext cx="7975556" cy="712269"/>
          </a:xfrm>
          <a:prstGeom prst="rect">
            <a:avLst/>
          </a:prstGeom>
        </p:spPr>
        <p:txBody>
          <a:bodyPr/>
          <a:lstStyle>
            <a:lvl1pPr>
              <a:defRPr sz="2400" b="1">
                <a:solidFill>
                  <a:srgbClr val="006899"/>
                </a:solidFill>
                <a:latin typeface="+mn-lt"/>
              </a:defRPr>
            </a:lvl1pPr>
          </a:lstStyle>
          <a:p>
            <a:r>
              <a:rPr lang="en-US" dirty="0"/>
              <a:t>Click to edit Master title style</a:t>
            </a:r>
          </a:p>
        </p:txBody>
      </p:sp>
    </p:spTree>
    <p:extLst>
      <p:ext uri="{BB962C8B-B14F-4D97-AF65-F5344CB8AC3E}">
        <p14:creationId xmlns:p14="http://schemas.microsoft.com/office/powerpoint/2010/main" val="249942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43425" y="839403"/>
            <a:ext cx="4429125" cy="3864677"/>
          </a:xfrm>
          <a:prstGeom prst="rect">
            <a:avLst/>
          </a:prstGeom>
        </p:spPr>
        <p:txBody>
          <a:bodyPr/>
          <a:lstStyle>
            <a:lvl1pPr>
              <a:defRPr>
                <a:solidFill>
                  <a:schemeClr val="bg2"/>
                </a:solidFill>
                <a:latin typeface="+mn-lt"/>
                <a:cs typeface="Arial" panose="020B0604020202020204" pitchFamily="34" charset="0"/>
              </a:defRPr>
            </a:lvl1pPr>
            <a:lvl2pPr>
              <a:defRPr>
                <a:solidFill>
                  <a:schemeClr val="bg2"/>
                </a:solidFill>
                <a:latin typeface="+mn-lt"/>
                <a:cs typeface="Arial" panose="020B0604020202020204" pitchFamily="34" charset="0"/>
              </a:defRPr>
            </a:lvl2pPr>
            <a:lvl3pPr>
              <a:defRPr>
                <a:solidFill>
                  <a:schemeClr val="bg2"/>
                </a:solidFill>
                <a:latin typeface="+mn-lt"/>
                <a:cs typeface="Arial" panose="020B0604020202020204" pitchFamily="34" charset="0"/>
              </a:defRPr>
            </a:lvl3pPr>
            <a:lvl4pPr>
              <a:defRPr>
                <a:solidFill>
                  <a:schemeClr val="bg2"/>
                </a:solidFill>
                <a:latin typeface="+mn-lt"/>
                <a:cs typeface="Arial" panose="020B0604020202020204" pitchFamily="34" charset="0"/>
              </a:defRPr>
            </a:lvl4pPr>
            <a:lvl5pPr>
              <a:defRPr>
                <a:solidFill>
                  <a:schemeClr val="bg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
          </p:nvPr>
        </p:nvSpPr>
        <p:spPr>
          <a:xfrm>
            <a:off x="134755" y="839403"/>
            <a:ext cx="4265796" cy="3864677"/>
          </a:xfrm>
          <a:prstGeom prst="rect">
            <a:avLst/>
          </a:prstGeom>
        </p:spPr>
        <p:txBody>
          <a:bodyPr/>
          <a:lstStyle>
            <a:lvl1pPr>
              <a:defRPr sz="2000">
                <a:solidFill>
                  <a:srgbClr val="454545"/>
                </a:solidFill>
              </a:defRPr>
            </a:lvl1pPr>
            <a:lvl2pPr>
              <a:defRPr sz="1800">
                <a:solidFill>
                  <a:srgbClr val="454545"/>
                </a:solidFill>
              </a:defRPr>
            </a:lvl2pPr>
            <a:lvl3pPr>
              <a:defRPr sz="1600">
                <a:solidFill>
                  <a:srgbClr val="454545"/>
                </a:solidFill>
              </a:defRPr>
            </a:lvl3pPr>
            <a:lvl4pPr>
              <a:defRPr sz="1400">
                <a:solidFill>
                  <a:srgbClr val="454545"/>
                </a:solidFill>
              </a:defRPr>
            </a:lvl4pPr>
            <a:lvl5pPr>
              <a:defRPr sz="1200">
                <a:solidFill>
                  <a:srgbClr val="45454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134754" y="0"/>
            <a:ext cx="7975556" cy="712269"/>
          </a:xfrm>
          <a:prstGeom prst="rect">
            <a:avLst/>
          </a:prstGeom>
        </p:spPr>
        <p:txBody>
          <a:bodyPr/>
          <a:lstStyle>
            <a:lvl1pPr>
              <a:defRPr sz="2400" b="1">
                <a:solidFill>
                  <a:srgbClr val="006899"/>
                </a:solidFill>
                <a:latin typeface="+mn-lt"/>
              </a:defRPr>
            </a:lvl1pPr>
          </a:lstStyle>
          <a:p>
            <a:r>
              <a:rPr lang="en-US" dirty="0"/>
              <a:t>Click to edit Master title style</a:t>
            </a:r>
          </a:p>
        </p:txBody>
      </p:sp>
    </p:spTree>
    <p:extLst>
      <p:ext uri="{BB962C8B-B14F-4D97-AF65-F5344CB8AC3E}">
        <p14:creationId xmlns:p14="http://schemas.microsoft.com/office/powerpoint/2010/main" val="757805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753" y="866776"/>
            <a:ext cx="4265797" cy="409574"/>
          </a:xfrm>
          <a:prstGeom prst="rect">
            <a:avLst/>
          </a:prstGeom>
        </p:spPr>
        <p:txBody>
          <a:bodyPr anchor="ctr" anchorCtr="0"/>
          <a:lstStyle>
            <a:lvl1pPr marL="0" indent="0">
              <a:buNone/>
              <a:defRPr sz="1800" b="1">
                <a:solidFill>
                  <a:schemeClr val="bg2"/>
                </a:solidFill>
                <a:latin typeface="+mn-lt"/>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5" name="Text Placeholder 4"/>
          <p:cNvSpPr>
            <a:spLocks noGrp="1"/>
          </p:cNvSpPr>
          <p:nvPr>
            <p:ph type="body" sz="quarter" idx="3"/>
          </p:nvPr>
        </p:nvSpPr>
        <p:spPr>
          <a:xfrm>
            <a:off x="4543424" y="866776"/>
            <a:ext cx="4429125" cy="409574"/>
          </a:xfrm>
          <a:prstGeom prst="rect">
            <a:avLst/>
          </a:prstGeom>
        </p:spPr>
        <p:txBody>
          <a:bodyPr anchor="ctr" anchorCtr="0"/>
          <a:lstStyle>
            <a:lvl1pPr marL="0" indent="0">
              <a:buNone/>
              <a:defRPr sz="1800" b="1">
                <a:solidFill>
                  <a:schemeClr val="bg2"/>
                </a:solidFill>
                <a:latin typeface="+mn-lt"/>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5" name="Content Placeholder 3"/>
          <p:cNvSpPr>
            <a:spLocks noGrp="1"/>
          </p:cNvSpPr>
          <p:nvPr>
            <p:ph sz="half" idx="2"/>
          </p:nvPr>
        </p:nvSpPr>
        <p:spPr>
          <a:xfrm>
            <a:off x="4543425" y="1276351"/>
            <a:ext cx="4429125" cy="3427730"/>
          </a:xfrm>
          <a:prstGeom prst="rect">
            <a:avLst/>
          </a:prstGeom>
        </p:spPr>
        <p:txBody>
          <a:bodyPr/>
          <a:lstStyle>
            <a:lvl1pPr>
              <a:defRPr>
                <a:solidFill>
                  <a:schemeClr val="bg2"/>
                </a:solidFill>
                <a:latin typeface="+mn-lt"/>
                <a:cs typeface="Arial" panose="020B0604020202020204" pitchFamily="34" charset="0"/>
              </a:defRPr>
            </a:lvl1pPr>
            <a:lvl2pPr>
              <a:defRPr>
                <a:solidFill>
                  <a:schemeClr val="bg2"/>
                </a:solidFill>
                <a:latin typeface="+mn-lt"/>
                <a:cs typeface="Arial" panose="020B0604020202020204" pitchFamily="34" charset="0"/>
              </a:defRPr>
            </a:lvl2pPr>
            <a:lvl3pPr>
              <a:defRPr>
                <a:solidFill>
                  <a:schemeClr val="bg2"/>
                </a:solidFill>
                <a:latin typeface="+mn-lt"/>
                <a:cs typeface="Arial" panose="020B0604020202020204" pitchFamily="34" charset="0"/>
              </a:defRPr>
            </a:lvl3pPr>
            <a:lvl4pPr>
              <a:defRPr>
                <a:solidFill>
                  <a:schemeClr val="bg2"/>
                </a:solidFill>
                <a:latin typeface="+mn-lt"/>
                <a:cs typeface="Arial" panose="020B0604020202020204" pitchFamily="34" charset="0"/>
              </a:defRPr>
            </a:lvl4pPr>
            <a:lvl5pPr>
              <a:defRPr>
                <a:solidFill>
                  <a:schemeClr val="bg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0"/>
          </p:nvPr>
        </p:nvSpPr>
        <p:spPr>
          <a:xfrm>
            <a:off x="134755" y="1276351"/>
            <a:ext cx="4265796" cy="3427730"/>
          </a:xfrm>
          <a:prstGeom prst="rect">
            <a:avLst/>
          </a:prstGeom>
        </p:spPr>
        <p:txBody>
          <a:bodyPr/>
          <a:lstStyle>
            <a:lvl1pPr>
              <a:defRPr sz="2000">
                <a:solidFill>
                  <a:srgbClr val="454545"/>
                </a:solidFill>
              </a:defRPr>
            </a:lvl1pPr>
            <a:lvl2pPr>
              <a:defRPr sz="1800">
                <a:solidFill>
                  <a:srgbClr val="454545"/>
                </a:solidFill>
              </a:defRPr>
            </a:lvl2pPr>
            <a:lvl3pPr>
              <a:defRPr sz="1600">
                <a:solidFill>
                  <a:srgbClr val="454545"/>
                </a:solidFill>
              </a:defRPr>
            </a:lvl3pPr>
            <a:lvl4pPr>
              <a:defRPr sz="1400">
                <a:solidFill>
                  <a:srgbClr val="454545"/>
                </a:solidFill>
              </a:defRPr>
            </a:lvl4pPr>
            <a:lvl5pPr>
              <a:defRPr sz="1200">
                <a:solidFill>
                  <a:srgbClr val="45454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1"/>
          <p:cNvSpPr>
            <a:spLocks noGrp="1"/>
          </p:cNvSpPr>
          <p:nvPr>
            <p:ph type="title"/>
          </p:nvPr>
        </p:nvSpPr>
        <p:spPr>
          <a:xfrm>
            <a:off x="134754" y="0"/>
            <a:ext cx="7975556" cy="712269"/>
          </a:xfrm>
          <a:prstGeom prst="rect">
            <a:avLst/>
          </a:prstGeom>
        </p:spPr>
        <p:txBody>
          <a:bodyPr/>
          <a:lstStyle>
            <a:lvl1pPr>
              <a:defRPr sz="2400" b="1">
                <a:solidFill>
                  <a:srgbClr val="006899"/>
                </a:solidFill>
                <a:latin typeface="+mn-lt"/>
              </a:defRPr>
            </a:lvl1pPr>
          </a:lstStyle>
          <a:p>
            <a:r>
              <a:rPr lang="en-US" dirty="0"/>
              <a:t>Click to edit Master title style</a:t>
            </a:r>
          </a:p>
        </p:txBody>
      </p:sp>
    </p:spTree>
    <p:extLst>
      <p:ext uri="{BB962C8B-B14F-4D97-AF65-F5344CB8AC3E}">
        <p14:creationId xmlns:p14="http://schemas.microsoft.com/office/powerpoint/2010/main" val="310364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0300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34754" y="0"/>
            <a:ext cx="7975556" cy="712269"/>
          </a:xfrm>
          <a:prstGeom prst="rect">
            <a:avLst/>
          </a:prstGeom>
        </p:spPr>
        <p:txBody>
          <a:bodyPr/>
          <a:lstStyle>
            <a:lvl1pPr>
              <a:defRPr sz="2400" b="1">
                <a:solidFill>
                  <a:srgbClr val="006899"/>
                </a:solidFill>
                <a:latin typeface="+mn-lt"/>
              </a:defRPr>
            </a:lvl1pPr>
          </a:lstStyle>
          <a:p>
            <a:r>
              <a:rPr lang="en-US" dirty="0"/>
              <a:t>Click to edit Master title style</a:t>
            </a:r>
          </a:p>
        </p:txBody>
      </p:sp>
    </p:spTree>
    <p:extLst>
      <p:ext uri="{BB962C8B-B14F-4D97-AF65-F5344CB8AC3E}">
        <p14:creationId xmlns:p14="http://schemas.microsoft.com/office/powerpoint/2010/main" val="23101210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6201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extBox 12"/>
          <p:cNvSpPr txBox="1">
            <a:spLocks noChangeArrowheads="1"/>
          </p:cNvSpPr>
          <p:nvPr userDrawn="1"/>
        </p:nvSpPr>
        <p:spPr bwMode="auto">
          <a:xfrm>
            <a:off x="8198202" y="4868245"/>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defRPr/>
            </a:pPr>
            <a:fld id="{26F96CE2-93CF-406C-ACE5-0A3BBE01630B}" type="slidenum">
              <a:rPr lang="en-US" sz="900" smtClean="0">
                <a:solidFill>
                  <a:srgbClr val="FFFFFF">
                    <a:lumMod val="50000"/>
                    <a:lumOff val="50000"/>
                  </a:srgbClr>
                </a:solidFill>
                <a:latin typeface="Calibri" panose="020F0502020204030204"/>
              </a:rPr>
              <a:pPr algn="r" eaLnBrk="1" hangingPunct="1">
                <a:defRPr/>
              </a:pPr>
              <a:t>‹#›</a:t>
            </a:fld>
            <a:endParaRPr lang="en-US" sz="900" dirty="0">
              <a:solidFill>
                <a:srgbClr val="FFFFFF">
                  <a:lumMod val="50000"/>
                  <a:lumOff val="50000"/>
                </a:srgbClr>
              </a:solidFill>
              <a:latin typeface="Calibri" panose="020F0502020204030204"/>
            </a:endParaRPr>
          </a:p>
        </p:txBody>
      </p:sp>
      <p:sp>
        <p:nvSpPr>
          <p:cNvPr id="5" name="TextBox 4"/>
          <p:cNvSpPr txBox="1">
            <a:spLocks noChangeArrowheads="1"/>
          </p:cNvSpPr>
          <p:nvPr userDrawn="1"/>
        </p:nvSpPr>
        <p:spPr bwMode="auto">
          <a:xfrm>
            <a:off x="228600" y="4875394"/>
            <a:ext cx="1897063"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a:solidFill>
                  <a:srgbClr val="FFFFFF">
                    <a:lumMod val="50000"/>
                    <a:lumOff val="50000"/>
                  </a:srgbClr>
                </a:solidFill>
                <a:latin typeface="Calibri" panose="020F0502020204030204"/>
              </a:rPr>
              <a:t>© 2016 Persistent Systems </a:t>
            </a:r>
          </a:p>
        </p:txBody>
      </p:sp>
      <p:sp>
        <p:nvSpPr>
          <p:cNvPr id="6" name="Rectangle 5"/>
          <p:cNvSpPr/>
          <p:nvPr userDrawn="1"/>
        </p:nvSpPr>
        <p:spPr>
          <a:xfrm>
            <a:off x="0" y="4868245"/>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12"/>
          <p:cNvSpPr txBox="1">
            <a:spLocks noChangeArrowheads="1"/>
          </p:cNvSpPr>
          <p:nvPr userDrawn="1"/>
        </p:nvSpPr>
        <p:spPr bwMode="auto">
          <a:xfrm>
            <a:off x="8198202" y="4868245"/>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defRPr/>
            </a:pPr>
            <a:fld id="{26F96CE2-93CF-406C-ACE5-0A3BBE01630B}" type="slidenum">
              <a:rPr lang="en-US" sz="900" smtClean="0">
                <a:solidFill>
                  <a:srgbClr val="FFFFFF"/>
                </a:solidFill>
                <a:latin typeface="Calibri" panose="020F0502020204030204"/>
              </a:rPr>
              <a:pPr algn="r" eaLnBrk="1" hangingPunct="1">
                <a:defRPr/>
              </a:pPr>
              <a:t>‹#›</a:t>
            </a:fld>
            <a:endParaRPr lang="en-US" sz="900" dirty="0">
              <a:solidFill>
                <a:srgbClr val="FFFFFF"/>
              </a:solidFill>
              <a:latin typeface="Calibri" panose="020F0502020204030204"/>
            </a:endParaRPr>
          </a:p>
        </p:txBody>
      </p:sp>
      <p:sp>
        <p:nvSpPr>
          <p:cNvPr id="8" name="TextBox 7"/>
          <p:cNvSpPr txBox="1">
            <a:spLocks noChangeArrowheads="1"/>
          </p:cNvSpPr>
          <p:nvPr userDrawn="1"/>
        </p:nvSpPr>
        <p:spPr bwMode="auto">
          <a:xfrm>
            <a:off x="228600" y="4875394"/>
            <a:ext cx="1897063"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a:solidFill>
                  <a:srgbClr val="FFFFFF"/>
                </a:solidFill>
                <a:latin typeface="Calibri" panose="020F0502020204030204"/>
              </a:rPr>
              <a:t>© 2016 Persistent Systems </a:t>
            </a:r>
          </a:p>
        </p:txBody>
      </p:sp>
      <p:sp>
        <p:nvSpPr>
          <p:cNvPr id="9" name="Title 1"/>
          <p:cNvSpPr>
            <a:spLocks noGrp="1"/>
          </p:cNvSpPr>
          <p:nvPr>
            <p:ph type="ctrTitle"/>
          </p:nvPr>
        </p:nvSpPr>
        <p:spPr>
          <a:xfrm>
            <a:off x="707152" y="2080539"/>
            <a:ext cx="7729695" cy="982422"/>
          </a:xfrm>
          <a:prstGeom prst="rect">
            <a:avLst/>
          </a:prstGeom>
        </p:spPr>
        <p:txBody>
          <a:bodyPr anchor="ctr" anchorCtr="0">
            <a:noAutofit/>
          </a:bodyPr>
          <a:lstStyle>
            <a:lvl1pPr algn="l">
              <a:defRPr sz="2800" b="1">
                <a:solidFill>
                  <a:srgbClr val="006899"/>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55628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228600" y="0"/>
            <a:ext cx="7955280" cy="896112"/>
          </a:xfrm>
          <a:prstGeom prst="rect">
            <a:avLst/>
          </a:prstGeom>
        </p:spPr>
        <p:txBody>
          <a:bodyPr vert="horz" lIns="91440" tIns="45720" rIns="91440" bIns="45720" rtlCol="0" anchor="ctr" anchorCtr="0">
            <a:noAutofit/>
          </a:bodyPr>
          <a:lstStyle/>
          <a:p>
            <a:r>
              <a:rPr lang="en-US" dirty="0"/>
              <a:t>Click to edit Master title style</a:t>
            </a:r>
          </a:p>
        </p:txBody>
      </p:sp>
    </p:spTree>
    <p:extLst>
      <p:ext uri="{BB962C8B-B14F-4D97-AF65-F5344CB8AC3E}">
        <p14:creationId xmlns:p14="http://schemas.microsoft.com/office/powerpoint/2010/main" val="935173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1" y="0"/>
            <a:ext cx="9135879" cy="5143500"/>
          </a:xfrm>
          <a:prstGeom prst="rect">
            <a:avLst/>
          </a:prstGeom>
        </p:spPr>
      </p:pic>
      <p:sp>
        <p:nvSpPr>
          <p:cNvPr id="7" name="Rectangle 6"/>
          <p:cNvSpPr/>
          <p:nvPr userDrawn="1"/>
        </p:nvSpPr>
        <p:spPr>
          <a:xfrm>
            <a:off x="0" y="4873753"/>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dirty="0">
              <a:solidFill>
                <a:srgbClr val="454545"/>
              </a:solidFill>
            </a:endParaRPr>
          </a:p>
        </p:txBody>
      </p:sp>
      <p:pic>
        <p:nvPicPr>
          <p:cNvPr id="4" name="Picture 19" descr="PNG logo for PPT_small size"/>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5968"/>
          <a:stretch/>
        </p:blipFill>
        <p:spPr bwMode="auto">
          <a:xfrm>
            <a:off x="8392228" y="139304"/>
            <a:ext cx="653348" cy="4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userDrawn="1"/>
        </p:nvSpPr>
        <p:spPr bwMode="auto">
          <a:xfrm>
            <a:off x="8198202" y="4868246"/>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defTabSz="685783" eaLnBrk="1" hangingPunct="1">
              <a:defRPr/>
            </a:pPr>
            <a:fld id="{26F96CE2-93CF-406C-ACE5-0A3BBE01630B}" type="slidenum">
              <a:rPr lang="en-US" sz="900" smtClean="0">
                <a:solidFill>
                  <a:srgbClr val="454545"/>
                </a:solidFill>
                <a:latin typeface="Calibri" panose="020F0502020204030204"/>
              </a:rPr>
              <a:pPr algn="r" defTabSz="685783" eaLnBrk="1" hangingPunct="1">
                <a:defRPr/>
              </a:pPr>
              <a:t>‹#›</a:t>
            </a:fld>
            <a:endParaRPr lang="en-US" sz="900" dirty="0">
              <a:solidFill>
                <a:srgbClr val="454545"/>
              </a:solidFill>
              <a:latin typeface="Calibri" panose="020F0502020204030204"/>
            </a:endParaRPr>
          </a:p>
        </p:txBody>
      </p:sp>
      <p:sp>
        <p:nvSpPr>
          <p:cNvPr id="6" name="TextBox 5"/>
          <p:cNvSpPr txBox="1">
            <a:spLocks noChangeArrowheads="1"/>
          </p:cNvSpPr>
          <p:nvPr userDrawn="1"/>
        </p:nvSpPr>
        <p:spPr bwMode="auto">
          <a:xfrm>
            <a:off x="228601" y="4875395"/>
            <a:ext cx="1897063"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defTabSz="685783" eaLnBrk="1" hangingPunct="1">
              <a:defRPr/>
            </a:pPr>
            <a:r>
              <a:rPr lang="en-US" sz="900" dirty="0">
                <a:solidFill>
                  <a:srgbClr val="454545"/>
                </a:solidFill>
                <a:latin typeface="Calibri" panose="020F0502020204030204"/>
              </a:rPr>
              <a:t>© 2016 Persistent Systems </a:t>
            </a: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20129" y="887056"/>
            <a:ext cx="1578607" cy="157151"/>
          </a:xfrm>
          <a:prstGeom prst="rect">
            <a:avLst/>
          </a:prstGeom>
        </p:spPr>
      </p:pic>
    </p:spTree>
    <p:extLst>
      <p:ext uri="{BB962C8B-B14F-4D97-AF65-F5344CB8AC3E}">
        <p14:creationId xmlns:p14="http://schemas.microsoft.com/office/powerpoint/2010/main" val="14525308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66715" y="57151"/>
            <a:ext cx="7329487" cy="6858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8842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lvl1pPr>
              <a:defRPr>
                <a:latin typeface="Calibri" panose="020F0502020204030204" pitchFamily="34" charset="0"/>
              </a:defRPr>
            </a:lvl1pPr>
          </a:lstStyle>
          <a:p>
            <a:fld id="{3E793165-12B8-43B9-A681-1137D92F8FBB}" type="datetimeFigureOut">
              <a:rPr lang="en-US" smtClean="0">
                <a:solidFill>
                  <a:srgbClr val="FFFFFF"/>
                </a:solidFill>
              </a:rPr>
              <a:pPr/>
              <a:t>8/28/2017</a:t>
            </a:fld>
            <a:endParaRPr lang="en-US">
              <a:solidFill>
                <a:srgbClr val="FFFFFF"/>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lvl1pPr>
              <a:defRPr>
                <a:latin typeface="Calibri" panose="020F0502020204030204" pitchFamily="34" charset="0"/>
              </a:defRPr>
            </a:lvl1pPr>
          </a:lstStyle>
          <a:p>
            <a:endParaRPr lang="en-US">
              <a:solidFill>
                <a:srgbClr val="FFFFFF"/>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lvl1pPr>
              <a:defRPr>
                <a:latin typeface="Calibri" panose="020F0502020204030204" pitchFamily="34" charset="0"/>
              </a:defRPr>
            </a:lvl1pPr>
          </a:lstStyle>
          <a:p>
            <a:fld id="{74BBCA69-8351-4A57-8920-3BC4FAF37D97}"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6947293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40928" y="26636"/>
            <a:ext cx="7886700" cy="994172"/>
          </a:xfrm>
          <a:prstGeom prst="rect">
            <a:avLst/>
          </a:prstGeom>
        </p:spPr>
        <p:txBody>
          <a:bodyPr/>
          <a:lstStyle>
            <a:lvl1pPr>
              <a:defRPr>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211979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4873752"/>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5" name="Title 1"/>
          <p:cNvSpPr>
            <a:spLocks noGrp="1"/>
          </p:cNvSpPr>
          <p:nvPr>
            <p:ph type="ctrTitle"/>
          </p:nvPr>
        </p:nvSpPr>
        <p:spPr>
          <a:xfrm>
            <a:off x="228600" y="1578429"/>
            <a:ext cx="7729695" cy="982422"/>
          </a:xfrm>
          <a:prstGeom prst="rect">
            <a:avLst/>
          </a:prstGeom>
        </p:spPr>
        <p:txBody>
          <a:bodyPr anchor="ctr" anchorCtr="0">
            <a:noAutofit/>
          </a:bodyPr>
          <a:lstStyle>
            <a:lvl1pPr algn="l">
              <a:defRPr sz="3200" b="1">
                <a:solidFill>
                  <a:srgbClr val="006899"/>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5487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Rectangle 17"/>
          <p:cNvSpPr/>
          <p:nvPr userDrawn="1"/>
        </p:nvSpPr>
        <p:spPr>
          <a:xfrm>
            <a:off x="0" y="4873752"/>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7" name="Title 1"/>
          <p:cNvSpPr>
            <a:spLocks noGrp="1"/>
          </p:cNvSpPr>
          <p:nvPr>
            <p:ph type="ctrTitle" hasCustomPrompt="1"/>
          </p:nvPr>
        </p:nvSpPr>
        <p:spPr>
          <a:xfrm>
            <a:off x="228600" y="841772"/>
            <a:ext cx="7729695" cy="1790700"/>
          </a:xfrm>
          <a:prstGeom prst="rect">
            <a:avLst/>
          </a:prstGeom>
        </p:spPr>
        <p:txBody>
          <a:bodyPr anchor="b">
            <a:normAutofit/>
          </a:bodyPr>
          <a:lstStyle>
            <a:lvl1pPr algn="l">
              <a:defRPr sz="3200" b="1">
                <a:solidFill>
                  <a:srgbClr val="006899"/>
                </a:solidFill>
                <a:latin typeface="+mn-lt"/>
                <a:cs typeface="Arial" panose="020B0604020202020204" pitchFamily="34" charset="0"/>
              </a:defRPr>
            </a:lvl1pPr>
          </a:lstStyle>
          <a:p>
            <a:r>
              <a:rPr lang="en-US" dirty="0"/>
              <a:t>Click to edit master title style</a:t>
            </a:r>
          </a:p>
        </p:txBody>
      </p:sp>
      <p:sp>
        <p:nvSpPr>
          <p:cNvPr id="8" name="Subtitle 2"/>
          <p:cNvSpPr>
            <a:spLocks noGrp="1"/>
          </p:cNvSpPr>
          <p:nvPr>
            <p:ph type="subTitle" idx="1"/>
          </p:nvPr>
        </p:nvSpPr>
        <p:spPr>
          <a:xfrm>
            <a:off x="228600" y="2701528"/>
            <a:ext cx="7729695" cy="1241822"/>
          </a:xfrm>
          <a:prstGeom prst="rect">
            <a:avLst/>
          </a:prstGeom>
        </p:spPr>
        <p:txBody>
          <a:bodyPr>
            <a:normAutofit/>
          </a:bodyPr>
          <a:lstStyle>
            <a:lvl1pPr marL="0" indent="0" algn="l">
              <a:buNone/>
              <a:defRPr sz="2000">
                <a:solidFill>
                  <a:srgbClr val="454545"/>
                </a:solidFill>
                <a:latin typeface="+mn-lt"/>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7068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Content Placeholder 2"/>
          <p:cNvSpPr>
            <a:spLocks noGrp="1"/>
          </p:cNvSpPr>
          <p:nvPr>
            <p:ph idx="1"/>
          </p:nvPr>
        </p:nvSpPr>
        <p:spPr>
          <a:xfrm>
            <a:off x="225990" y="1018095"/>
            <a:ext cx="8689410" cy="3680653"/>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Rectangle 17"/>
          <p:cNvSpPr/>
          <p:nvPr userDrawn="1"/>
        </p:nvSpPr>
        <p:spPr>
          <a:xfrm>
            <a:off x="0" y="4873752"/>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
        <p:nvSpPr>
          <p:cNvPr id="11"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195747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228600" y="1018095"/>
            <a:ext cx="4292600" cy="3687255"/>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2"/>
          </p:nvPr>
        </p:nvSpPr>
        <p:spPr>
          <a:xfrm>
            <a:off x="4673599" y="1018095"/>
            <a:ext cx="4251653" cy="3687255"/>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
        <p:nvSpPr>
          <p:cNvPr id="13"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4"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Tree>
    <p:extLst>
      <p:ext uri="{BB962C8B-B14F-4D97-AF65-F5344CB8AC3E}">
        <p14:creationId xmlns:p14="http://schemas.microsoft.com/office/powerpoint/2010/main" val="280393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Text Placeholder 2"/>
          <p:cNvSpPr>
            <a:spLocks noGrp="1"/>
          </p:cNvSpPr>
          <p:nvPr>
            <p:ph type="body" idx="1"/>
          </p:nvPr>
        </p:nvSpPr>
        <p:spPr>
          <a:xfrm>
            <a:off x="228600" y="1008206"/>
            <a:ext cx="4288536" cy="415394"/>
          </a:xfrm>
          <a:prstGeom prst="rect">
            <a:avLst/>
          </a:prstGeom>
        </p:spPr>
        <p:txBody>
          <a:bodyPr anchor="ctr" anchorCtr="0"/>
          <a:lstStyle>
            <a:lvl1pPr marL="0" indent="0">
              <a:buNone/>
              <a:defRPr sz="2000" b="1">
                <a:solidFill>
                  <a:schemeClr val="accent1"/>
                </a:solidFill>
                <a:latin typeface="+mn-lt"/>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9" name="Content Placeholder 3"/>
          <p:cNvSpPr>
            <a:spLocks noGrp="1"/>
          </p:cNvSpPr>
          <p:nvPr>
            <p:ph sz="half" idx="2"/>
          </p:nvPr>
        </p:nvSpPr>
        <p:spPr>
          <a:xfrm>
            <a:off x="228600" y="1567499"/>
            <a:ext cx="4288536" cy="3137851"/>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p:cNvSpPr>
            <a:spLocks noGrp="1"/>
          </p:cNvSpPr>
          <p:nvPr>
            <p:ph type="body" sz="quarter" idx="3"/>
          </p:nvPr>
        </p:nvSpPr>
        <p:spPr>
          <a:xfrm>
            <a:off x="4673293" y="1008206"/>
            <a:ext cx="4251960" cy="415394"/>
          </a:xfrm>
          <a:prstGeom prst="rect">
            <a:avLst/>
          </a:prstGeom>
        </p:spPr>
        <p:txBody>
          <a:bodyPr anchor="ctr" anchorCtr="0"/>
          <a:lstStyle>
            <a:lvl1pPr marL="0" indent="0">
              <a:buNone/>
              <a:defRPr sz="2000" b="1">
                <a:solidFill>
                  <a:schemeClr val="accent1"/>
                </a:solidFill>
                <a:latin typeface="+mn-lt"/>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5"/>
          <p:cNvSpPr>
            <a:spLocks noGrp="1"/>
          </p:cNvSpPr>
          <p:nvPr>
            <p:ph sz="quarter" idx="4"/>
          </p:nvPr>
        </p:nvSpPr>
        <p:spPr>
          <a:xfrm>
            <a:off x="4673293" y="1567499"/>
            <a:ext cx="4251960" cy="3137851"/>
          </a:xfrm>
          <a:prstGeom prst="rect">
            <a:avLst/>
          </a:prstGeom>
        </p:spPr>
        <p:txBody>
          <a:bodyPr/>
          <a:lstStyle>
            <a:lvl1pPr>
              <a:buClr>
                <a:srgbClr val="006899"/>
              </a:buClr>
              <a:defRPr>
                <a:solidFill>
                  <a:srgbClr val="454545"/>
                </a:solidFill>
                <a:latin typeface="+mn-lt"/>
                <a:cs typeface="Arial" panose="020B0604020202020204" pitchFamily="34" charset="0"/>
              </a:defRPr>
            </a:lvl1pPr>
            <a:lvl2pPr>
              <a:buClr>
                <a:srgbClr val="006899"/>
              </a:buClr>
              <a:defRPr>
                <a:solidFill>
                  <a:srgbClr val="454545"/>
                </a:solidFill>
                <a:latin typeface="+mn-lt"/>
                <a:cs typeface="Arial" panose="020B0604020202020204" pitchFamily="34" charset="0"/>
              </a:defRPr>
            </a:lvl2pPr>
            <a:lvl3pPr>
              <a:buClr>
                <a:srgbClr val="006899"/>
              </a:buClr>
              <a:defRPr>
                <a:solidFill>
                  <a:srgbClr val="454545"/>
                </a:solidFill>
                <a:latin typeface="+mn-lt"/>
                <a:cs typeface="Arial" panose="020B0604020202020204" pitchFamily="34" charset="0"/>
              </a:defRPr>
            </a:lvl3pPr>
            <a:lvl4pPr>
              <a:buClr>
                <a:srgbClr val="006899"/>
              </a:buClr>
              <a:defRPr>
                <a:solidFill>
                  <a:srgbClr val="454545"/>
                </a:solidFill>
                <a:latin typeface="+mn-lt"/>
                <a:cs typeface="Arial" panose="020B0604020202020204" pitchFamily="34" charset="0"/>
              </a:defRPr>
            </a:lvl4pPr>
            <a:lvl5pPr>
              <a:buClr>
                <a:srgbClr val="006899"/>
              </a:buClr>
              <a:defRPr>
                <a:solidFill>
                  <a:srgbClr val="454545"/>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p:cNvSpPr>
            <a:spLocks noGrp="1"/>
          </p:cNvSpPr>
          <p:nvPr>
            <p:ph type="ftr" sz="quarter" idx="10"/>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15" name="Slide Number Placeholder 5"/>
          <p:cNvSpPr>
            <a:spLocks noGrp="1"/>
          </p:cNvSpPr>
          <p:nvPr>
            <p:ph type="sldNum" sz="quarter" idx="11"/>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17"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42959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28600" y="4873751"/>
            <a:ext cx="3890260" cy="249653"/>
          </a:xfrm>
          <a:prstGeom prst="rect">
            <a:avLst/>
          </a:prstGeom>
        </p:spPr>
        <p:txBody>
          <a:bodyPr vert="horz" lIns="91440" tIns="45720" rIns="91440" bIns="45720" rtlCol="0" anchor="ctr"/>
          <a:lstStyle>
            <a:lvl1pPr algn="l">
              <a:defRPr sz="900">
                <a:solidFill>
                  <a:srgbClr val="454545"/>
                </a:solidFill>
              </a:defRPr>
            </a:lvl1pPr>
          </a:lstStyle>
          <a:p>
            <a:r>
              <a:rPr lang="en-US"/>
              <a:t>© 2017 Persistent Systems</a:t>
            </a:r>
            <a:endParaRPr lang="en-US" dirty="0"/>
          </a:p>
        </p:txBody>
      </p:sp>
      <p:sp>
        <p:nvSpPr>
          <p:cNvPr id="6" name="Slide Number Placeholder 5"/>
          <p:cNvSpPr>
            <a:spLocks noGrp="1"/>
          </p:cNvSpPr>
          <p:nvPr>
            <p:ph type="sldNum" sz="quarter" idx="4"/>
          </p:nvPr>
        </p:nvSpPr>
        <p:spPr>
          <a:xfrm>
            <a:off x="6182053" y="4873751"/>
            <a:ext cx="2743200" cy="249653"/>
          </a:xfrm>
          <a:prstGeom prst="rect">
            <a:avLst/>
          </a:prstGeom>
        </p:spPr>
        <p:txBody>
          <a:bodyPr vert="horz" lIns="91440" tIns="45720" rIns="91440" bIns="45720" rtlCol="0" anchor="ctr"/>
          <a:lstStyle>
            <a:lvl1pPr algn="r">
              <a:defRPr sz="900">
                <a:solidFill>
                  <a:srgbClr val="454545"/>
                </a:solidFill>
              </a:defRPr>
            </a:lvl1pPr>
          </a:lstStyle>
          <a:p>
            <a:fld id="{F63A83F6-5717-4A40-A490-4BB700177429}" type="slidenum">
              <a:rPr lang="en-US" smtClean="0"/>
              <a:pPr/>
              <a:t>‹#›</a:t>
            </a:fld>
            <a:endParaRPr lang="en-US" dirty="0"/>
          </a:p>
        </p:txBody>
      </p:sp>
      <p:sp>
        <p:nvSpPr>
          <p:cNvPr id="8" name="Title Placeholder 1"/>
          <p:cNvSpPr>
            <a:spLocks noGrp="1"/>
          </p:cNvSpPr>
          <p:nvPr>
            <p:ph type="title" hasCustomPrompt="1"/>
          </p:nvPr>
        </p:nvSpPr>
        <p:spPr>
          <a:xfrm>
            <a:off x="228600" y="0"/>
            <a:ext cx="7955280" cy="843091"/>
          </a:xfrm>
          <a:prstGeom prst="rect">
            <a:avLst/>
          </a:prstGeom>
        </p:spPr>
        <p:txBody>
          <a:bodyPr vert="horz" lIns="91440" tIns="45720" rIns="91440" bIns="45720" rtlCol="0" anchor="ctr" anchorCtr="0">
            <a:noAutofit/>
          </a:bodyPr>
          <a:lstStyle>
            <a:lvl1pPr>
              <a:defRPr sz="2800">
                <a:latin typeface="+mn-lt"/>
              </a:defRPr>
            </a:lvl1pPr>
          </a:lstStyle>
          <a:p>
            <a:r>
              <a:rPr lang="en-US" dirty="0"/>
              <a:t>Click to edit master title style</a:t>
            </a:r>
          </a:p>
        </p:txBody>
      </p:sp>
    </p:spTree>
    <p:extLst>
      <p:ext uri="{BB962C8B-B14F-4D97-AF65-F5344CB8AC3E}">
        <p14:creationId xmlns:p14="http://schemas.microsoft.com/office/powerpoint/2010/main" val="3383771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image" Target="../media/image2.png"/><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image" Target="../media/image3.jpg"/><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3.jp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pic>
        <p:nvPicPr>
          <p:cNvPr id="8" name="Picture 19" descr="PNG logo for PPT_small size"/>
          <p:cNvPicPr>
            <a:picLocks noChangeAspect="1" noChangeArrowheads="1"/>
          </p:cNvPicPr>
          <p:nvPr userDrawn="1"/>
        </p:nvPicPr>
        <p:blipFill rotWithShape="1">
          <a:blip r:embed="rId7" cstate="screen">
            <a:extLst>
              <a:ext uri="{28A0092B-C50C-407E-A947-70E740481C1C}">
                <a14:useLocalDpi xmlns:a14="http://schemas.microsoft.com/office/drawing/2010/main"/>
              </a:ext>
            </a:extLst>
          </a:blip>
          <a:srcRect b="15968"/>
          <a:stretch/>
        </p:blipFill>
        <p:spPr bwMode="auto">
          <a:xfrm>
            <a:off x="8040130" y="269176"/>
            <a:ext cx="885123" cy="635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202862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30" r:id="rId4"/>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pic>
        <p:nvPicPr>
          <p:cNvPr id="8" name="Picture 19" descr="PNG logo for PPT_small size"/>
          <p:cNvPicPr>
            <a:picLocks noChangeAspect="1" noChangeArrowheads="1"/>
          </p:cNvPicPr>
          <p:nvPr userDrawn="1"/>
        </p:nvPicPr>
        <p:blipFill rotWithShape="1">
          <a:blip r:embed="rId25" cstate="screen">
            <a:extLst>
              <a:ext uri="{28A0092B-C50C-407E-A947-70E740481C1C}">
                <a14:useLocalDpi xmlns:a14="http://schemas.microsoft.com/office/drawing/2010/main"/>
              </a:ext>
            </a:extLst>
          </a:blip>
          <a:srcRect b="15968"/>
          <a:stretch/>
        </p:blipFill>
        <p:spPr bwMode="auto">
          <a:xfrm>
            <a:off x="8392228" y="139304"/>
            <a:ext cx="653348" cy="4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userDrawn="1"/>
        </p:nvSpPr>
        <p:spPr bwMode="auto">
          <a:xfrm>
            <a:off x="8158956" y="4868245"/>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defRPr/>
            </a:pPr>
            <a:fld id="{26F96CE2-93CF-406C-ACE5-0A3BBE01630B}" type="slidenum">
              <a:rPr lang="en-US" sz="900" smtClean="0">
                <a:solidFill>
                  <a:srgbClr val="FFFFFF">
                    <a:lumMod val="50000"/>
                    <a:lumOff val="50000"/>
                  </a:srgbClr>
                </a:solidFill>
                <a:latin typeface="Calibri" panose="020F0502020204030204"/>
              </a:rPr>
              <a:pPr algn="r" eaLnBrk="1" hangingPunct="1">
                <a:defRPr/>
              </a:pPr>
              <a:t>‹#›</a:t>
            </a:fld>
            <a:endParaRPr lang="en-US" sz="900" dirty="0">
              <a:solidFill>
                <a:srgbClr val="FFFFFF">
                  <a:lumMod val="50000"/>
                  <a:lumOff val="50000"/>
                </a:srgbClr>
              </a:solidFill>
              <a:latin typeface="Calibri" panose="020F0502020204030204"/>
            </a:endParaRPr>
          </a:p>
        </p:txBody>
      </p:sp>
      <p:sp>
        <p:nvSpPr>
          <p:cNvPr id="7" name="Rectangle 6"/>
          <p:cNvSpPr/>
          <p:nvPr userDrawn="1"/>
        </p:nvSpPr>
        <p:spPr>
          <a:xfrm>
            <a:off x="0" y="4873752"/>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752208434"/>
      </p:ext>
    </p:extLst>
  </p:cSld>
  <p:clrMap bg1="lt1" tx1="dk1" bg2="lt2" tx2="dk2" accent1="accent1" accent2="accent2" accent3="accent3" accent4="accent4" accent5="accent5" accent6="accent6" hlink="hlink" folHlink="folHlink"/>
  <p:sldLayoutIdLst>
    <p:sldLayoutId id="2147483731"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Lst>
  <p:hf hdr="0" dt="0"/>
  <p:txStyles>
    <p:titleStyle>
      <a:lvl1pPr algn="l" defTabSz="685800" rtl="0" eaLnBrk="1" latinLnBrk="0" hangingPunct="1">
        <a:lnSpc>
          <a:spcPct val="90000"/>
        </a:lnSpc>
        <a:spcBef>
          <a:spcPct val="0"/>
        </a:spcBef>
        <a:buNone/>
        <a:defRPr sz="2800" b="1" kern="1200">
          <a:solidFill>
            <a:srgbClr val="006899"/>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pic>
        <p:nvPicPr>
          <p:cNvPr id="8" name="Picture 19" descr="PNG logo for PPT_small size"/>
          <p:cNvPicPr>
            <a:picLocks noChangeAspect="1" noChangeArrowheads="1"/>
          </p:cNvPicPr>
          <p:nvPr userDrawn="1"/>
        </p:nvPicPr>
        <p:blipFill rotWithShape="1">
          <a:blip r:embed="rId14" cstate="screen">
            <a:extLst>
              <a:ext uri="{28A0092B-C50C-407E-A947-70E740481C1C}">
                <a14:useLocalDpi xmlns:a14="http://schemas.microsoft.com/office/drawing/2010/main"/>
              </a:ext>
            </a:extLst>
          </a:blip>
          <a:srcRect b="15968"/>
          <a:stretch/>
        </p:blipFill>
        <p:spPr bwMode="auto">
          <a:xfrm>
            <a:off x="8392228" y="139304"/>
            <a:ext cx="653348" cy="4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p:cNvSpPr txBox="1">
            <a:spLocks noChangeArrowheads="1"/>
          </p:cNvSpPr>
          <p:nvPr userDrawn="1"/>
        </p:nvSpPr>
        <p:spPr bwMode="auto">
          <a:xfrm>
            <a:off x="8158956" y="4868245"/>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defRPr/>
            </a:pPr>
            <a:fld id="{26F96CE2-93CF-406C-ACE5-0A3BBE01630B}" type="slidenum">
              <a:rPr lang="en-US" sz="900" smtClean="0">
                <a:solidFill>
                  <a:srgbClr val="FFFFFF">
                    <a:lumMod val="50000"/>
                    <a:lumOff val="50000"/>
                  </a:srgbClr>
                </a:solidFill>
                <a:latin typeface="Calibri" panose="020F0502020204030204"/>
              </a:rPr>
              <a:pPr algn="r" eaLnBrk="1" hangingPunct="1">
                <a:defRPr/>
              </a:pPr>
              <a:t>‹#›</a:t>
            </a:fld>
            <a:endParaRPr lang="en-US" sz="900" dirty="0">
              <a:solidFill>
                <a:srgbClr val="FFFFFF">
                  <a:lumMod val="50000"/>
                  <a:lumOff val="50000"/>
                </a:srgbClr>
              </a:solidFill>
              <a:latin typeface="Calibri" panose="020F0502020204030204"/>
            </a:endParaRPr>
          </a:p>
        </p:txBody>
      </p:sp>
      <p:sp>
        <p:nvSpPr>
          <p:cNvPr id="6" name="TextBox 5"/>
          <p:cNvSpPr txBox="1">
            <a:spLocks noChangeArrowheads="1"/>
          </p:cNvSpPr>
          <p:nvPr userDrawn="1"/>
        </p:nvSpPr>
        <p:spPr bwMode="auto">
          <a:xfrm>
            <a:off x="257302" y="4875394"/>
            <a:ext cx="1897063"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a:solidFill>
                  <a:srgbClr val="FFFFFF">
                    <a:lumMod val="50000"/>
                    <a:lumOff val="50000"/>
                  </a:srgbClr>
                </a:solidFill>
                <a:latin typeface="Calibri" panose="020F0502020204030204"/>
              </a:rPr>
              <a:t>© 2016 Persistent Systems </a:t>
            </a:r>
          </a:p>
        </p:txBody>
      </p:sp>
      <p:sp>
        <p:nvSpPr>
          <p:cNvPr id="7" name="Rectangle 6"/>
          <p:cNvSpPr/>
          <p:nvPr userDrawn="1"/>
        </p:nvSpPr>
        <p:spPr>
          <a:xfrm>
            <a:off x="0" y="4873752"/>
            <a:ext cx="9144000" cy="275255"/>
          </a:xfrm>
          <a:prstGeom prst="rect">
            <a:avLst/>
          </a:prstGeom>
          <a:solidFill>
            <a:srgbClr val="D1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extBox 12"/>
          <p:cNvSpPr txBox="1">
            <a:spLocks noChangeArrowheads="1"/>
          </p:cNvSpPr>
          <p:nvPr userDrawn="1"/>
        </p:nvSpPr>
        <p:spPr bwMode="auto">
          <a:xfrm>
            <a:off x="8198202" y="4868245"/>
            <a:ext cx="712788"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defRPr/>
            </a:pPr>
            <a:fld id="{26F96CE2-93CF-406C-ACE5-0A3BBE01630B}" type="slidenum">
              <a:rPr lang="en-US" sz="900" smtClean="0">
                <a:solidFill>
                  <a:srgbClr val="454545"/>
                </a:solidFill>
                <a:latin typeface="Calibri" panose="020F0502020204030204"/>
              </a:rPr>
              <a:pPr algn="r" eaLnBrk="1" hangingPunct="1">
                <a:defRPr/>
              </a:pPr>
              <a:t>‹#›</a:t>
            </a:fld>
            <a:endParaRPr lang="en-US" sz="900" dirty="0">
              <a:solidFill>
                <a:srgbClr val="454545"/>
              </a:solidFill>
              <a:latin typeface="Calibri" panose="020F0502020204030204"/>
            </a:endParaRPr>
          </a:p>
        </p:txBody>
      </p:sp>
      <p:sp>
        <p:nvSpPr>
          <p:cNvPr id="10" name="TextBox 9"/>
          <p:cNvSpPr txBox="1">
            <a:spLocks noChangeArrowheads="1"/>
          </p:cNvSpPr>
          <p:nvPr userDrawn="1"/>
        </p:nvSpPr>
        <p:spPr bwMode="auto">
          <a:xfrm>
            <a:off x="228600" y="4875394"/>
            <a:ext cx="1897063" cy="23083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US" sz="900" dirty="0">
                <a:solidFill>
                  <a:srgbClr val="454545"/>
                </a:solidFill>
                <a:latin typeface="Calibri" panose="020F0502020204030204"/>
              </a:rPr>
              <a:t>© 2017 Persistent Systems </a:t>
            </a:r>
          </a:p>
        </p:txBody>
      </p:sp>
    </p:spTree>
    <p:extLst>
      <p:ext uri="{BB962C8B-B14F-4D97-AF65-F5344CB8AC3E}">
        <p14:creationId xmlns:p14="http://schemas.microsoft.com/office/powerpoint/2010/main" val="145944049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40" r:id="rId6"/>
    <p:sldLayoutId id="2147483741" r:id="rId7"/>
    <p:sldLayoutId id="2147483742" r:id="rId8"/>
    <p:sldLayoutId id="2147483743" r:id="rId9"/>
    <p:sldLayoutId id="2147483744" r:id="rId10"/>
    <p:sldLayoutId id="2147483745" r:id="rId11"/>
  </p:sldLayoutIdLst>
  <p:txStyles>
    <p:titleStyle>
      <a:lvl1pPr algn="l" defTabSz="685800" rtl="0" eaLnBrk="1" latinLnBrk="0" hangingPunct="1">
        <a:lnSpc>
          <a:spcPct val="90000"/>
        </a:lnSpc>
        <a:spcBef>
          <a:spcPct val="0"/>
        </a:spcBef>
        <a:buNone/>
        <a:defRPr sz="2800" b="1" kern="1200">
          <a:solidFill>
            <a:srgbClr val="006899"/>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Smart Parking System</a:t>
            </a:r>
          </a:p>
        </p:txBody>
      </p:sp>
      <p:sp>
        <p:nvSpPr>
          <p:cNvPr id="3" name="Subtitle 2"/>
          <p:cNvSpPr>
            <a:spLocks noGrp="1"/>
          </p:cNvSpPr>
          <p:nvPr>
            <p:ph type="subTitle" idx="1"/>
          </p:nvPr>
        </p:nvSpPr>
        <p:spPr/>
        <p:txBody>
          <a:bodyPr/>
          <a:lstStyle/>
          <a:p>
            <a:r>
              <a:rPr lang="en-US" dirty="0"/>
              <a:t>Digital </a:t>
            </a:r>
            <a:r>
              <a:rPr lang="en-US" dirty="0" err="1"/>
              <a:t>Technothon</a:t>
            </a:r>
            <a:r>
              <a:rPr lang="en-US" dirty="0"/>
              <a:t> - 29 August 2017</a:t>
            </a:r>
          </a:p>
          <a:p>
            <a:r>
              <a:rPr lang="en-US" dirty="0"/>
              <a:t>- Group No 6 (Kajal, Onkar and </a:t>
            </a:r>
            <a:r>
              <a:rPr lang="en-US" dirty="0" err="1"/>
              <a:t>Swaroop</a:t>
            </a:r>
            <a:r>
              <a:rPr lang="en-US" dirty="0"/>
              <a:t>)</a:t>
            </a:r>
          </a:p>
        </p:txBody>
      </p:sp>
    </p:spTree>
    <p:extLst>
      <p:ext uri="{BB962C8B-B14F-4D97-AF65-F5344CB8AC3E}">
        <p14:creationId xmlns:p14="http://schemas.microsoft.com/office/powerpoint/2010/main" val="145276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a:t>© 2017 Persistent Systems</a:t>
            </a:r>
            <a:endParaRPr lang="en-US" dirty="0"/>
          </a:p>
        </p:txBody>
      </p:sp>
      <p:sp>
        <p:nvSpPr>
          <p:cNvPr id="3" name="Slide Number Placeholder 2"/>
          <p:cNvSpPr>
            <a:spLocks noGrp="1"/>
          </p:cNvSpPr>
          <p:nvPr>
            <p:ph type="sldNum" sz="quarter" idx="4"/>
          </p:nvPr>
        </p:nvSpPr>
        <p:spPr/>
        <p:txBody>
          <a:bodyPr/>
          <a:lstStyle/>
          <a:p>
            <a:fld id="{F63A83F6-5717-4A40-A490-4BB700177429}" type="slidenum">
              <a:rPr lang="en-US" smtClean="0"/>
              <a:pPr/>
              <a:t>10</a:t>
            </a:fld>
            <a:endParaRPr lang="en-US" dirty="0"/>
          </a:p>
        </p:txBody>
      </p:sp>
      <p:sp>
        <p:nvSpPr>
          <p:cNvPr id="4" name="Title 3"/>
          <p:cNvSpPr>
            <a:spLocks noGrp="1"/>
          </p:cNvSpPr>
          <p:nvPr>
            <p:ph type="ctrTitle"/>
          </p:nvPr>
        </p:nvSpPr>
        <p:spPr/>
        <p:txBody>
          <a:bodyPr/>
          <a:lstStyle/>
          <a:p>
            <a:r>
              <a:rPr lang="en-IN" dirty="0"/>
              <a:t>Questions &amp; Answers</a:t>
            </a:r>
          </a:p>
        </p:txBody>
      </p:sp>
    </p:spTree>
    <p:extLst>
      <p:ext uri="{BB962C8B-B14F-4D97-AF65-F5344CB8AC3E}">
        <p14:creationId xmlns:p14="http://schemas.microsoft.com/office/powerpoint/2010/main" val="150812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a:t>© 2017 Persistent Systems</a:t>
            </a:r>
            <a:endParaRPr lang="en-US" dirty="0"/>
          </a:p>
        </p:txBody>
      </p:sp>
      <p:sp>
        <p:nvSpPr>
          <p:cNvPr id="3" name="Slide Number Placeholder 2"/>
          <p:cNvSpPr>
            <a:spLocks noGrp="1"/>
          </p:cNvSpPr>
          <p:nvPr>
            <p:ph type="sldNum" sz="quarter" idx="4"/>
          </p:nvPr>
        </p:nvSpPr>
        <p:spPr/>
        <p:txBody>
          <a:bodyPr/>
          <a:lstStyle/>
          <a:p>
            <a:fld id="{F63A83F6-5717-4A40-A490-4BB700177429}" type="slidenum">
              <a:rPr lang="en-US" smtClean="0"/>
              <a:pPr/>
              <a:t>11</a:t>
            </a:fld>
            <a:endParaRPr lang="en-US" dirty="0"/>
          </a:p>
        </p:txBody>
      </p:sp>
      <p:sp>
        <p:nvSpPr>
          <p:cNvPr id="4" name="Title 3"/>
          <p:cNvSpPr>
            <a:spLocks noGrp="1"/>
          </p:cNvSpPr>
          <p:nvPr>
            <p:ph type="ctrTitle"/>
          </p:nvPr>
        </p:nvSpPr>
        <p:spPr/>
        <p:txBody>
          <a:bodyPr/>
          <a:lstStyle/>
          <a:p>
            <a:r>
              <a:rPr lang="en-US" dirty="0"/>
              <a:t>Thanks !</a:t>
            </a:r>
          </a:p>
        </p:txBody>
      </p:sp>
    </p:spTree>
    <p:extLst>
      <p:ext uri="{BB962C8B-B14F-4D97-AF65-F5344CB8AC3E}">
        <p14:creationId xmlns:p14="http://schemas.microsoft.com/office/powerpoint/2010/main" val="91436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2</a:t>
            </a:fld>
            <a:endParaRPr lang="en-US" dirty="0"/>
          </a:p>
        </p:txBody>
      </p:sp>
      <p:sp>
        <p:nvSpPr>
          <p:cNvPr id="6" name="Title 2"/>
          <p:cNvSpPr>
            <a:spLocks noGrp="1"/>
          </p:cNvSpPr>
          <p:nvPr>
            <p:ph type="title"/>
          </p:nvPr>
        </p:nvSpPr>
        <p:spPr>
          <a:xfrm>
            <a:off x="228600" y="0"/>
            <a:ext cx="7955280" cy="896112"/>
          </a:xfrm>
        </p:spPr>
        <p:txBody>
          <a:bodyPr/>
          <a:lstStyle/>
          <a:p>
            <a:r>
              <a:rPr lang="en-US" dirty="0"/>
              <a:t>Content</a:t>
            </a:r>
          </a:p>
        </p:txBody>
      </p:sp>
      <p:sp>
        <p:nvSpPr>
          <p:cNvPr id="9" name="Rectangle 8"/>
          <p:cNvSpPr/>
          <p:nvPr/>
        </p:nvSpPr>
        <p:spPr>
          <a:xfrm flipH="1">
            <a:off x="1019998" y="711948"/>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365084" y="642632"/>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01</a:t>
            </a:r>
          </a:p>
        </p:txBody>
      </p:sp>
      <p:sp>
        <p:nvSpPr>
          <p:cNvPr id="11" name="Oval 10"/>
          <p:cNvSpPr/>
          <p:nvPr/>
        </p:nvSpPr>
        <p:spPr>
          <a:xfrm>
            <a:off x="365084" y="1223868"/>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02</a:t>
            </a:r>
          </a:p>
        </p:txBody>
      </p:sp>
      <p:sp>
        <p:nvSpPr>
          <p:cNvPr id="12" name="Oval 11"/>
          <p:cNvSpPr/>
          <p:nvPr/>
        </p:nvSpPr>
        <p:spPr>
          <a:xfrm>
            <a:off x="365084" y="1805105"/>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03</a:t>
            </a:r>
          </a:p>
        </p:txBody>
      </p:sp>
      <p:sp>
        <p:nvSpPr>
          <p:cNvPr id="13" name="Oval 12"/>
          <p:cNvSpPr/>
          <p:nvPr/>
        </p:nvSpPr>
        <p:spPr>
          <a:xfrm>
            <a:off x="365084" y="2392647"/>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04</a:t>
            </a:r>
          </a:p>
        </p:txBody>
      </p:sp>
      <p:sp>
        <p:nvSpPr>
          <p:cNvPr id="14" name="Oval 13"/>
          <p:cNvSpPr/>
          <p:nvPr/>
        </p:nvSpPr>
        <p:spPr>
          <a:xfrm>
            <a:off x="365084" y="2973883"/>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05</a:t>
            </a:r>
          </a:p>
        </p:txBody>
      </p:sp>
      <p:sp>
        <p:nvSpPr>
          <p:cNvPr id="15" name="Rectangle 14"/>
          <p:cNvSpPr/>
          <p:nvPr/>
        </p:nvSpPr>
        <p:spPr>
          <a:xfrm flipH="1">
            <a:off x="1019999" y="1293184"/>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flipH="1">
            <a:off x="1019999" y="1874420"/>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flipH="1">
            <a:off x="1019997" y="2461963"/>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flipH="1">
            <a:off x="1019996" y="3043199"/>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p:nvSpPr>
        <p:spPr>
          <a:xfrm>
            <a:off x="365084" y="3560630"/>
            <a:ext cx="623840" cy="623840"/>
          </a:xfrm>
          <a:prstGeom prst="ellipse">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800" b="1" dirty="0">
                <a:solidFill>
                  <a:srgbClr val="006899"/>
                </a:solidFill>
                <a:latin typeface="Arial" panose="020B0604020202020204" pitchFamily="34" charset="0"/>
                <a:cs typeface="Arial" panose="020B0604020202020204" pitchFamily="34" charset="0"/>
              </a:rPr>
              <a:t>06</a:t>
            </a:r>
          </a:p>
        </p:txBody>
      </p:sp>
      <p:sp>
        <p:nvSpPr>
          <p:cNvPr id="21" name="Rectangle 20"/>
          <p:cNvSpPr/>
          <p:nvPr/>
        </p:nvSpPr>
        <p:spPr>
          <a:xfrm flipH="1">
            <a:off x="1019996" y="3629946"/>
            <a:ext cx="41588" cy="485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Content Placeholder 1"/>
          <p:cNvSpPr txBox="1">
            <a:spLocks/>
          </p:cNvSpPr>
          <p:nvPr/>
        </p:nvSpPr>
        <p:spPr>
          <a:xfrm>
            <a:off x="1175433" y="769226"/>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Concept of  the project</a:t>
            </a:r>
            <a:endParaRPr lang="en-US" b="1" dirty="0">
              <a:solidFill>
                <a:srgbClr val="454545"/>
              </a:solidFill>
            </a:endParaRPr>
          </a:p>
        </p:txBody>
      </p:sp>
      <p:sp>
        <p:nvSpPr>
          <p:cNvPr id="24" name="Content Placeholder 1"/>
          <p:cNvSpPr txBox="1">
            <a:spLocks/>
          </p:cNvSpPr>
          <p:nvPr/>
        </p:nvSpPr>
        <p:spPr>
          <a:xfrm>
            <a:off x="1175433" y="1917336"/>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Required hardware and software</a:t>
            </a:r>
            <a:endParaRPr lang="en-US" b="1" dirty="0">
              <a:solidFill>
                <a:srgbClr val="454545"/>
              </a:solidFill>
            </a:endParaRPr>
          </a:p>
        </p:txBody>
      </p:sp>
      <p:sp>
        <p:nvSpPr>
          <p:cNvPr id="25" name="Content Placeholder 1"/>
          <p:cNvSpPr txBox="1">
            <a:spLocks/>
          </p:cNvSpPr>
          <p:nvPr/>
        </p:nvSpPr>
        <p:spPr>
          <a:xfrm>
            <a:off x="1175433" y="2485555"/>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Building blocks</a:t>
            </a:r>
            <a:endParaRPr lang="en-US" b="1" dirty="0">
              <a:solidFill>
                <a:srgbClr val="454545"/>
              </a:solidFill>
            </a:endParaRPr>
          </a:p>
        </p:txBody>
      </p:sp>
      <p:sp>
        <p:nvSpPr>
          <p:cNvPr id="28" name="Content Placeholder 1"/>
          <p:cNvSpPr txBox="1">
            <a:spLocks/>
          </p:cNvSpPr>
          <p:nvPr/>
        </p:nvSpPr>
        <p:spPr>
          <a:xfrm>
            <a:off x="1175433" y="3088270"/>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454545"/>
              </a:solidFill>
            </a:endParaRPr>
          </a:p>
        </p:txBody>
      </p:sp>
      <p:sp>
        <p:nvSpPr>
          <p:cNvPr id="29" name="Content Placeholder 1"/>
          <p:cNvSpPr txBox="1">
            <a:spLocks/>
          </p:cNvSpPr>
          <p:nvPr/>
        </p:nvSpPr>
        <p:spPr>
          <a:xfrm>
            <a:off x="1175433" y="3668031"/>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454545"/>
              </a:solidFill>
            </a:endParaRPr>
          </a:p>
        </p:txBody>
      </p:sp>
      <p:sp>
        <p:nvSpPr>
          <p:cNvPr id="30" name="Content Placeholder 1"/>
          <p:cNvSpPr txBox="1">
            <a:spLocks/>
          </p:cNvSpPr>
          <p:nvPr/>
        </p:nvSpPr>
        <p:spPr>
          <a:xfrm>
            <a:off x="1175433" y="4247792"/>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 </a:t>
            </a:r>
            <a:endParaRPr lang="en-US" b="1" dirty="0">
              <a:solidFill>
                <a:srgbClr val="454545"/>
              </a:solidFill>
            </a:endParaRPr>
          </a:p>
        </p:txBody>
      </p:sp>
      <p:sp>
        <p:nvSpPr>
          <p:cNvPr id="26" name="Content Placeholder 1"/>
          <p:cNvSpPr txBox="1">
            <a:spLocks/>
          </p:cNvSpPr>
          <p:nvPr/>
        </p:nvSpPr>
        <p:spPr>
          <a:xfrm>
            <a:off x="1175433" y="1315523"/>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Broad level solution</a:t>
            </a:r>
            <a:endParaRPr lang="en-US" b="1" dirty="0">
              <a:solidFill>
                <a:srgbClr val="454545"/>
              </a:solidFill>
            </a:endParaRPr>
          </a:p>
        </p:txBody>
      </p:sp>
      <p:sp>
        <p:nvSpPr>
          <p:cNvPr id="27" name="Content Placeholder 1"/>
          <p:cNvSpPr txBox="1">
            <a:spLocks/>
          </p:cNvSpPr>
          <p:nvPr/>
        </p:nvSpPr>
        <p:spPr>
          <a:xfrm>
            <a:off x="1175433" y="3088270"/>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454545"/>
                </a:solidFill>
              </a:rPr>
              <a:t>Demo</a:t>
            </a:r>
          </a:p>
        </p:txBody>
      </p:sp>
      <p:sp>
        <p:nvSpPr>
          <p:cNvPr id="31" name="Content Placeholder 1"/>
          <p:cNvSpPr txBox="1">
            <a:spLocks/>
          </p:cNvSpPr>
          <p:nvPr/>
        </p:nvSpPr>
        <p:spPr>
          <a:xfrm>
            <a:off x="1175433" y="3668031"/>
            <a:ext cx="6214240" cy="399376"/>
          </a:xfrm>
          <a:prstGeom prst="rect">
            <a:avLst/>
          </a:prstGeom>
        </p:spPr>
        <p:txBody>
          <a:bodyPr/>
          <a:lstStyle>
            <a:lvl1pPr marL="231775" indent="-231775" algn="l" defTabSz="457200" rtl="0" eaLnBrk="1" fontAlgn="base" hangingPunct="1">
              <a:spcBef>
                <a:spcPct val="20000"/>
              </a:spcBef>
              <a:spcAft>
                <a:spcPct val="0"/>
              </a:spcAft>
              <a:buClr>
                <a:srgbClr val="006899"/>
              </a:buClr>
              <a:buFont typeface="Wingdings 2" pitchFamily="18" charset="2"/>
              <a:buChar char=""/>
              <a:defRPr sz="2000" kern="1200">
                <a:solidFill>
                  <a:srgbClr val="404040"/>
                </a:solidFill>
                <a:latin typeface="Arial" pitchFamily="-112" charset="0"/>
                <a:ea typeface="ＭＳ Ｐゴシック" pitchFamily="-112" charset="-128"/>
                <a:cs typeface="ＭＳ Ｐゴシック" pitchFamily="-112" charset="-128"/>
              </a:defRPr>
            </a:lvl1pPr>
            <a:lvl2pPr marL="509588" indent="-222250" algn="l" defTabSz="457200" rtl="0" eaLnBrk="1" fontAlgn="base" hangingPunct="1">
              <a:spcBef>
                <a:spcPct val="20000"/>
              </a:spcBef>
              <a:spcAft>
                <a:spcPct val="0"/>
              </a:spcAft>
              <a:buClr>
                <a:srgbClr val="8DC63F"/>
              </a:buClr>
              <a:buFont typeface="Wingdings 2" pitchFamily="18" charset="2"/>
              <a:buChar char=""/>
              <a:defRPr kern="1200">
                <a:solidFill>
                  <a:srgbClr val="404040"/>
                </a:solidFill>
                <a:latin typeface="Arial" pitchFamily="-112" charset="0"/>
                <a:ea typeface="ＭＳ Ｐゴシック" pitchFamily="-112" charset="-128"/>
                <a:cs typeface="ＭＳ Ｐゴシック" pitchFamily="-112" charset="-128"/>
              </a:defRPr>
            </a:lvl2pPr>
            <a:lvl3pPr marL="796925" indent="-222250" algn="l" defTabSz="457200" rtl="0" eaLnBrk="1" fontAlgn="base" hangingPunct="1">
              <a:spcBef>
                <a:spcPct val="20000"/>
              </a:spcBef>
              <a:spcAft>
                <a:spcPct val="0"/>
              </a:spcAft>
              <a:buClr>
                <a:schemeClr val="accent1"/>
              </a:buClr>
              <a:buFont typeface="Wingdings 2" pitchFamily="18" charset="2"/>
              <a:buChar char=""/>
              <a:defRPr sz="1600" kern="1200">
                <a:solidFill>
                  <a:srgbClr val="404040"/>
                </a:solidFill>
                <a:latin typeface="Arial" pitchFamily="-112" charset="0"/>
                <a:ea typeface="ＭＳ Ｐゴシック" pitchFamily="-112" charset="-128"/>
                <a:cs typeface="ＭＳ Ｐゴシック" pitchFamily="-112" charset="-128"/>
              </a:defRPr>
            </a:lvl3pPr>
            <a:lvl4pPr marL="1031875" indent="-169863" algn="l" defTabSz="457200" rtl="0" eaLnBrk="1" fontAlgn="base" hangingPunct="1">
              <a:spcBef>
                <a:spcPct val="20000"/>
              </a:spcBef>
              <a:spcAft>
                <a:spcPct val="0"/>
              </a:spcAft>
              <a:buClr>
                <a:srgbClr val="8DC63F"/>
              </a:buClr>
              <a:buFont typeface="Wingdings 2" pitchFamily="18" charset="2"/>
              <a:buChar char=""/>
              <a:defRPr sz="1400" kern="1200">
                <a:solidFill>
                  <a:srgbClr val="404040"/>
                </a:solidFill>
                <a:latin typeface="Arial" pitchFamily="-112" charset="0"/>
                <a:ea typeface="ＭＳ Ｐゴシック" pitchFamily="-112" charset="-128"/>
                <a:cs typeface="ＭＳ Ｐゴシック" pitchFamily="-112" charset="-128"/>
              </a:defRPr>
            </a:lvl4pPr>
            <a:lvl5pPr marL="1201738" indent="-117475" algn="l" defTabSz="457200" rtl="0" eaLnBrk="1" fontAlgn="base" hangingPunct="1">
              <a:spcBef>
                <a:spcPct val="20000"/>
              </a:spcBef>
              <a:spcAft>
                <a:spcPct val="0"/>
              </a:spcAft>
              <a:buClr>
                <a:schemeClr val="accent1"/>
              </a:buClr>
              <a:buFont typeface="Arial" charset="0"/>
              <a:buChar char="•"/>
              <a:defRPr sz="1200" kern="1200">
                <a:solidFill>
                  <a:srgbClr val="404040"/>
                </a:solidFill>
                <a:latin typeface="Arial" pitchFamily="-112" charset="0"/>
                <a:ea typeface="ＭＳ Ｐゴシック" pitchFamily="-112" charset="-128"/>
                <a:cs typeface="ＭＳ Ｐゴシック" pitchFamily="-112"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454545"/>
                </a:solidFill>
              </a:rPr>
              <a:t>Questions &amp; Answers</a:t>
            </a:r>
          </a:p>
        </p:txBody>
      </p:sp>
    </p:spTree>
    <p:extLst>
      <p:ext uri="{BB962C8B-B14F-4D97-AF65-F5344CB8AC3E}">
        <p14:creationId xmlns:p14="http://schemas.microsoft.com/office/powerpoint/2010/main" val="362267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Smart Parking System : Concept</a:t>
            </a:r>
          </a:p>
        </p:txBody>
      </p:sp>
      <p:sp>
        <p:nvSpPr>
          <p:cNvPr id="2" name="Footer Placeholder 1"/>
          <p:cNvSpPr>
            <a:spLocks noGrp="1"/>
          </p:cNvSpPr>
          <p:nvPr>
            <p:ph type="ftr" sz="quarter" idx="3"/>
          </p:nvPr>
        </p:nvSpPr>
        <p:spPr/>
        <p:txBody>
          <a:bodyPr/>
          <a:lstStyle/>
          <a:p>
            <a:r>
              <a:rPr lang="en-US"/>
              <a:t>© 2017 Persistent Systems</a:t>
            </a:r>
            <a:endParaRPr lang="en-US" dirty="0"/>
          </a:p>
        </p:txBody>
      </p:sp>
      <p:sp>
        <p:nvSpPr>
          <p:cNvPr id="3" name="Slide Number Placeholder 2"/>
          <p:cNvSpPr>
            <a:spLocks noGrp="1"/>
          </p:cNvSpPr>
          <p:nvPr>
            <p:ph type="sldNum" sz="quarter" idx="4"/>
          </p:nvPr>
        </p:nvSpPr>
        <p:spPr/>
        <p:txBody>
          <a:bodyPr/>
          <a:lstStyle/>
          <a:p>
            <a:fld id="{F63A83F6-5717-4A40-A490-4BB700177429}" type="slidenum">
              <a:rPr lang="en-US" smtClean="0"/>
              <a:pPr/>
              <a:t>3</a:t>
            </a:fld>
            <a:endParaRPr lang="en-US" dirty="0"/>
          </a:p>
        </p:txBody>
      </p:sp>
      <p:sp>
        <p:nvSpPr>
          <p:cNvPr id="4" name="TextBox 3"/>
          <p:cNvSpPr txBox="1"/>
          <p:nvPr/>
        </p:nvSpPr>
        <p:spPr>
          <a:xfrm>
            <a:off x="312234" y="843091"/>
            <a:ext cx="2520176" cy="400110"/>
          </a:xfrm>
          <a:prstGeom prst="rect">
            <a:avLst/>
          </a:prstGeom>
          <a:noFill/>
        </p:spPr>
        <p:txBody>
          <a:bodyPr wrap="square" rtlCol="0">
            <a:spAutoFit/>
          </a:bodyPr>
          <a:lstStyle/>
          <a:p>
            <a:r>
              <a:rPr lang="en-US" sz="2000" b="1" dirty="0"/>
              <a:t>Existing Problem </a:t>
            </a:r>
          </a:p>
        </p:txBody>
      </p:sp>
      <p:sp>
        <p:nvSpPr>
          <p:cNvPr id="7" name="TextBox 6"/>
          <p:cNvSpPr txBox="1"/>
          <p:nvPr/>
        </p:nvSpPr>
        <p:spPr>
          <a:xfrm>
            <a:off x="721112" y="1243201"/>
            <a:ext cx="7987990"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a:t>In a large parking area, finding free parking slot is a challenge. </a:t>
            </a:r>
          </a:p>
          <a:p>
            <a:pPr marL="342900" indent="-342900">
              <a:buFont typeface="Arial" panose="020B0604020202020204" pitchFamily="34" charset="0"/>
              <a:buChar char="•"/>
            </a:pPr>
            <a:r>
              <a:rPr lang="en-US" sz="1600" dirty="0"/>
              <a:t>Managing parking slot becomes cumbersome for the managing staff and also visitors find it a laborious task to hunt for a free parking slot. </a:t>
            </a:r>
          </a:p>
        </p:txBody>
      </p:sp>
      <p:sp>
        <p:nvSpPr>
          <p:cNvPr id="9" name="TextBox 8"/>
          <p:cNvSpPr txBox="1"/>
          <p:nvPr/>
        </p:nvSpPr>
        <p:spPr>
          <a:xfrm>
            <a:off x="312234" y="2232214"/>
            <a:ext cx="3367668" cy="400110"/>
          </a:xfrm>
          <a:prstGeom prst="rect">
            <a:avLst/>
          </a:prstGeom>
          <a:noFill/>
        </p:spPr>
        <p:txBody>
          <a:bodyPr wrap="square" rtlCol="0">
            <a:spAutoFit/>
          </a:bodyPr>
          <a:lstStyle/>
          <a:p>
            <a:r>
              <a:rPr lang="en-US" sz="2000" b="1" dirty="0"/>
              <a:t>Proposed Solution </a:t>
            </a:r>
          </a:p>
        </p:txBody>
      </p:sp>
      <p:sp>
        <p:nvSpPr>
          <p:cNvPr id="10" name="TextBox 9"/>
          <p:cNvSpPr txBox="1"/>
          <p:nvPr/>
        </p:nvSpPr>
        <p:spPr>
          <a:xfrm>
            <a:off x="721112" y="2737374"/>
            <a:ext cx="8204142"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a:t>Using IOT based system, we can help end users to find available parking slot easily and thereby reduce the efforts for the visitors and the management team as well.</a:t>
            </a:r>
          </a:p>
        </p:txBody>
      </p:sp>
    </p:spTree>
    <p:extLst>
      <p:ext uri="{BB962C8B-B14F-4D97-AF65-F5344CB8AC3E}">
        <p14:creationId xmlns:p14="http://schemas.microsoft.com/office/powerpoint/2010/main" val="236820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Broad Level Solution</a:t>
            </a:r>
          </a:p>
        </p:txBody>
      </p:sp>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4</a:t>
            </a:fld>
            <a:endParaRPr lang="en-US" dirty="0"/>
          </a:p>
        </p:txBody>
      </p:sp>
      <p:sp>
        <p:nvSpPr>
          <p:cNvPr id="6" name="TextBox 5"/>
          <p:cNvSpPr txBox="1"/>
          <p:nvPr/>
        </p:nvSpPr>
        <p:spPr>
          <a:xfrm>
            <a:off x="312234" y="843091"/>
            <a:ext cx="8720254" cy="892552"/>
          </a:xfrm>
          <a:prstGeom prst="rect">
            <a:avLst/>
          </a:prstGeom>
          <a:noFill/>
        </p:spPr>
        <p:txBody>
          <a:bodyPr wrap="square" rtlCol="0">
            <a:spAutoFit/>
          </a:bodyPr>
          <a:lstStyle/>
          <a:p>
            <a:r>
              <a:rPr lang="en-US" sz="2000" b="1" dirty="0"/>
              <a:t>Figuring out an empty parking slot</a:t>
            </a:r>
            <a:r>
              <a:rPr lang="en-US" sz="2000" dirty="0"/>
              <a:t>	</a:t>
            </a:r>
          </a:p>
          <a:p>
            <a:pPr marL="285750" indent="-285750">
              <a:buFont typeface="Arial" panose="020B0604020202020204" pitchFamily="34" charset="0"/>
              <a:buChar char="•"/>
            </a:pPr>
            <a:r>
              <a:rPr lang="en-US" sz="1600" dirty="0"/>
              <a:t>When a car will be parked in a parking slot, we will mark the slot as occupied and when it would moves out, we will mark the parking slot as free using IOT technology.   </a:t>
            </a:r>
          </a:p>
        </p:txBody>
      </p:sp>
      <p:sp>
        <p:nvSpPr>
          <p:cNvPr id="7" name="TextBox 6"/>
          <p:cNvSpPr txBox="1"/>
          <p:nvPr/>
        </p:nvSpPr>
        <p:spPr>
          <a:xfrm>
            <a:off x="312234" y="1922709"/>
            <a:ext cx="8831766" cy="1138773"/>
          </a:xfrm>
          <a:prstGeom prst="rect">
            <a:avLst/>
          </a:prstGeom>
          <a:noFill/>
        </p:spPr>
        <p:txBody>
          <a:bodyPr wrap="square" rtlCol="0">
            <a:spAutoFit/>
          </a:bodyPr>
          <a:lstStyle/>
          <a:p>
            <a:r>
              <a:rPr lang="en-US" sz="2000" b="1" dirty="0"/>
              <a:t>Display screen at the parking entrance</a:t>
            </a:r>
            <a:endParaRPr lang="en-US" sz="2000" dirty="0"/>
          </a:p>
          <a:p>
            <a:pPr marL="285750" indent="-285750">
              <a:buFont typeface="Arial" panose="020B0604020202020204" pitchFamily="34" charset="0"/>
              <a:buChar char="•"/>
            </a:pPr>
            <a:r>
              <a:rPr lang="en-US" sz="1600" dirty="0"/>
              <a:t>Availability of the parking slots will be displayed at the parking entrance. </a:t>
            </a:r>
          </a:p>
          <a:p>
            <a:pPr marL="285750" indent="-285750">
              <a:buFont typeface="Arial" panose="020B0604020202020204" pitchFamily="34" charset="0"/>
              <a:buChar char="•"/>
            </a:pPr>
            <a:r>
              <a:rPr lang="en-US" sz="1600" dirty="0"/>
              <a:t>Free slots and occupied slots will be displayed with different colors so that  the car driver would be able to figure out the free slot to park the car.</a:t>
            </a:r>
          </a:p>
        </p:txBody>
      </p:sp>
    </p:spTree>
    <p:extLst>
      <p:ext uri="{BB962C8B-B14F-4D97-AF65-F5344CB8AC3E}">
        <p14:creationId xmlns:p14="http://schemas.microsoft.com/office/powerpoint/2010/main" val="244356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Hardware and  Software</a:t>
            </a:r>
          </a:p>
        </p:txBody>
      </p:sp>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5</a:t>
            </a:fld>
            <a:endParaRPr lang="en-US" dirty="0"/>
          </a:p>
        </p:txBody>
      </p:sp>
      <p:sp>
        <p:nvSpPr>
          <p:cNvPr id="6" name="TextBox 5"/>
          <p:cNvSpPr txBox="1"/>
          <p:nvPr/>
        </p:nvSpPr>
        <p:spPr>
          <a:xfrm>
            <a:off x="0" y="843091"/>
            <a:ext cx="8925253" cy="3108543"/>
          </a:xfrm>
          <a:prstGeom prst="rect">
            <a:avLst/>
          </a:prstGeom>
          <a:noFill/>
        </p:spPr>
        <p:txBody>
          <a:bodyPr wrap="square" rtlCol="0">
            <a:spAutoFit/>
          </a:bodyPr>
          <a:lstStyle/>
          <a:p>
            <a:r>
              <a:rPr lang="en-US" sz="1800" b="1" dirty="0"/>
              <a:t>       </a:t>
            </a:r>
            <a:r>
              <a:rPr lang="en-US" sz="2000" b="1" dirty="0"/>
              <a:t>Ultrasonic Sensor </a:t>
            </a:r>
          </a:p>
          <a:p>
            <a:pPr marL="628650" lvl="1" indent="-285750">
              <a:buFont typeface="Arial" panose="020B0604020202020204" pitchFamily="34" charset="0"/>
              <a:buChar char="•"/>
            </a:pPr>
            <a:r>
              <a:rPr lang="en-US" sz="1600" dirty="0"/>
              <a:t>An Ultrasonic sensor is a device that can measure the distance to an object by using sound waves. </a:t>
            </a:r>
          </a:p>
          <a:p>
            <a:pPr marL="628650" lvl="1" indent="-285750">
              <a:buFont typeface="Arial" panose="020B0604020202020204" pitchFamily="34" charset="0"/>
              <a:buChar char="•"/>
            </a:pPr>
            <a:r>
              <a:rPr lang="en-US" sz="1600" dirty="0"/>
              <a:t>It measures distance by sending out a sound wave at a specific frequency and listening for that sound wave to bounce back. </a:t>
            </a:r>
          </a:p>
          <a:p>
            <a:pPr marL="628650" lvl="1" indent="-285750">
              <a:buFont typeface="Arial" panose="020B0604020202020204" pitchFamily="34" charset="0"/>
              <a:buChar char="•"/>
            </a:pPr>
            <a:r>
              <a:rPr lang="en-US" sz="1600" dirty="0"/>
              <a:t>By recording the elapsed time between the sound wave being generated and the sound wave bouncing back, it is possible to calculate the distance between the sonar sensor and the object. </a:t>
            </a:r>
            <a:endParaRPr lang="en-US" sz="1600" b="1" dirty="0"/>
          </a:p>
          <a:p>
            <a:pPr marL="628650" lvl="1" indent="-285750">
              <a:buFont typeface="Arial" panose="020B0604020202020204" pitchFamily="34" charset="0"/>
              <a:buChar char="•"/>
            </a:pPr>
            <a:r>
              <a:rPr lang="en-US" sz="1600" dirty="0"/>
              <a:t>This sensor will help us </a:t>
            </a:r>
            <a:r>
              <a:rPr lang="en-US" sz="1600" dirty="0"/>
              <a:t>to identify the presence of vehicle. </a:t>
            </a:r>
          </a:p>
          <a:p>
            <a:pPr marL="628650" lvl="1" indent="-285750">
              <a:buFont typeface="Arial" panose="020B0604020202020204" pitchFamily="34" charset="0"/>
              <a:buChar char="•"/>
            </a:pPr>
            <a:r>
              <a:rPr lang="en-US" sz="1600" dirty="0"/>
              <a:t>For this application, we will put the sensor at the roof of the parking slot and will measure the distance from the top.</a:t>
            </a:r>
          </a:p>
          <a:p>
            <a:pPr marL="628650" lvl="1" indent="-285750">
              <a:buFont typeface="Arial" panose="020B0604020202020204" pitchFamily="34" charset="0"/>
              <a:buChar char="•"/>
            </a:pPr>
            <a:r>
              <a:rPr lang="en-US" sz="1600" dirty="0"/>
              <a:t>When car would be parked, this distance will get reduced and hence we will be able to know that the parking slot is occupied. If the distance will not be reduced, we can say that the parking slot is empty.</a:t>
            </a:r>
          </a:p>
        </p:txBody>
      </p:sp>
    </p:spTree>
    <p:extLst>
      <p:ext uri="{BB962C8B-B14F-4D97-AF65-F5344CB8AC3E}">
        <p14:creationId xmlns:p14="http://schemas.microsoft.com/office/powerpoint/2010/main" val="146279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Hardware and  Software (Cont..)</a:t>
            </a:r>
            <a:endParaRPr lang="en-IN" dirty="0"/>
          </a:p>
        </p:txBody>
      </p:sp>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6</a:t>
            </a:fld>
            <a:endParaRPr lang="en-US" dirty="0"/>
          </a:p>
        </p:txBody>
      </p:sp>
      <p:sp>
        <p:nvSpPr>
          <p:cNvPr id="6" name="Content Placeholder 5"/>
          <p:cNvSpPr txBox="1">
            <a:spLocks noGrp="1"/>
          </p:cNvSpPr>
          <p:nvPr>
            <p:ph idx="1"/>
          </p:nvPr>
        </p:nvSpPr>
        <p:spPr>
          <a:xfrm>
            <a:off x="225990" y="1018095"/>
            <a:ext cx="8689410" cy="1136721"/>
          </a:xfrm>
          <a:prstGeom prst="rect">
            <a:avLst/>
          </a:prstGeom>
          <a:noFill/>
        </p:spPr>
        <p:txBody>
          <a:bodyPr wrap="square" rtlCol="0">
            <a:spAutoFit/>
          </a:bodyPr>
          <a:lstStyle/>
          <a:p>
            <a:pPr marL="0" indent="0">
              <a:buNone/>
            </a:pPr>
            <a:r>
              <a:rPr lang="en-US" sz="1800" b="1" dirty="0"/>
              <a:t>   </a:t>
            </a:r>
            <a:r>
              <a:rPr lang="en-US" sz="2000" b="1" dirty="0"/>
              <a:t>Arduino Uno Board </a:t>
            </a:r>
          </a:p>
          <a:p>
            <a:pPr lvl="1"/>
            <a:r>
              <a:rPr lang="en-US" sz="1600" dirty="0"/>
              <a:t>Ultrasonic sensor will only sense the data but we need to read the data and process it.</a:t>
            </a:r>
          </a:p>
          <a:p>
            <a:pPr lvl="1"/>
            <a:r>
              <a:rPr lang="en-US" sz="1600" dirty="0"/>
              <a:t>For his we will need Arduino board that would help us to mount the sensor and read the data coming from  sensors.</a:t>
            </a:r>
          </a:p>
        </p:txBody>
      </p:sp>
      <p:sp>
        <p:nvSpPr>
          <p:cNvPr id="7" name="TextBox 6"/>
          <p:cNvSpPr txBox="1"/>
          <p:nvPr/>
        </p:nvSpPr>
        <p:spPr>
          <a:xfrm>
            <a:off x="36943" y="3276898"/>
            <a:ext cx="8925253" cy="861774"/>
          </a:xfrm>
          <a:prstGeom prst="rect">
            <a:avLst/>
          </a:prstGeom>
          <a:noFill/>
        </p:spPr>
        <p:txBody>
          <a:bodyPr wrap="square" rtlCol="0">
            <a:spAutoFit/>
          </a:bodyPr>
          <a:lstStyle/>
          <a:p>
            <a:r>
              <a:rPr lang="en-US" dirty="0"/>
              <a:t>         </a:t>
            </a:r>
            <a:r>
              <a:rPr lang="en-US" sz="1800" b="1" dirty="0"/>
              <a:t>Arduino Programming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We will write a program  to read the sensor data. Program will be burned on the Arduino Uno microprocessor which will read and process the data.  </a:t>
            </a:r>
          </a:p>
        </p:txBody>
      </p:sp>
      <p:sp>
        <p:nvSpPr>
          <p:cNvPr id="9" name="TextBox 8"/>
          <p:cNvSpPr txBox="1"/>
          <p:nvPr/>
        </p:nvSpPr>
        <p:spPr>
          <a:xfrm>
            <a:off x="36944" y="2258296"/>
            <a:ext cx="8925253" cy="915122"/>
          </a:xfrm>
          <a:prstGeom prst="rect">
            <a:avLst/>
          </a:prstGeom>
          <a:noFill/>
        </p:spPr>
        <p:txBody>
          <a:bodyPr wrap="square" rtlCol="0">
            <a:spAutoFit/>
          </a:bodyPr>
          <a:lstStyle/>
          <a:p>
            <a:r>
              <a:rPr lang="en-US" dirty="0"/>
              <a:t>         </a:t>
            </a:r>
            <a:r>
              <a:rPr lang="en-US" sz="1800" b="1" dirty="0"/>
              <a:t>Wi-Fi Shield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We will have the sensed data on Arduino board which we need to push to outside world.</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Using Wi-Fi shield we will transfer the data </a:t>
            </a:r>
            <a:r>
              <a:rPr lang="en-US" sz="1600" dirty="0"/>
              <a:t>over the internet.</a:t>
            </a:r>
          </a:p>
        </p:txBody>
      </p:sp>
    </p:spTree>
    <p:extLst>
      <p:ext uri="{BB962C8B-B14F-4D97-AF65-F5344CB8AC3E}">
        <p14:creationId xmlns:p14="http://schemas.microsoft.com/office/powerpoint/2010/main" val="242315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Hardware and  Software </a:t>
            </a:r>
            <a:r>
              <a:rPr lang="en-US" dirty="0"/>
              <a:t>(Cont..)</a:t>
            </a:r>
            <a:endParaRPr lang="en-US" dirty="0"/>
          </a:p>
        </p:txBody>
      </p:sp>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7</a:t>
            </a:fld>
            <a:endParaRPr lang="en-US" dirty="0"/>
          </a:p>
        </p:txBody>
      </p:sp>
      <p:sp>
        <p:nvSpPr>
          <p:cNvPr id="9" name="TextBox 8"/>
          <p:cNvSpPr txBox="1"/>
          <p:nvPr/>
        </p:nvSpPr>
        <p:spPr>
          <a:xfrm>
            <a:off x="0" y="843091"/>
            <a:ext cx="8925253" cy="2257028"/>
          </a:xfrm>
          <a:prstGeom prst="rect">
            <a:avLst/>
          </a:prstGeom>
          <a:noFill/>
        </p:spPr>
        <p:txBody>
          <a:bodyPr wrap="square" rtlCol="0">
            <a:spAutoFit/>
          </a:bodyPr>
          <a:lstStyle/>
          <a:p>
            <a:r>
              <a:rPr lang="en-US" dirty="0"/>
              <a:t>         </a:t>
            </a:r>
            <a:r>
              <a:rPr lang="en-US" sz="2000" b="1" dirty="0"/>
              <a:t>Node Red / with IBM Blue Mix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Using Node red application, we will read the data coming from wi-fi shield.</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We will add our application logic here to analyze the incoming data and process it.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We will add here a presentation logic to display free and occupied parking slots.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With the help of IBM </a:t>
            </a:r>
            <a:r>
              <a:rPr lang="en-US" sz="1600" dirty="0" err="1">
                <a:solidFill>
                  <a:srgbClr val="454545"/>
                </a:solidFill>
                <a:cs typeface="Arial" panose="020B0604020202020204" pitchFamily="34" charset="0"/>
              </a:rPr>
              <a:t>Bluemix</a:t>
            </a:r>
            <a:r>
              <a:rPr lang="en-US" sz="1600" dirty="0">
                <a:solidFill>
                  <a:srgbClr val="454545"/>
                </a:solidFill>
                <a:cs typeface="Arial" panose="020B0604020202020204" pitchFamily="34" charset="0"/>
              </a:rPr>
              <a:t>, we will get a web service end point which will showcase live status of the parking slot.</a:t>
            </a:r>
          </a:p>
          <a:p>
            <a:r>
              <a:rPr lang="en-US" sz="1600" dirty="0"/>
              <a:t>   </a:t>
            </a:r>
          </a:p>
          <a:p>
            <a:r>
              <a:rPr lang="en-US" sz="1600" dirty="0"/>
              <a:t>		</a:t>
            </a:r>
          </a:p>
        </p:txBody>
      </p:sp>
      <p:sp>
        <p:nvSpPr>
          <p:cNvPr id="7" name="TextBox 6"/>
          <p:cNvSpPr txBox="1"/>
          <p:nvPr/>
        </p:nvSpPr>
        <p:spPr>
          <a:xfrm>
            <a:off x="0" y="2495664"/>
            <a:ext cx="8925253" cy="2378087"/>
          </a:xfrm>
          <a:prstGeom prst="rect">
            <a:avLst/>
          </a:prstGeom>
          <a:noFill/>
        </p:spPr>
        <p:txBody>
          <a:bodyPr wrap="square" rtlCol="0">
            <a:spAutoFit/>
          </a:bodyPr>
          <a:lstStyle/>
          <a:p>
            <a:r>
              <a:rPr lang="en-US" dirty="0"/>
              <a:t>         </a:t>
            </a:r>
            <a:r>
              <a:rPr lang="en-US" sz="2000" b="1" dirty="0"/>
              <a:t>MQTT Protocol</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MQTT (</a:t>
            </a:r>
            <a:r>
              <a:rPr lang="en-IN" sz="1600" dirty="0"/>
              <a:t>Message Queue Telemetry Transport</a:t>
            </a:r>
            <a:r>
              <a:rPr lang="en-US" sz="1600" dirty="0">
                <a:solidFill>
                  <a:srgbClr val="454545"/>
                </a:solidFill>
                <a:cs typeface="Arial" panose="020B0604020202020204" pitchFamily="34" charset="0"/>
              </a:rPr>
              <a:t>) is a publish-subscribe based “lightweight” messaging protocol designed for connections with remote locations where “a small code footprint” is required or network bandwidth is limited.</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The publish-subscribe messaging pattern requires a message broker. </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The broker is responsible for distributing messages to interested clients based on the topic of the message.</a:t>
            </a:r>
          </a:p>
          <a:p>
            <a:pPr marL="514350" lvl="1" indent="-171450">
              <a:lnSpc>
                <a:spcPct val="90000"/>
              </a:lnSpc>
              <a:spcBef>
                <a:spcPts val="375"/>
              </a:spcBef>
              <a:buClr>
                <a:srgbClr val="006899"/>
              </a:buClr>
              <a:buFont typeface="Arial" panose="020B0604020202020204" pitchFamily="34" charset="0"/>
              <a:buChar char="•"/>
            </a:pPr>
            <a:r>
              <a:rPr lang="en-US" sz="1600" dirty="0">
                <a:solidFill>
                  <a:srgbClr val="454545"/>
                </a:solidFill>
                <a:cs typeface="Arial" panose="020B0604020202020204" pitchFamily="34" charset="0"/>
              </a:rPr>
              <a:t>Here in this application we would be using MQTT protocol to transfer the distance sensed between the sensor and surface of the car.</a:t>
            </a:r>
            <a:r>
              <a:rPr lang="en-US" sz="1600" dirty="0"/>
              <a:t>		</a:t>
            </a:r>
          </a:p>
        </p:txBody>
      </p:sp>
    </p:spTree>
    <p:extLst>
      <p:ext uri="{BB962C8B-B14F-4D97-AF65-F5344CB8AC3E}">
        <p14:creationId xmlns:p14="http://schemas.microsoft.com/office/powerpoint/2010/main" val="378639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822" y="-66356"/>
            <a:ext cx="7955280" cy="843091"/>
          </a:xfrm>
        </p:spPr>
        <p:txBody>
          <a:bodyPr/>
          <a:lstStyle/>
          <a:p>
            <a:r>
              <a:rPr lang="en-US" dirty="0"/>
              <a:t>Building blocks</a:t>
            </a:r>
          </a:p>
        </p:txBody>
      </p:sp>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8</a:t>
            </a:fld>
            <a:endParaRPr lang="en-US" dirty="0"/>
          </a:p>
        </p:txBody>
      </p:sp>
      <p:sp>
        <p:nvSpPr>
          <p:cNvPr id="13" name="AutoShape 6" descr="Image result for sensor for distan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Image result for sensor for dista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4" descr="Image result for sensor for distan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2"/>
          <a:stretch>
            <a:fillRect/>
          </a:stretch>
        </p:blipFill>
        <p:spPr>
          <a:xfrm>
            <a:off x="155575" y="583582"/>
            <a:ext cx="1619836" cy="1619836"/>
          </a:xfrm>
          <a:prstGeom prst="rect">
            <a:avLst/>
          </a:prstGeom>
        </p:spPr>
      </p:pic>
      <p:pic>
        <p:nvPicPr>
          <p:cNvPr id="1026" name="Picture 2" descr="Image result for arduino uno images zoom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93" y="2283498"/>
            <a:ext cx="1767094" cy="122387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4"/>
          <a:stretch>
            <a:fillRect/>
          </a:stretch>
        </p:blipFill>
        <p:spPr>
          <a:xfrm>
            <a:off x="2450474" y="1971512"/>
            <a:ext cx="2466975" cy="1847850"/>
          </a:xfrm>
          <a:prstGeom prst="rect">
            <a:avLst/>
          </a:prstGeom>
        </p:spPr>
      </p:pic>
      <p:cxnSp>
        <p:nvCxnSpPr>
          <p:cNvPr id="22" name="Straight Arrow Connector 21"/>
          <p:cNvCxnSpPr/>
          <p:nvPr/>
        </p:nvCxnSpPr>
        <p:spPr>
          <a:xfrm>
            <a:off x="1254479" y="1634434"/>
            <a:ext cx="3408" cy="69313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p:nvPr/>
        </p:nvCxnSpPr>
        <p:spPr>
          <a:xfrm flipV="1">
            <a:off x="2173730" y="2756767"/>
            <a:ext cx="523288" cy="31642"/>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27" name="Rectangle 26"/>
          <p:cNvSpPr/>
          <p:nvPr/>
        </p:nvSpPr>
        <p:spPr>
          <a:xfrm>
            <a:off x="5090412" y="2167254"/>
            <a:ext cx="1717287" cy="124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RED by IBM BLUEMIX</a:t>
            </a:r>
          </a:p>
        </p:txBody>
      </p:sp>
      <p:cxnSp>
        <p:nvCxnSpPr>
          <p:cNvPr id="29" name="Straight Arrow Connector 28"/>
          <p:cNvCxnSpPr/>
          <p:nvPr/>
        </p:nvCxnSpPr>
        <p:spPr>
          <a:xfrm flipV="1">
            <a:off x="4620609" y="2824571"/>
            <a:ext cx="505573" cy="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30" name="Rectangle 29"/>
          <p:cNvSpPr/>
          <p:nvPr/>
        </p:nvSpPr>
        <p:spPr>
          <a:xfrm>
            <a:off x="7296317" y="2167253"/>
            <a:ext cx="1717287" cy="124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LIVE status of parking slot</a:t>
            </a:r>
          </a:p>
        </p:txBody>
      </p:sp>
      <p:sp>
        <p:nvSpPr>
          <p:cNvPr id="32" name="TextBox 31"/>
          <p:cNvSpPr txBox="1"/>
          <p:nvPr/>
        </p:nvSpPr>
        <p:spPr>
          <a:xfrm>
            <a:off x="1292714" y="1567511"/>
            <a:ext cx="1583473" cy="507831"/>
          </a:xfrm>
          <a:prstGeom prst="rect">
            <a:avLst/>
          </a:prstGeom>
          <a:noFill/>
        </p:spPr>
        <p:txBody>
          <a:bodyPr wrap="square" rtlCol="0">
            <a:spAutoFit/>
          </a:bodyPr>
          <a:lstStyle/>
          <a:p>
            <a:r>
              <a:rPr lang="en-US" dirty="0"/>
              <a:t>Sensor mounted on Arduino board </a:t>
            </a:r>
          </a:p>
        </p:txBody>
      </p:sp>
      <p:sp>
        <p:nvSpPr>
          <p:cNvPr id="35" name="TextBox 34"/>
          <p:cNvSpPr txBox="1"/>
          <p:nvPr/>
        </p:nvSpPr>
        <p:spPr>
          <a:xfrm>
            <a:off x="3037136" y="3702188"/>
            <a:ext cx="1583473" cy="507831"/>
          </a:xfrm>
          <a:prstGeom prst="rect">
            <a:avLst/>
          </a:prstGeom>
          <a:noFill/>
        </p:spPr>
        <p:txBody>
          <a:bodyPr wrap="square" rtlCol="0">
            <a:spAutoFit/>
          </a:bodyPr>
          <a:lstStyle/>
          <a:p>
            <a:r>
              <a:rPr lang="en-US" dirty="0"/>
              <a:t>Arduino connected to Wi-Fi shield  </a:t>
            </a:r>
          </a:p>
        </p:txBody>
      </p:sp>
      <p:cxnSp>
        <p:nvCxnSpPr>
          <p:cNvPr id="23" name="Straight Arrow Connector 22"/>
          <p:cNvCxnSpPr/>
          <p:nvPr/>
        </p:nvCxnSpPr>
        <p:spPr>
          <a:xfrm flipV="1">
            <a:off x="6838564" y="2824180"/>
            <a:ext cx="505573" cy="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0630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 2017 Persistent Systems</a:t>
            </a:r>
            <a:endParaRPr lang="en-US" dirty="0"/>
          </a:p>
        </p:txBody>
      </p:sp>
      <p:sp>
        <p:nvSpPr>
          <p:cNvPr id="5" name="Slide Number Placeholder 4"/>
          <p:cNvSpPr>
            <a:spLocks noGrp="1"/>
          </p:cNvSpPr>
          <p:nvPr>
            <p:ph type="sldNum" sz="quarter" idx="4"/>
          </p:nvPr>
        </p:nvSpPr>
        <p:spPr/>
        <p:txBody>
          <a:bodyPr/>
          <a:lstStyle/>
          <a:p>
            <a:fld id="{F63A83F6-5717-4A40-A490-4BB700177429}" type="slidenum">
              <a:rPr lang="en-US" smtClean="0"/>
              <a:pPr/>
              <a:t>9</a:t>
            </a:fld>
            <a:endParaRPr lang="en-US" dirty="0"/>
          </a:p>
        </p:txBody>
      </p:sp>
      <p:sp>
        <p:nvSpPr>
          <p:cNvPr id="6" name="Title 5"/>
          <p:cNvSpPr>
            <a:spLocks noGrp="1"/>
          </p:cNvSpPr>
          <p:nvPr>
            <p:ph type="ctrTitle"/>
          </p:nvPr>
        </p:nvSpPr>
        <p:spPr/>
        <p:txBody>
          <a:bodyPr/>
          <a:lstStyle/>
          <a:p>
            <a:r>
              <a:rPr lang="en-IN" dirty="0"/>
              <a:t>Demo</a:t>
            </a:r>
          </a:p>
        </p:txBody>
      </p:sp>
    </p:spTree>
    <p:extLst>
      <p:ext uri="{BB962C8B-B14F-4D97-AF65-F5344CB8AC3E}">
        <p14:creationId xmlns:p14="http://schemas.microsoft.com/office/powerpoint/2010/main" val="2274659972"/>
      </p:ext>
    </p:extLst>
  </p:cSld>
  <p:clrMapOvr>
    <a:masterClrMapping/>
  </p:clrMapOvr>
</p:sld>
</file>

<file path=ppt/theme/theme1.xml><?xml version="1.0" encoding="utf-8"?>
<a:theme xmlns:a="http://schemas.openxmlformats.org/drawingml/2006/main" name="Continuous Tranformation by Design">
  <a:themeElements>
    <a:clrScheme name="Persistent Pallette">
      <a:dk1>
        <a:sysClr val="windowText" lastClr="000000"/>
      </a:dk1>
      <a:lt1>
        <a:sysClr val="window" lastClr="FFFFFF"/>
      </a:lt1>
      <a:dk2>
        <a:srgbClr val="8DC63F"/>
      </a:dk2>
      <a:lt2>
        <a:srgbClr val="A1A1A1"/>
      </a:lt2>
      <a:accent1>
        <a:srgbClr val="006899"/>
      </a:accent1>
      <a:accent2>
        <a:srgbClr val="44C8F5"/>
      </a:accent2>
      <a:accent3>
        <a:srgbClr val="8DC63F"/>
      </a:accent3>
      <a:accent4>
        <a:srgbClr val="D3E174"/>
      </a:accent4>
      <a:accent5>
        <a:srgbClr val="F37021"/>
      </a:accent5>
      <a:accent6>
        <a:srgbClr val="FFE191"/>
      </a:accent6>
      <a:hlink>
        <a:srgbClr val="006899"/>
      </a:hlink>
      <a:folHlink>
        <a:srgbClr val="28BAFE"/>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istent 2016">
  <a:themeElements>
    <a:clrScheme name="Persistent Pallette">
      <a:dk1>
        <a:sysClr val="windowText" lastClr="000000"/>
      </a:dk1>
      <a:lt1>
        <a:sysClr val="window" lastClr="FFFFFF"/>
      </a:lt1>
      <a:dk2>
        <a:srgbClr val="8DC63F"/>
      </a:dk2>
      <a:lt2>
        <a:srgbClr val="A1A1A1"/>
      </a:lt2>
      <a:accent1>
        <a:srgbClr val="006899"/>
      </a:accent1>
      <a:accent2>
        <a:srgbClr val="44C8F5"/>
      </a:accent2>
      <a:accent3>
        <a:srgbClr val="8DC63F"/>
      </a:accent3>
      <a:accent4>
        <a:srgbClr val="D3E174"/>
      </a:accent4>
      <a:accent5>
        <a:srgbClr val="F37021"/>
      </a:accent5>
      <a:accent6>
        <a:srgbClr val="FFE191"/>
      </a:accent6>
      <a:hlink>
        <a:srgbClr val="006899"/>
      </a:hlink>
      <a:folHlink>
        <a:srgbClr val="28BAFE"/>
      </a:folHlink>
    </a:clrScheme>
    <a:fontScheme name="Custom - Arial Calibri">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3">
      <a:dk1>
        <a:srgbClr val="FFFFFF"/>
      </a:dk1>
      <a:lt1>
        <a:srgbClr val="FFFFFF"/>
      </a:lt1>
      <a:dk2>
        <a:srgbClr val="F37021"/>
      </a:dk2>
      <a:lt2>
        <a:srgbClr val="454545"/>
      </a:lt2>
      <a:accent1>
        <a:srgbClr val="006899"/>
      </a:accent1>
      <a:accent2>
        <a:srgbClr val="F37021"/>
      </a:accent2>
      <a:accent3>
        <a:srgbClr val="A6CE38"/>
      </a:accent3>
      <a:accent4>
        <a:srgbClr val="D1D2D4"/>
      </a:accent4>
      <a:accent5>
        <a:srgbClr val="454545"/>
      </a:accent5>
      <a:accent6>
        <a:srgbClr val="FEE5CA"/>
      </a:accent6>
      <a:hlink>
        <a:srgbClr val="006899"/>
      </a:hlink>
      <a:folHlink>
        <a:srgbClr val="006899"/>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olicy_x002d_Category xmlns="2bc7cf5c-cedc-422d-91ac-38171c02477d">18</Policy_x002d_Category>
    <Location xmlns="2bc7cf5c-cedc-422d-91ac-38171c02477d" xsi:nil="true"/>
    <Description0 xmlns="2bc7cf5c-cedc-422d-91ac-38171c02477d" xsi:nil="true"/>
    <Target_x0020_Audiences xmlns="2bc7cf5c-cedc-422d-91ac-38171c02477d" xsi:nil="true"/>
    <IsEmployeeManual xmlns="2bc7cf5c-cedc-422d-91ac-38171c02477d">false</IsEmployeeManual>
    <IsIntroduction xmlns="2bc7cf5c-cedc-422d-91ac-38171c02477d">false</IsIntroduction>
    <_dlc_DocId xmlns="7743cd98-1c01-4856-991c-42bd0d604507">J4M2WJYW6YAW-1-322</_dlc_DocId>
    <_dlc_DocIdUrl xmlns="7743cd98-1c01-4856-991c-42bd0d604507">
      <Url>https://pi.persistent.co.in/sites/Company-Policies/_layouts/15/DocIdRedir.aspx?ID=J4M2WJYW6YAW-1-322</Url>
      <Description>J4M2WJYW6YAW-1-322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F305BC4AEF7A42A33421629F087750" ma:contentTypeVersion="10" ma:contentTypeDescription="Create a new document." ma:contentTypeScope="" ma:versionID="09bf9140db1acb8b4584ce40aafb2d54">
  <xsd:schema xmlns:xsd="http://www.w3.org/2001/XMLSchema" xmlns:xs="http://www.w3.org/2001/XMLSchema" xmlns:p="http://schemas.microsoft.com/office/2006/metadata/properties" xmlns:ns2="7743cd98-1c01-4856-991c-42bd0d604507" xmlns:ns3="2bc7cf5c-cedc-422d-91ac-38171c02477d" targetNamespace="http://schemas.microsoft.com/office/2006/metadata/properties" ma:root="true" ma:fieldsID="2b761eb7cb5a85774cbd11f353244dca" ns2:_="" ns3:_="">
    <xsd:import namespace="7743cd98-1c01-4856-991c-42bd0d604507"/>
    <xsd:import namespace="2bc7cf5c-cedc-422d-91ac-38171c02477d"/>
    <xsd:element name="properties">
      <xsd:complexType>
        <xsd:sequence>
          <xsd:element name="documentManagement">
            <xsd:complexType>
              <xsd:all>
                <xsd:element ref="ns2:_dlc_DocId" minOccurs="0"/>
                <xsd:element ref="ns2:_dlc_DocIdUrl" minOccurs="0"/>
                <xsd:element ref="ns2:_dlc_DocIdPersistId" minOccurs="0"/>
                <xsd:element ref="ns3:Policy_x002d_Category" minOccurs="0"/>
                <xsd:element ref="ns3:Description0" minOccurs="0"/>
                <xsd:element ref="ns3:IsEmployeeManual" minOccurs="0"/>
                <xsd:element ref="ns3:IsIntroduction" minOccurs="0"/>
                <xsd:element ref="ns3:Location" minOccurs="0"/>
                <xsd:element ref="ns3:Target_x0020_Audienc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43cd98-1c01-4856-991c-42bd0d60450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bc7cf5c-cedc-422d-91ac-38171c02477d" elementFormDefault="qualified">
    <xsd:import namespace="http://schemas.microsoft.com/office/2006/documentManagement/types"/>
    <xsd:import namespace="http://schemas.microsoft.com/office/infopath/2007/PartnerControls"/>
    <xsd:element name="Policy_x002d_Category" ma:index="11" nillable="true" ma:displayName="Policy-Category" ma:list="{1764dac3-7bf9-4611-8046-67bd14d43c6b}" ma:internalName="Policy_x002d_Category" ma:showField="Category_x002d_Name">
      <xsd:simpleType>
        <xsd:restriction base="dms:Lookup"/>
      </xsd:simpleType>
    </xsd:element>
    <xsd:element name="Description0" ma:index="12" nillable="true" ma:displayName="Description" ma:internalName="Description0">
      <xsd:simpleType>
        <xsd:restriction base="dms:Text">
          <xsd:maxLength value="255"/>
        </xsd:restriction>
      </xsd:simpleType>
    </xsd:element>
    <xsd:element name="IsEmployeeManual" ma:index="13" nillable="true" ma:displayName="IsEmployeeManual" ma:default="0" ma:internalName="IsEmployeeManual">
      <xsd:simpleType>
        <xsd:restriction base="dms:Boolean"/>
      </xsd:simpleType>
    </xsd:element>
    <xsd:element name="IsIntroduction" ma:index="14" nillable="true" ma:displayName="IsIntroduction" ma:default="0" ma:internalName="IsIntroduction">
      <xsd:simpleType>
        <xsd:restriction base="dms:Boolean"/>
      </xsd:simpleType>
    </xsd:element>
    <xsd:element name="Location" ma:index="15" nillable="true" ma:displayName="Location" ma:hidden="true" ma:list="{f487949c-a6f1-4406-898c-4db7f98c7065}" ma:internalName="Location" ma:readOnly="false" ma:showField="Title">
      <xsd:simpleType>
        <xsd:restriction base="dms:Lookup"/>
      </xsd:simpleType>
    </xsd:element>
    <xsd:element name="Target_x0020_Audiences" ma:index="16"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04B7AC0-BB96-4CC0-B5C6-F769329D9D09}">
  <ds:schemaRefs>
    <ds:schemaRef ds:uri="http://purl.org/dc/dcmitype/"/>
    <ds:schemaRef ds:uri="http://purl.org/dc/elements/1.1/"/>
    <ds:schemaRef ds:uri="http://schemas.microsoft.com/office/2006/documentManagement/types"/>
    <ds:schemaRef ds:uri="2bc7cf5c-cedc-422d-91ac-38171c02477d"/>
    <ds:schemaRef ds:uri="7743cd98-1c01-4856-991c-42bd0d604507"/>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E940013-F6D5-4D31-A5AB-72B9C0273A2F}">
  <ds:schemaRefs>
    <ds:schemaRef ds:uri="http://schemas.microsoft.com/sharepoint/v3/contenttype/forms"/>
  </ds:schemaRefs>
</ds:datastoreItem>
</file>

<file path=customXml/itemProps3.xml><?xml version="1.0" encoding="utf-8"?>
<ds:datastoreItem xmlns:ds="http://schemas.openxmlformats.org/officeDocument/2006/customXml" ds:itemID="{74F76E4A-E25C-46F6-A1AB-926B0A358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43cd98-1c01-4856-991c-42bd0d604507"/>
    <ds:schemaRef ds:uri="2bc7cf5c-cedc-422d-91ac-38171c0247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A56E1E6-9609-4C75-841A-0B922440424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5034</TotalTime>
  <Words>738</Words>
  <Application>Microsoft Office PowerPoint</Application>
  <PresentationFormat>On-screen Show (16:9)</PresentationFormat>
  <Paragraphs>94</Paragraphs>
  <Slides>11</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ＭＳ Ｐゴシック</vt:lpstr>
      <vt:lpstr>Arial</vt:lpstr>
      <vt:lpstr>Calibri</vt:lpstr>
      <vt:lpstr>Georgia</vt:lpstr>
      <vt:lpstr>Wingdings 2</vt:lpstr>
      <vt:lpstr>Continuous Tranformation by Design</vt:lpstr>
      <vt:lpstr>Persistent 2016</vt:lpstr>
      <vt:lpstr>2_Office Theme</vt:lpstr>
      <vt:lpstr>Smart Parking System</vt:lpstr>
      <vt:lpstr>Content</vt:lpstr>
      <vt:lpstr>Smart Parking System : Concept</vt:lpstr>
      <vt:lpstr>Broad Level Solution</vt:lpstr>
      <vt:lpstr>Required Hardware and  Software</vt:lpstr>
      <vt:lpstr>Required Hardware and  Software (Cont..)</vt:lpstr>
      <vt:lpstr>Required Hardware and  Software (Cont..)</vt:lpstr>
      <vt:lpstr>Building blocks</vt:lpstr>
      <vt:lpstr>Demo</vt:lpstr>
      <vt:lpstr>Questions &amp; Answers</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Update Q4FY17</dc:title>
  <dc:creator>Pratyush Panangipalli</dc:creator>
  <cp:lastModifiedBy>Onkar Gadekar</cp:lastModifiedBy>
  <cp:revision>287</cp:revision>
  <dcterms:created xsi:type="dcterms:W3CDTF">2016-07-19T12:03:25Z</dcterms:created>
  <dcterms:modified xsi:type="dcterms:W3CDTF">2017-08-28T10:40:47Z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0x010100ACF305BC4AEF7A42A33421629F087750</vt:lpwstr>
  </property>
  <property fmtid="{D5CDD505-2E9C-101B-9397-08002B2CF9AE}" pid="3" name="_dlc_DocIdItemGuid">
    <vt:lpwstr>13c81793-d934-4b21-b188-28383ef9c538</vt:lpwstr>
  </property>
</Properties>
</file>