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40" d="100"/>
          <a:sy n="140" d="100"/>
        </p:scale>
        <p:origin x="-104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9B28-7E63-4595-85CD-B354A6B5B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97CC8-C9C2-44AC-8501-630D9E109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1150-4EEE-4D1F-9B57-5143037A1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A70C-7E6D-4C70-B461-EE28C99B9683}" type="datetimeFigureOut">
              <a:rPr lang="en-IN" smtClean="0"/>
              <a:t>20/02/24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0635C-4359-467E-A2AC-D8229346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36B1-2083-43DA-977F-092E944B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FE1B-8AAA-43B6-85D5-1A27904DC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19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7318-D6A3-4EF0-A4DA-65610BFF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EF021-2A92-4780-8067-C844A955F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A56DC-2F50-4E04-A2AD-8DD0BC2C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A70C-7E6D-4C70-B461-EE28C99B9683}" type="datetimeFigureOut">
              <a:rPr lang="en-IN" smtClean="0"/>
              <a:t>20/02/24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66579-8A9E-4F60-B68C-E6878FBF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38DCF-363D-4BC2-B965-47BE83C4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FE1B-8AAA-43B6-85D5-1A27904DC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75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681D6-7F95-436A-B09C-D0780EB3E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8B58D-3D34-419C-8ED3-B2391C2C9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4C89E-0687-4C9F-962D-04E4B724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A70C-7E6D-4C70-B461-EE28C99B9683}" type="datetimeFigureOut">
              <a:rPr lang="en-IN" smtClean="0"/>
              <a:t>20/02/24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C8F61-CD51-41EA-ACC2-5EA18BAE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016F4-05F4-4C60-9F5F-571170CC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FE1B-8AAA-43B6-85D5-1A27904DC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90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23DD-B7DD-4039-ADB8-22BF3768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D8A98-43C3-410C-8F20-60FEB4407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F9702-C77F-437F-B5A5-7EC86D05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A70C-7E6D-4C70-B461-EE28C99B9683}" type="datetimeFigureOut">
              <a:rPr lang="en-IN" smtClean="0"/>
              <a:t>20/02/24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A0CC-42B5-494F-88A7-E575C005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089E1-8333-46CC-8FE2-5E964901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FE1B-8AAA-43B6-85D5-1A27904DC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26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8CD3-478F-40BF-A4FB-8530DFC2F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9FD28-3ED9-4D3F-9004-184613639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DC721-9F68-4E4B-9032-27B214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A70C-7E6D-4C70-B461-EE28C99B9683}" type="datetimeFigureOut">
              <a:rPr lang="en-IN" smtClean="0"/>
              <a:t>20/02/24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30DB0-E53E-4929-88C5-A7A78D1A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A613B-C32D-4632-B511-B48988AD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FE1B-8AAA-43B6-85D5-1A27904DC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14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B0F8-B362-427C-A7DD-3E7F8A12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EB796-DD06-4F84-8D65-C6AB74B2C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40F61-1438-4F1A-9263-B2DE852FD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C5DC5-B04A-44C3-AE62-6652D372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A70C-7E6D-4C70-B461-EE28C99B9683}" type="datetimeFigureOut">
              <a:rPr lang="en-IN" smtClean="0"/>
              <a:t>20/02/24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6AB0D-81B2-4021-B5F7-3E8E78E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422E6-4514-468E-9A2C-18AB2B8A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FE1B-8AAA-43B6-85D5-1A27904DC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18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F3D4-7612-4017-885D-F6A96326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4EADC-3390-4A01-BE3E-DDF4F91B1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B20BC-606A-47DC-947C-841684A98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2AE8A-A36C-4AD2-9AB1-79D173FE4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095A4B-48B7-4D6F-AB3B-2DB280F29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D4BB17-6832-4BD3-9184-6C26D010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A70C-7E6D-4C70-B461-EE28C99B9683}" type="datetimeFigureOut">
              <a:rPr lang="en-IN" smtClean="0"/>
              <a:t>20/02/24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99E590-E4BC-4FE3-99DF-4686AD84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CC955-3F2E-474C-9DFA-DD6F7076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FE1B-8AAA-43B6-85D5-1A27904DC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2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EB4D-59C6-478E-A5BB-76D6B8F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0F230-0CA0-4DCA-BA2B-375688E3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A70C-7E6D-4C70-B461-EE28C99B9683}" type="datetimeFigureOut">
              <a:rPr lang="en-IN" smtClean="0"/>
              <a:t>20/02/24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FB1F6-4A49-4331-A45F-1A6F42DC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CF78F-9AC6-4813-8D03-D736FFF3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FE1B-8AAA-43B6-85D5-1A27904DC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22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141AC-9EC3-42BA-81B9-95BF637E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A70C-7E6D-4C70-B461-EE28C99B9683}" type="datetimeFigureOut">
              <a:rPr lang="en-IN" smtClean="0"/>
              <a:t>20/02/24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46FDC-3D3E-4545-86E8-1AFA0405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6B852-07EA-4237-89BB-229A9D6F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FE1B-8AAA-43B6-85D5-1A27904DC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166B-ED72-4648-A44C-862E99DE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23667-92DF-4CED-9FB5-4AE6D0F4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AC903-A772-4373-9203-387130563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2814A-BDBC-4417-AC09-E640C1A7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A70C-7E6D-4C70-B461-EE28C99B9683}" type="datetimeFigureOut">
              <a:rPr lang="en-IN" smtClean="0"/>
              <a:t>20/02/24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624A0-3482-45E0-A644-98E9A5A3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8D793-6393-42FE-9850-249E681D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FE1B-8AAA-43B6-85D5-1A27904DC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75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10A2-0861-473D-BBA4-14BF19436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CE1D2-D551-4DAC-B80C-9F06E843F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9B00A-761A-450B-AF8F-B58D2F8FD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12B86-16ED-4D1E-921C-61B7B3F5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A70C-7E6D-4C70-B461-EE28C99B9683}" type="datetimeFigureOut">
              <a:rPr lang="en-IN" smtClean="0"/>
              <a:t>20/02/24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6355A-E661-4B9F-8B25-0834F5FD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36C0-175C-4F08-A80A-879B4C79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7FE1B-8AAA-43B6-85D5-1A27904DC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14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C3C26-FFAD-4AEA-B3EE-512BC037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A5559-36FF-4016-9C36-3F5D20736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7BFD3-3C16-4D33-85F0-D1F248CF4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6A70C-7E6D-4C70-B461-EE28C99B9683}" type="datetimeFigureOut">
              <a:rPr lang="en-IN" smtClean="0"/>
              <a:t>20/02/24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4C2DC-FD32-4C7D-AE81-3FCC6AF58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0D3BE-5A07-4B33-8AEF-3CA5955D7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7FE1B-8AAA-43B6-85D5-1A27904DC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47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2A5E-263E-4D2A-8BBD-765B4FB53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DEE56-43CD-40B0-A88C-A59E5D34F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01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D805-1079-40AA-9963-0F7A2405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B9972-0884-4326-997C-9781B02C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63012-0EF6-4AC8-AC2E-A01162BFB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16" r="12526"/>
          <a:stretch/>
        </p:blipFill>
        <p:spPr>
          <a:xfrm>
            <a:off x="1501540" y="182880"/>
            <a:ext cx="9163251" cy="654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7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716E-D1EE-49AA-8CFA-62BAF29F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FF586-B1BF-423D-B578-C768E4BD7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753C4-82C9-4CA1-A593-ADDEA37D0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05" t="-1825" r="13750" b="1825"/>
          <a:stretch/>
        </p:blipFill>
        <p:spPr>
          <a:xfrm>
            <a:off x="1414914" y="0"/>
            <a:ext cx="9100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9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4E36-9A49-4C45-84A3-63627D95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415EE-ED11-4BDF-896E-A8FE6DF42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457BEA-811A-4DE5-BCC5-564DD6FDB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37" r="12605"/>
          <a:stretch/>
        </p:blipFill>
        <p:spPr>
          <a:xfrm>
            <a:off x="1491916" y="0"/>
            <a:ext cx="9163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0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7EF0-5CEA-45FE-BF32-AD60C8CB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8FC2-9C4C-46B7-B603-569E03130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706218-2AF7-44D4-B232-4405155EE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42" r="13750"/>
          <a:stretch/>
        </p:blipFill>
        <p:spPr>
          <a:xfrm>
            <a:off x="1626668" y="0"/>
            <a:ext cx="8888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2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D633-CEC7-4E9D-8E9A-1FD7200D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BCE62-87C0-4FC0-B5F8-EF6E66A4A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54E43-61C8-4520-ACF5-42D35B04D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74" r="12447"/>
          <a:stretch/>
        </p:blipFill>
        <p:spPr>
          <a:xfrm>
            <a:off x="1520792" y="0"/>
            <a:ext cx="9153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2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5DC7-F665-4D62-855C-935C8B9BA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9AD2D-7A2C-4FA1-8491-C863F6AC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34ED9-C785-482B-B8E1-9CA27AA91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11" r="12763"/>
          <a:stretch/>
        </p:blipFill>
        <p:spPr>
          <a:xfrm>
            <a:off x="1549666" y="0"/>
            <a:ext cx="9086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E037-9BCE-4E2A-9DCF-EA272303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0E9BF-60F3-4DF8-B15C-84AC7977E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A7741-CA8B-44F8-B5F0-A57338F17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8" r="13750"/>
          <a:stretch/>
        </p:blipFill>
        <p:spPr>
          <a:xfrm>
            <a:off x="1568918" y="0"/>
            <a:ext cx="8946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3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</Words>
  <Application>Microsoft Macintosh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</dc:title>
  <dc:creator>CSE-33</dc:creator>
  <cp:lastModifiedBy>Microsoft Office User</cp:lastModifiedBy>
  <cp:revision>8</cp:revision>
  <dcterms:created xsi:type="dcterms:W3CDTF">2024-02-16T07:45:23Z</dcterms:created>
  <dcterms:modified xsi:type="dcterms:W3CDTF">2024-02-20T16:29:10Z</dcterms:modified>
</cp:coreProperties>
</file>