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07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5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42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79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79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5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05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40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0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0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1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5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1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74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2807" y="-309472"/>
            <a:ext cx="8915399" cy="2262781"/>
          </a:xfrm>
        </p:spPr>
        <p:txBody>
          <a:bodyPr/>
          <a:lstStyle/>
          <a:p>
            <a:r>
              <a:rPr lang="en-US" dirty="0" smtClean="0"/>
              <a:t>Tableau assignments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8875" y="2892308"/>
            <a:ext cx="8915399" cy="11262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806" y="4764177"/>
            <a:ext cx="1392701" cy="1031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316" y="2097496"/>
            <a:ext cx="475363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64" y="165810"/>
            <a:ext cx="6421530" cy="3924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94" y="1878371"/>
            <a:ext cx="5315680" cy="480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941" y="902286"/>
            <a:ext cx="491558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8" y="115906"/>
            <a:ext cx="7249537" cy="4848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448" y="1721003"/>
            <a:ext cx="8398536" cy="4858428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5377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7" y="235170"/>
            <a:ext cx="7611537" cy="48679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895" y="1595566"/>
            <a:ext cx="769727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3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8" y="180301"/>
            <a:ext cx="7201905" cy="4848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504" y="489398"/>
            <a:ext cx="4597758" cy="61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4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" y="136881"/>
            <a:ext cx="6313563" cy="36495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30" y="3322749"/>
            <a:ext cx="5456842" cy="3406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37" y="3786388"/>
            <a:ext cx="5424177" cy="2984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231" y="136881"/>
            <a:ext cx="3850569" cy="30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8" y="104970"/>
            <a:ext cx="5547543" cy="6643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492" y="269738"/>
            <a:ext cx="6233891" cy="533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27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5" y="97733"/>
            <a:ext cx="6564973" cy="4782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221" y="1026954"/>
            <a:ext cx="5078647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3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3" y="96854"/>
            <a:ext cx="7828458" cy="4089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72" y="4383574"/>
            <a:ext cx="11327933" cy="22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6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60" y="957099"/>
            <a:ext cx="10764752" cy="5752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65938" y="416189"/>
            <a:ext cx="534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 smtClean="0"/>
              <a:t>Dashboard :- all graphs on one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05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9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8" y="126610"/>
            <a:ext cx="7906042" cy="3108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7" y="3474720"/>
            <a:ext cx="9580098" cy="3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548640"/>
            <a:ext cx="10421218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0" y="126611"/>
            <a:ext cx="7887801" cy="5002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370" y="1280159"/>
            <a:ext cx="7625751" cy="52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0" y="209006"/>
            <a:ext cx="9431066" cy="46393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72" y="2194560"/>
            <a:ext cx="5441464" cy="447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538"/>
            <a:ext cx="6850781" cy="40829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814" y="432759"/>
            <a:ext cx="5654750" cy="3747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57" y="123050"/>
            <a:ext cx="5716609" cy="27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6" y="138446"/>
            <a:ext cx="8754697" cy="46679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06308"/>
            <a:ext cx="11622122" cy="183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7" y="165472"/>
            <a:ext cx="5630061" cy="48107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192" y="836847"/>
            <a:ext cx="7792537" cy="38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3" y="176381"/>
            <a:ext cx="7087589" cy="3362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708" y="1759199"/>
            <a:ext cx="7802064" cy="4925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56" y="3921274"/>
            <a:ext cx="3807883" cy="24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1014</TotalTime>
  <Words>9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Tableau assignments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assignments</dc:title>
  <dc:creator>Microsoft account</dc:creator>
  <cp:lastModifiedBy>Microsoft account</cp:lastModifiedBy>
  <cp:revision>18</cp:revision>
  <dcterms:created xsi:type="dcterms:W3CDTF">2023-12-02T00:40:29Z</dcterms:created>
  <dcterms:modified xsi:type="dcterms:W3CDTF">2023-12-04T05:42:51Z</dcterms:modified>
</cp:coreProperties>
</file>