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3B4E-E22F-A442-A295-1446521F2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/>
              <a:t>PIZZA SALES - SQL PROJECT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DFF8B-0D51-6379-9D5A-80E2E5DD4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BY KAJAL NAWIK</a:t>
            </a:r>
          </a:p>
        </p:txBody>
      </p:sp>
    </p:spTree>
    <p:extLst>
      <p:ext uri="{BB962C8B-B14F-4D97-AF65-F5344CB8AC3E}">
        <p14:creationId xmlns:p14="http://schemas.microsoft.com/office/powerpoint/2010/main" val="313222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9591-15E9-05E2-CF2E-5062C8D5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top 3 most ordered pizza types based on revenue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88ACF-CDBF-AE13-E552-DB007E27B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903" y="2619535"/>
            <a:ext cx="5572903" cy="32103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B99108-2760-D8C9-5102-99651364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542" y="3429000"/>
            <a:ext cx="3962953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1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365A-52D3-9298-74B1-815A0207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percentage contribution of each pizza type to total revenue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BA8E6-18C4-26DF-9B21-DE464322E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36" y="2196268"/>
            <a:ext cx="7030431" cy="34866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C59D9C-5D9C-68BC-52FF-7FD49B9C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499" y="4893878"/>
            <a:ext cx="326753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01E2-232E-09E6-675F-A22C1A99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cumulative revenue generated over time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8AABC4-E860-7F35-A8AA-465093E67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766449"/>
            <a:ext cx="4667901" cy="25625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AA3AF-98A8-7009-9266-FCBE72B0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55" y="2766449"/>
            <a:ext cx="332468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0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EBC9-00BD-D7F8-23DC-E117169E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Determine the top 3 most ordered pizza types based on revenue for each pizza category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95A3A-DEC1-DCC5-5221-72AD480B8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85961"/>
            <a:ext cx="4908308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8A28F-8799-6DB6-AC20-A098F3EC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77" y="3429000"/>
            <a:ext cx="4744112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0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F299-435E-9D98-E7BB-66C4D436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Retrieve the total number of orders placed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58FF93-13DB-1A39-A0AC-64F5DEEA3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385" y="2507226"/>
            <a:ext cx="4829371" cy="20746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7F31EB-AC0F-858D-DB9D-D78A5A9E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598" y="4178709"/>
            <a:ext cx="3132660" cy="20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8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4AF8-6915-AF4E-08A1-68217DFA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Calculate the total revenue generated from  pizza sales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8537E-C264-086E-6D05-B9A9891A1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594" y="2206052"/>
            <a:ext cx="6489289" cy="22184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BC43B-3F26-1E96-2D77-6198FDB4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052" y="4796401"/>
            <a:ext cx="2733367" cy="14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0B08-B31C-9062-911F-64826EA5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Identify the highest -priced pizza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93274-EA07-C7D6-1192-84C223C12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3270691"/>
            <a:ext cx="5591955" cy="2124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FB821-BB09-6632-9469-08B7D3A2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450" y="3766059"/>
            <a:ext cx="256258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2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678A-9645-AF32-D78A-CC130A3A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</a:t>
            </a:r>
            <a:r>
              <a:rPr lang="en-US" dirty="0" err="1"/>
              <a:t>ost</a:t>
            </a:r>
            <a:r>
              <a:rPr lang="en-US" dirty="0"/>
              <a:t> common pizza size ordered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B1AB8-947D-4BB7-C2D3-8D8A68414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42" y="2411787"/>
            <a:ext cx="4447248" cy="22388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49CE7-7ED3-B06F-E406-28071948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24842"/>
            <a:ext cx="2448267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8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EA53-3C3D-B3E3-F61D-463FDEE9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necessary tables to find the total quantity of each pizza category ordered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F657D-3013-1F5D-F4B2-D8583C973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467" y="2241626"/>
            <a:ext cx="5763429" cy="2943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E5D64-15A8-A9D3-D781-7DB4BC013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19" y="4716286"/>
            <a:ext cx="220058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DD1C-9FD2-18F0-1615-DE303731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Determine the distribution of orders by hour of the day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50991-B489-C5CD-1A87-296449C8F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045" y="3429000"/>
            <a:ext cx="5410955" cy="1448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5D74D-71AD-CDEE-C311-03AE9E2A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683" y="2509709"/>
            <a:ext cx="186716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7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1AD7-7F85-0175-A56A-4EEBB6AF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Join relevant tables to find the category-wise distribution of pizzas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722D3-7118-5352-60B9-ED7FBBB93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183" y="2655279"/>
            <a:ext cx="2514951" cy="1762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80A41-8BF5-29D2-4495-7B956394B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50" y="3823691"/>
            <a:ext cx="2715004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6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7E77-B16D-6EE1-0E22-C8022CD8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the orders by date and calculate the average number of pizzas ordered per day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C8EED-5C21-356C-D670-1723D602A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11" y="2379974"/>
            <a:ext cx="5051140" cy="38919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5FF08-B015-4132-6165-FD890CE96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59" y="2401628"/>
            <a:ext cx="4838122" cy="38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027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</TotalTime>
  <Words>131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PIZZA SALES - SQL PROJECT   </vt:lpstr>
      <vt:lpstr> Retrieve the total number of orders placed</vt:lpstr>
      <vt:lpstr>Calculate the total revenue generated from  pizza sales</vt:lpstr>
      <vt:lpstr>       Identify the highest -priced pizza</vt:lpstr>
      <vt:lpstr>Identify the ost common pizza size ordered</vt:lpstr>
      <vt:lpstr>join the necessary tables to find the total quantity of each pizza category ordered</vt:lpstr>
      <vt:lpstr>Determine the distribution of orders by hour of the day</vt:lpstr>
      <vt:lpstr>Join relevant tables to find the category-wise distribution of pizzas</vt:lpstr>
      <vt:lpstr>Group the orders by date and calculate the average number of pizzas ordered per day</vt:lpstr>
      <vt:lpstr>Determine the top 3 most ordered pizza types based on revenue</vt:lpstr>
      <vt:lpstr>Calculate the percentage contribution of each pizza type to total revenue</vt:lpstr>
      <vt:lpstr>Analyze the cumulative revenue generated over time</vt:lpstr>
      <vt:lpstr>Determine the top 3 most ordered pizza types based on revenue for each pizza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kajal nawik</dc:creator>
  <cp:lastModifiedBy>kajal nawik</cp:lastModifiedBy>
  <cp:revision>1</cp:revision>
  <dcterms:created xsi:type="dcterms:W3CDTF">2025-02-20T23:09:34Z</dcterms:created>
  <dcterms:modified xsi:type="dcterms:W3CDTF">2025-02-20T23:37:54Z</dcterms:modified>
</cp:coreProperties>
</file>