
<file path=[Content_Types].xml><?xml version="1.0" encoding="utf-8"?>
<Types xmlns="http://schemas.openxmlformats.org/package/2006/content-types">
  <Default Extension="jpeg" ContentType="image/jpeg"/>
  <Default Extension="jp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59" r:id="rId1"/>
  </p:sldMasterIdLst>
  <p:sldIdLst>
    <p:sldId id="256" r:id="rId2"/>
    <p:sldId id="263" r:id="rId3"/>
    <p:sldId id="264" r:id="rId4"/>
    <p:sldId id="260" r:id="rId5"/>
    <p:sldId id="266" r:id="rId6"/>
    <p:sldId id="265" r:id="rId7"/>
    <p:sldId id="268" r:id="rId8"/>
    <p:sldId id="259" r:id="rId9"/>
    <p:sldId id="262" r:id="rId10"/>
    <p:sldId id="292" r:id="rId11"/>
    <p:sldId id="269" r:id="rId12"/>
    <p:sldId id="272" r:id="rId13"/>
    <p:sldId id="270" r:id="rId14"/>
    <p:sldId id="274" r:id="rId15"/>
    <p:sldId id="275" r:id="rId16"/>
    <p:sldId id="293" r:id="rId17"/>
    <p:sldId id="294" r:id="rId18"/>
    <p:sldId id="295" r:id="rId19"/>
    <p:sldId id="297" r:id="rId20"/>
    <p:sldId id="284" r:id="rId21"/>
    <p:sldId id="285" r:id="rId22"/>
    <p:sldId id="286" r:id="rId23"/>
    <p:sldId id="287" r:id="rId24"/>
    <p:sldId id="288" r:id="rId25"/>
    <p:sldId id="289" r:id="rId26"/>
    <p:sldId id="290"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5C017-9C8D-47C5-BF9A-DF12D944B83B}" v="47" dt="2023-09-23T22:24:35.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V. Purushothaman" userId="72af778b02444655" providerId="LiveId" clId="{CB9F9130-55E3-4C14-B524-73B34704C0F3}"/>
    <pc:docChg chg="undo redo custSel addSld delSld modSld modMainMaster">
      <pc:chgData name="P.V. Purushothaman" userId="72af778b02444655" providerId="LiveId" clId="{CB9F9130-55E3-4C14-B524-73B34704C0F3}" dt="2023-08-20T14:19:14.844" v="1298" actId="207"/>
      <pc:docMkLst>
        <pc:docMk/>
      </pc:docMkLst>
      <pc:sldChg chg="modSp mod setBg">
        <pc:chgData name="P.V. Purushothaman" userId="72af778b02444655" providerId="LiveId" clId="{CB9F9130-55E3-4C14-B524-73B34704C0F3}" dt="2023-08-20T14:19:14.844" v="1298" actId="207"/>
        <pc:sldMkLst>
          <pc:docMk/>
          <pc:sldMk cId="1781237080" sldId="256"/>
        </pc:sldMkLst>
        <pc:spChg chg="mod">
          <ac:chgData name="P.V. Purushothaman" userId="72af778b02444655" providerId="LiveId" clId="{CB9F9130-55E3-4C14-B524-73B34704C0F3}" dt="2023-08-20T14:19:08.626" v="1297" actId="207"/>
          <ac:spMkLst>
            <pc:docMk/>
            <pc:sldMk cId="1781237080" sldId="256"/>
            <ac:spMk id="2" creationId="{53C1A51D-31DB-9384-22B4-C7535ABB19AE}"/>
          </ac:spMkLst>
        </pc:spChg>
        <pc:spChg chg="mod">
          <ac:chgData name="P.V. Purushothaman" userId="72af778b02444655" providerId="LiveId" clId="{CB9F9130-55E3-4C14-B524-73B34704C0F3}" dt="2023-08-20T14:19:14.844" v="1298" actId="207"/>
          <ac:spMkLst>
            <pc:docMk/>
            <pc:sldMk cId="1781237080" sldId="256"/>
            <ac:spMk id="3" creationId="{EBD9956D-316C-2193-65FC-8A5F84FAB15C}"/>
          </ac:spMkLst>
        </pc:spChg>
      </pc:sldChg>
      <pc:sldChg chg="modSp new mod">
        <pc:chgData name="P.V. Purushothaman" userId="72af778b02444655" providerId="LiveId" clId="{CB9F9130-55E3-4C14-B524-73B34704C0F3}" dt="2023-08-20T11:56:31.479" v="1173" actId="12"/>
        <pc:sldMkLst>
          <pc:docMk/>
          <pc:sldMk cId="922319152" sldId="257"/>
        </pc:sldMkLst>
        <pc:spChg chg="mod">
          <ac:chgData name="P.V. Purushothaman" userId="72af778b02444655" providerId="LiveId" clId="{CB9F9130-55E3-4C14-B524-73B34704C0F3}" dt="2023-08-20T11:52:00.953" v="1108" actId="207"/>
          <ac:spMkLst>
            <pc:docMk/>
            <pc:sldMk cId="922319152" sldId="257"/>
            <ac:spMk id="2" creationId="{050010A7-1658-26DF-35BD-3AAB18D03EE7}"/>
          </ac:spMkLst>
        </pc:spChg>
        <pc:spChg chg="mod">
          <ac:chgData name="P.V. Purushothaman" userId="72af778b02444655" providerId="LiveId" clId="{CB9F9130-55E3-4C14-B524-73B34704C0F3}" dt="2023-08-20T11:56:31.479" v="1173" actId="12"/>
          <ac:spMkLst>
            <pc:docMk/>
            <pc:sldMk cId="922319152" sldId="257"/>
            <ac:spMk id="3" creationId="{E3D493E1-4B33-FADC-C8D0-7666F6FBA197}"/>
          </ac:spMkLst>
        </pc:spChg>
      </pc:sldChg>
      <pc:sldChg chg="modSp new del mod">
        <pc:chgData name="P.V. Purushothaman" userId="72af778b02444655" providerId="LiveId" clId="{CB9F9130-55E3-4C14-B524-73B34704C0F3}" dt="2023-08-20T11:58:26.998" v="1220" actId="2696"/>
        <pc:sldMkLst>
          <pc:docMk/>
          <pc:sldMk cId="1115810736" sldId="258"/>
        </pc:sldMkLst>
        <pc:spChg chg="mod">
          <ac:chgData name="P.V. Purushothaman" userId="72af778b02444655" providerId="LiveId" clId="{CB9F9130-55E3-4C14-B524-73B34704C0F3}" dt="2023-08-20T11:58:17.836" v="1218" actId="21"/>
          <ac:spMkLst>
            <pc:docMk/>
            <pc:sldMk cId="1115810736" sldId="258"/>
            <ac:spMk id="2" creationId="{1E746AF3-78D5-0EB8-F18E-32D616DE9DA1}"/>
          </ac:spMkLst>
        </pc:spChg>
        <pc:spChg chg="mod">
          <ac:chgData name="P.V. Purushothaman" userId="72af778b02444655" providerId="LiveId" clId="{CB9F9130-55E3-4C14-B524-73B34704C0F3}" dt="2023-08-20T11:58:10.195" v="1217" actId="20577"/>
          <ac:spMkLst>
            <pc:docMk/>
            <pc:sldMk cId="1115810736" sldId="258"/>
            <ac:spMk id="3" creationId="{F17A4005-BC70-95A8-2857-2B2708513B10}"/>
          </ac:spMkLst>
        </pc:spChg>
      </pc:sldChg>
      <pc:sldChg chg="modSp new">
        <pc:chgData name="P.V. Purushothaman" userId="72af778b02444655" providerId="LiveId" clId="{CB9F9130-55E3-4C14-B524-73B34704C0F3}" dt="2023-08-20T11:29:26.965" v="137"/>
        <pc:sldMkLst>
          <pc:docMk/>
          <pc:sldMk cId="4115415017" sldId="259"/>
        </pc:sldMkLst>
        <pc:spChg chg="mod">
          <ac:chgData name="P.V. Purushothaman" userId="72af778b02444655" providerId="LiveId" clId="{CB9F9130-55E3-4C14-B524-73B34704C0F3}" dt="2023-08-20T11:29:26.965" v="137"/>
          <ac:spMkLst>
            <pc:docMk/>
            <pc:sldMk cId="4115415017" sldId="259"/>
            <ac:spMk id="2" creationId="{83F2107F-EF9D-89DB-D7D4-0436D7DD0E68}"/>
          </ac:spMkLst>
        </pc:spChg>
        <pc:spChg chg="mod">
          <ac:chgData name="P.V. Purushothaman" userId="72af778b02444655" providerId="LiveId" clId="{CB9F9130-55E3-4C14-B524-73B34704C0F3}" dt="2023-08-20T11:29:26.965" v="137"/>
          <ac:spMkLst>
            <pc:docMk/>
            <pc:sldMk cId="4115415017" sldId="259"/>
            <ac:spMk id="3" creationId="{9BCFFE8B-D38D-22D7-DC74-92AC5A969ECD}"/>
          </ac:spMkLst>
        </pc:spChg>
      </pc:sldChg>
      <pc:sldChg chg="modSp new mod">
        <pc:chgData name="P.V. Purushothaman" userId="72af778b02444655" providerId="LiveId" clId="{CB9F9130-55E3-4C14-B524-73B34704C0F3}" dt="2023-08-20T12:07:37.137" v="1296" actId="2710"/>
        <pc:sldMkLst>
          <pc:docMk/>
          <pc:sldMk cId="1152600369" sldId="260"/>
        </pc:sldMkLst>
        <pc:spChg chg="mod">
          <ac:chgData name="P.V. Purushothaman" userId="72af778b02444655" providerId="LiveId" clId="{CB9F9130-55E3-4C14-B524-73B34704C0F3}" dt="2023-08-20T12:02:16.931" v="1271" actId="1076"/>
          <ac:spMkLst>
            <pc:docMk/>
            <pc:sldMk cId="1152600369" sldId="260"/>
            <ac:spMk id="2" creationId="{423F374C-3960-7FE2-C69B-468C734CFFE7}"/>
          </ac:spMkLst>
        </pc:spChg>
        <pc:spChg chg="mod">
          <ac:chgData name="P.V. Purushothaman" userId="72af778b02444655" providerId="LiveId" clId="{CB9F9130-55E3-4C14-B524-73B34704C0F3}" dt="2023-08-20T12:07:37.137" v="1296" actId="2710"/>
          <ac:spMkLst>
            <pc:docMk/>
            <pc:sldMk cId="1152600369" sldId="260"/>
            <ac:spMk id="3" creationId="{B0635AB9-C2E8-AD1C-DE7F-E833F1C10911}"/>
          </ac:spMkLst>
        </pc:spChg>
      </pc:sldChg>
      <pc:sldMasterChg chg="modSldLayout">
        <pc:chgData name="P.V. Purushothaman" userId="72af778b02444655" providerId="LiveId" clId="{CB9F9130-55E3-4C14-B524-73B34704C0F3}" dt="2023-08-20T11:16:38.243" v="42"/>
        <pc:sldMasterMkLst>
          <pc:docMk/>
          <pc:sldMasterMk cId="3324618300" sldId="2147484152"/>
        </pc:sldMasterMkLst>
        <pc:sldLayoutChg chg="delSp">
          <pc:chgData name="P.V. Purushothaman" userId="72af778b02444655" providerId="LiveId" clId="{CB9F9130-55E3-4C14-B524-73B34704C0F3}" dt="2023-08-20T11:16:38.243" v="42"/>
          <pc:sldLayoutMkLst>
            <pc:docMk/>
            <pc:sldMasterMk cId="3324618300" sldId="2147484152"/>
            <pc:sldLayoutMk cId="3248039146" sldId="2147484170"/>
          </pc:sldLayoutMkLst>
          <pc:spChg chg="del">
            <ac:chgData name="P.V. Purushothaman" userId="72af778b02444655" providerId="LiveId" clId="{CB9F9130-55E3-4C14-B524-73B34704C0F3}" dt="2023-08-20T11:16:38.243" v="42"/>
            <ac:spMkLst>
              <pc:docMk/>
              <pc:sldMasterMk cId="3324618300" sldId="2147484152"/>
              <pc:sldLayoutMk cId="3248039146" sldId="2147484170"/>
              <ac:spMk id="7" creationId="{00000000-0000-0000-0000-000000000000}"/>
            </ac:spMkLst>
          </pc:spChg>
        </pc:sldLayoutChg>
      </pc:sldMasterChg>
      <pc:sldMasterChg chg="modSldLayout">
        <pc:chgData name="P.V. Purushothaman" userId="72af778b02444655" providerId="LiveId" clId="{CB9F9130-55E3-4C14-B524-73B34704C0F3}" dt="2023-08-20T11:17:43.691" v="47"/>
        <pc:sldMasterMkLst>
          <pc:docMk/>
          <pc:sldMasterMk cId="2601198568" sldId="2147484224"/>
        </pc:sldMasterMkLst>
        <pc:sldLayoutChg chg="delSp">
          <pc:chgData name="P.V. Purushothaman" userId="72af778b02444655" providerId="LiveId" clId="{CB9F9130-55E3-4C14-B524-73B34704C0F3}" dt="2023-08-20T11:17:43.691" v="47"/>
          <pc:sldLayoutMkLst>
            <pc:docMk/>
            <pc:sldMasterMk cId="2601198568" sldId="2147484224"/>
            <pc:sldLayoutMk cId="1478583143" sldId="2147484242"/>
          </pc:sldLayoutMkLst>
          <pc:spChg chg="del">
            <ac:chgData name="P.V. Purushothaman" userId="72af778b02444655" providerId="LiveId" clId="{CB9F9130-55E3-4C14-B524-73B34704C0F3}" dt="2023-08-20T11:17:43.691" v="47"/>
            <ac:spMkLst>
              <pc:docMk/>
              <pc:sldMasterMk cId="2601198568" sldId="2147484224"/>
              <pc:sldLayoutMk cId="1478583143" sldId="2147484242"/>
              <ac:spMk id="7" creationId="{00000000-0000-0000-0000-000000000000}"/>
            </ac:spMkLst>
          </pc:spChg>
        </pc:sldLayoutChg>
      </pc:sldMasterChg>
      <pc:sldMasterChg chg="setBg modSldLayout">
        <pc:chgData name="P.V. Purushothaman" userId="72af778b02444655" providerId="LiveId" clId="{CB9F9130-55E3-4C14-B524-73B34704C0F3}" dt="2023-08-20T11:36:16.719" v="418"/>
        <pc:sldMasterMkLst>
          <pc:docMk/>
          <pc:sldMasterMk cId="2450139557" sldId="2147484959"/>
        </pc:sldMasterMkLst>
        <pc:sldLayoutChg chg="setBg">
          <pc:chgData name="P.V. Purushothaman" userId="72af778b02444655" providerId="LiveId" clId="{CB9F9130-55E3-4C14-B524-73B34704C0F3}" dt="2023-08-20T11:36:16.719" v="418"/>
          <pc:sldLayoutMkLst>
            <pc:docMk/>
            <pc:sldMasterMk cId="2450139557" sldId="2147484959"/>
            <pc:sldLayoutMk cId="1460074953" sldId="2147484960"/>
          </pc:sldLayoutMkLst>
        </pc:sldLayoutChg>
        <pc:sldLayoutChg chg="setBg">
          <pc:chgData name="P.V. Purushothaman" userId="72af778b02444655" providerId="LiveId" clId="{CB9F9130-55E3-4C14-B524-73B34704C0F3}" dt="2023-08-20T11:36:16.719" v="418"/>
          <pc:sldLayoutMkLst>
            <pc:docMk/>
            <pc:sldMasterMk cId="2450139557" sldId="2147484959"/>
            <pc:sldLayoutMk cId="386199190" sldId="2147484961"/>
          </pc:sldLayoutMkLst>
        </pc:sldLayoutChg>
        <pc:sldLayoutChg chg="setBg">
          <pc:chgData name="P.V. Purushothaman" userId="72af778b02444655" providerId="LiveId" clId="{CB9F9130-55E3-4C14-B524-73B34704C0F3}" dt="2023-08-20T11:36:16.719" v="418"/>
          <pc:sldLayoutMkLst>
            <pc:docMk/>
            <pc:sldMasterMk cId="2450139557" sldId="2147484959"/>
            <pc:sldLayoutMk cId="3243210026" sldId="2147484962"/>
          </pc:sldLayoutMkLst>
        </pc:sldLayoutChg>
        <pc:sldLayoutChg chg="setBg">
          <pc:chgData name="P.V. Purushothaman" userId="72af778b02444655" providerId="LiveId" clId="{CB9F9130-55E3-4C14-B524-73B34704C0F3}" dt="2023-08-20T11:36:16.719" v="418"/>
          <pc:sldLayoutMkLst>
            <pc:docMk/>
            <pc:sldMasterMk cId="2450139557" sldId="2147484959"/>
            <pc:sldLayoutMk cId="2679433372" sldId="2147484963"/>
          </pc:sldLayoutMkLst>
        </pc:sldLayoutChg>
        <pc:sldLayoutChg chg="setBg">
          <pc:chgData name="P.V. Purushothaman" userId="72af778b02444655" providerId="LiveId" clId="{CB9F9130-55E3-4C14-B524-73B34704C0F3}" dt="2023-08-20T11:36:16.719" v="418"/>
          <pc:sldLayoutMkLst>
            <pc:docMk/>
            <pc:sldMasterMk cId="2450139557" sldId="2147484959"/>
            <pc:sldLayoutMk cId="1392808779" sldId="2147484964"/>
          </pc:sldLayoutMkLst>
        </pc:sldLayoutChg>
        <pc:sldLayoutChg chg="setBg">
          <pc:chgData name="P.V. Purushothaman" userId="72af778b02444655" providerId="LiveId" clId="{CB9F9130-55E3-4C14-B524-73B34704C0F3}" dt="2023-08-20T11:36:16.719" v="418"/>
          <pc:sldLayoutMkLst>
            <pc:docMk/>
            <pc:sldMasterMk cId="2450139557" sldId="2147484959"/>
            <pc:sldLayoutMk cId="2922645869" sldId="2147484965"/>
          </pc:sldLayoutMkLst>
        </pc:sldLayoutChg>
        <pc:sldLayoutChg chg="setBg">
          <pc:chgData name="P.V. Purushothaman" userId="72af778b02444655" providerId="LiveId" clId="{CB9F9130-55E3-4C14-B524-73B34704C0F3}" dt="2023-08-20T11:36:16.719" v="418"/>
          <pc:sldLayoutMkLst>
            <pc:docMk/>
            <pc:sldMasterMk cId="2450139557" sldId="2147484959"/>
            <pc:sldLayoutMk cId="357716213" sldId="2147484966"/>
          </pc:sldLayoutMkLst>
        </pc:sldLayoutChg>
        <pc:sldLayoutChg chg="setBg">
          <pc:chgData name="P.V. Purushothaman" userId="72af778b02444655" providerId="LiveId" clId="{CB9F9130-55E3-4C14-B524-73B34704C0F3}" dt="2023-08-20T11:36:16.719" v="418"/>
          <pc:sldLayoutMkLst>
            <pc:docMk/>
            <pc:sldMasterMk cId="2450139557" sldId="2147484959"/>
            <pc:sldLayoutMk cId="3069767709" sldId="2147484967"/>
          </pc:sldLayoutMkLst>
        </pc:sldLayoutChg>
        <pc:sldLayoutChg chg="setBg">
          <pc:chgData name="P.V. Purushothaman" userId="72af778b02444655" providerId="LiveId" clId="{CB9F9130-55E3-4C14-B524-73B34704C0F3}" dt="2023-08-20T11:36:16.719" v="418"/>
          <pc:sldLayoutMkLst>
            <pc:docMk/>
            <pc:sldMasterMk cId="2450139557" sldId="2147484959"/>
            <pc:sldLayoutMk cId="523534806" sldId="2147484968"/>
          </pc:sldLayoutMkLst>
        </pc:sldLayoutChg>
        <pc:sldLayoutChg chg="setBg">
          <pc:chgData name="P.V. Purushothaman" userId="72af778b02444655" providerId="LiveId" clId="{CB9F9130-55E3-4C14-B524-73B34704C0F3}" dt="2023-08-20T11:36:16.719" v="418"/>
          <pc:sldLayoutMkLst>
            <pc:docMk/>
            <pc:sldMasterMk cId="2450139557" sldId="2147484959"/>
            <pc:sldLayoutMk cId="3961622803" sldId="2147484969"/>
          </pc:sldLayoutMkLst>
        </pc:sldLayoutChg>
        <pc:sldLayoutChg chg="setBg">
          <pc:chgData name="P.V. Purushothaman" userId="72af778b02444655" providerId="LiveId" clId="{CB9F9130-55E3-4C14-B524-73B34704C0F3}" dt="2023-08-20T11:36:16.719" v="418"/>
          <pc:sldLayoutMkLst>
            <pc:docMk/>
            <pc:sldMasterMk cId="2450139557" sldId="2147484959"/>
            <pc:sldLayoutMk cId="3348850401" sldId="2147484970"/>
          </pc:sldLayoutMkLst>
        </pc:sldLayoutChg>
      </pc:sldMasterChg>
    </pc:docChg>
  </pc:docChgLst>
  <pc:docChgLst>
    <pc:chgData name="P.V. Purushothaman" userId="72af778b02444655" providerId="LiveId" clId="{7A35C017-9C8D-47C5-BF9A-DF12D944B83B}"/>
    <pc:docChg chg="undo redo custSel addSld modSld sldOrd">
      <pc:chgData name="P.V. Purushothaman" userId="72af778b02444655" providerId="LiveId" clId="{7A35C017-9C8D-47C5-BF9A-DF12D944B83B}" dt="2023-09-23T22:34:26.731" v="4053" actId="20577"/>
      <pc:docMkLst>
        <pc:docMk/>
      </pc:docMkLst>
      <pc:sldChg chg="modSp mod">
        <pc:chgData name="P.V. Purushothaman" userId="72af778b02444655" providerId="LiveId" clId="{7A35C017-9C8D-47C5-BF9A-DF12D944B83B}" dt="2023-09-22T20:05:04.040" v="760" actId="1076"/>
        <pc:sldMkLst>
          <pc:docMk/>
          <pc:sldMk cId="1152600369" sldId="260"/>
        </pc:sldMkLst>
        <pc:spChg chg="mod">
          <ac:chgData name="P.V. Purushothaman" userId="72af778b02444655" providerId="LiveId" clId="{7A35C017-9C8D-47C5-BF9A-DF12D944B83B}" dt="2023-09-22T20:04:58.284" v="759" actId="1076"/>
          <ac:spMkLst>
            <pc:docMk/>
            <pc:sldMk cId="1152600369" sldId="260"/>
            <ac:spMk id="2" creationId="{423F374C-3960-7FE2-C69B-468C734CFFE7}"/>
          </ac:spMkLst>
        </pc:spChg>
        <pc:spChg chg="mod">
          <ac:chgData name="P.V. Purushothaman" userId="72af778b02444655" providerId="LiveId" clId="{7A35C017-9C8D-47C5-BF9A-DF12D944B83B}" dt="2023-09-22T20:05:04.040" v="760" actId="1076"/>
          <ac:spMkLst>
            <pc:docMk/>
            <pc:sldMk cId="1152600369" sldId="260"/>
            <ac:spMk id="3" creationId="{B0635AB9-C2E8-AD1C-DE7F-E833F1C10911}"/>
          </ac:spMkLst>
        </pc:spChg>
      </pc:sldChg>
      <pc:sldChg chg="modSp mod">
        <pc:chgData name="P.V. Purushothaman" userId="72af778b02444655" providerId="LiveId" clId="{7A35C017-9C8D-47C5-BF9A-DF12D944B83B}" dt="2023-09-23T12:49:15.058" v="762"/>
        <pc:sldMkLst>
          <pc:docMk/>
          <pc:sldMk cId="157171703" sldId="263"/>
        </pc:sldMkLst>
        <pc:spChg chg="mod">
          <ac:chgData name="P.V. Purushothaman" userId="72af778b02444655" providerId="LiveId" clId="{7A35C017-9C8D-47C5-BF9A-DF12D944B83B}" dt="2023-09-23T12:49:15.058" v="762"/>
          <ac:spMkLst>
            <pc:docMk/>
            <pc:sldMk cId="157171703" sldId="263"/>
            <ac:spMk id="4" creationId="{010DA21C-3546-B13F-A3FA-516A8905F83C}"/>
          </ac:spMkLst>
        </pc:spChg>
      </pc:sldChg>
      <pc:sldChg chg="modSp mod">
        <pc:chgData name="P.V. Purushothaman" userId="72af778b02444655" providerId="LiveId" clId="{7A35C017-9C8D-47C5-BF9A-DF12D944B83B}" dt="2023-09-23T21:48:29.059" v="2984" actId="255"/>
        <pc:sldMkLst>
          <pc:docMk/>
          <pc:sldMk cId="1062297050" sldId="265"/>
        </pc:sldMkLst>
        <pc:spChg chg="mod">
          <ac:chgData name="P.V. Purushothaman" userId="72af778b02444655" providerId="LiveId" clId="{7A35C017-9C8D-47C5-BF9A-DF12D944B83B}" dt="2023-09-23T21:48:29.059" v="2984" actId="255"/>
          <ac:spMkLst>
            <pc:docMk/>
            <pc:sldMk cId="1062297050" sldId="265"/>
            <ac:spMk id="3" creationId="{E3D493E1-4B33-FADC-C8D0-7666F6FBA197}"/>
          </ac:spMkLst>
        </pc:spChg>
      </pc:sldChg>
      <pc:sldChg chg="addSp delSp modSp mod">
        <pc:chgData name="P.V. Purushothaman" userId="72af778b02444655" providerId="LiveId" clId="{7A35C017-9C8D-47C5-BF9A-DF12D944B83B}" dt="2023-09-23T14:18:31.235" v="1170" actId="1076"/>
        <pc:sldMkLst>
          <pc:docMk/>
          <pc:sldMk cId="1087290980" sldId="275"/>
        </pc:sldMkLst>
        <pc:spChg chg="mod">
          <ac:chgData name="P.V. Purushothaman" userId="72af778b02444655" providerId="LiveId" clId="{7A35C017-9C8D-47C5-BF9A-DF12D944B83B}" dt="2023-09-23T14:16:32.809" v="1153" actId="1076"/>
          <ac:spMkLst>
            <pc:docMk/>
            <pc:sldMk cId="1087290980" sldId="275"/>
            <ac:spMk id="2" creationId="{B86EEBCF-6DEA-6339-843D-1031E3D44595}"/>
          </ac:spMkLst>
        </pc:spChg>
        <pc:spChg chg="mod">
          <ac:chgData name="P.V. Purushothaman" userId="72af778b02444655" providerId="LiveId" clId="{7A35C017-9C8D-47C5-BF9A-DF12D944B83B}" dt="2023-09-23T14:17:06.349" v="1159" actId="20577"/>
          <ac:spMkLst>
            <pc:docMk/>
            <pc:sldMk cId="1087290980" sldId="275"/>
            <ac:spMk id="3" creationId="{8CB81773-2A42-EDEF-D3F4-26CAF25AB771}"/>
          </ac:spMkLst>
        </pc:spChg>
        <pc:spChg chg="add del mod">
          <ac:chgData name="P.V. Purushothaman" userId="72af778b02444655" providerId="LiveId" clId="{7A35C017-9C8D-47C5-BF9A-DF12D944B83B}" dt="2023-09-23T13:06:14.272" v="802"/>
          <ac:spMkLst>
            <pc:docMk/>
            <pc:sldMk cId="1087290980" sldId="275"/>
            <ac:spMk id="4" creationId="{63B93EC8-4BD3-3647-A522-23DDE5ABE152}"/>
          </ac:spMkLst>
        </pc:spChg>
        <pc:spChg chg="add mod">
          <ac:chgData name="P.V. Purushothaman" userId="72af778b02444655" providerId="LiveId" clId="{7A35C017-9C8D-47C5-BF9A-DF12D944B83B}" dt="2023-09-23T14:18:31.235" v="1170" actId="1076"/>
          <ac:spMkLst>
            <pc:docMk/>
            <pc:sldMk cId="1087290980" sldId="275"/>
            <ac:spMk id="6" creationId="{DC35A05C-59DF-259B-1EDC-C5A7CDAB787E}"/>
          </ac:spMkLst>
        </pc:spChg>
        <pc:picChg chg="del mod">
          <ac:chgData name="P.V. Purushothaman" userId="72af778b02444655" providerId="LiveId" clId="{7A35C017-9C8D-47C5-BF9A-DF12D944B83B}" dt="2023-09-23T14:17:33.910" v="1163" actId="478"/>
          <ac:picMkLst>
            <pc:docMk/>
            <pc:sldMk cId="1087290980" sldId="275"/>
            <ac:picMk id="5" creationId="{71F1F960-DCA5-5F74-D051-B53E180A4A79}"/>
          </ac:picMkLst>
        </pc:picChg>
        <pc:picChg chg="mod">
          <ac:chgData name="P.V. Purushothaman" userId="72af778b02444655" providerId="LiveId" clId="{7A35C017-9C8D-47C5-BF9A-DF12D944B83B}" dt="2023-09-23T14:16:38.231" v="1154" actId="1076"/>
          <ac:picMkLst>
            <pc:docMk/>
            <pc:sldMk cId="1087290980" sldId="275"/>
            <ac:picMk id="7" creationId="{BA900921-3E0B-041D-8A94-597915EE8820}"/>
          </ac:picMkLst>
        </pc:picChg>
        <pc:picChg chg="mod">
          <ac:chgData name="P.V. Purushothaman" userId="72af778b02444655" providerId="LiveId" clId="{7A35C017-9C8D-47C5-BF9A-DF12D944B83B}" dt="2023-09-23T14:18:20.752" v="1168" actId="14100"/>
          <ac:picMkLst>
            <pc:docMk/>
            <pc:sldMk cId="1087290980" sldId="275"/>
            <ac:picMk id="9" creationId="{83304352-140F-9F32-B66F-084B11576AED}"/>
          </ac:picMkLst>
        </pc:picChg>
        <pc:picChg chg="add mod">
          <ac:chgData name="P.V. Purushothaman" userId="72af778b02444655" providerId="LiveId" clId="{7A35C017-9C8D-47C5-BF9A-DF12D944B83B}" dt="2023-09-23T14:18:08.245" v="1166" actId="14100"/>
          <ac:picMkLst>
            <pc:docMk/>
            <pc:sldMk cId="1087290980" sldId="275"/>
            <ac:picMk id="10" creationId="{D69A6DC3-0982-254B-8871-A5DBAC7387F1}"/>
          </ac:picMkLst>
        </pc:picChg>
      </pc:sldChg>
      <pc:sldChg chg="addSp delSp modSp add mod">
        <pc:chgData name="P.V. Purushothaman" userId="72af778b02444655" providerId="LiveId" clId="{7A35C017-9C8D-47C5-BF9A-DF12D944B83B}" dt="2023-09-20T08:32:50.279" v="168" actId="20577"/>
        <pc:sldMkLst>
          <pc:docMk/>
          <pc:sldMk cId="1122158312" sldId="280"/>
        </pc:sldMkLst>
        <pc:spChg chg="mod">
          <ac:chgData name="P.V. Purushothaman" userId="72af778b02444655" providerId="LiveId" clId="{7A35C017-9C8D-47C5-BF9A-DF12D944B83B}" dt="2023-09-20T08:03:12.619" v="52" actId="1076"/>
          <ac:spMkLst>
            <pc:docMk/>
            <pc:sldMk cId="1122158312" sldId="280"/>
            <ac:spMk id="2" creationId="{D236A7B6-34B6-32EE-7197-C6652BE0067C}"/>
          </ac:spMkLst>
        </pc:spChg>
        <pc:spChg chg="mod">
          <ac:chgData name="P.V. Purushothaman" userId="72af778b02444655" providerId="LiveId" clId="{7A35C017-9C8D-47C5-BF9A-DF12D944B83B}" dt="2023-09-20T08:31:56.911" v="157" actId="1076"/>
          <ac:spMkLst>
            <pc:docMk/>
            <pc:sldMk cId="1122158312" sldId="280"/>
            <ac:spMk id="3" creationId="{C4E5C178-1598-A544-E7C1-1A79BD56C91A}"/>
          </ac:spMkLst>
        </pc:spChg>
        <pc:spChg chg="del mod">
          <ac:chgData name="P.V. Purushothaman" userId="72af778b02444655" providerId="LiveId" clId="{7A35C017-9C8D-47C5-BF9A-DF12D944B83B}" dt="2023-09-20T08:31:10.035" v="150"/>
          <ac:spMkLst>
            <pc:docMk/>
            <pc:sldMk cId="1122158312" sldId="280"/>
            <ac:spMk id="7" creationId="{6B6C5EEA-EEF4-8B5D-2700-9734D74CC15D}"/>
          </ac:spMkLst>
        </pc:spChg>
        <pc:spChg chg="mod">
          <ac:chgData name="P.V. Purushothaman" userId="72af778b02444655" providerId="LiveId" clId="{7A35C017-9C8D-47C5-BF9A-DF12D944B83B}" dt="2023-09-20T08:32:50.279" v="168" actId="20577"/>
          <ac:spMkLst>
            <pc:docMk/>
            <pc:sldMk cId="1122158312" sldId="280"/>
            <ac:spMk id="12" creationId="{11663593-EDAC-F9A4-7AE3-91F78399733B}"/>
          </ac:spMkLst>
        </pc:spChg>
        <pc:spChg chg="mod">
          <ac:chgData name="P.V. Purushothaman" userId="72af778b02444655" providerId="LiveId" clId="{7A35C017-9C8D-47C5-BF9A-DF12D944B83B}" dt="2023-09-20T08:32:26.055" v="162" actId="14100"/>
          <ac:spMkLst>
            <pc:docMk/>
            <pc:sldMk cId="1122158312" sldId="280"/>
            <ac:spMk id="17" creationId="{1758CC0A-6A5D-94F5-5260-8684CF03570A}"/>
          </ac:spMkLst>
        </pc:spChg>
        <pc:spChg chg="mod">
          <ac:chgData name="P.V. Purushothaman" userId="72af778b02444655" providerId="LiveId" clId="{7A35C017-9C8D-47C5-BF9A-DF12D944B83B}" dt="2023-09-20T08:32:16.775" v="160" actId="1076"/>
          <ac:spMkLst>
            <pc:docMk/>
            <pc:sldMk cId="1122158312" sldId="280"/>
            <ac:spMk id="18" creationId="{63166175-DE55-4A1A-64C8-92C7EB20AFB0}"/>
          </ac:spMkLst>
        </pc:spChg>
        <pc:picChg chg="add mod">
          <ac:chgData name="P.V. Purushothaman" userId="72af778b02444655" providerId="LiveId" clId="{7A35C017-9C8D-47C5-BF9A-DF12D944B83B}" dt="2023-09-20T08:01:44.591" v="46" actId="14100"/>
          <ac:picMkLst>
            <pc:docMk/>
            <pc:sldMk cId="1122158312" sldId="280"/>
            <ac:picMk id="5" creationId="{009C5687-6D42-F954-AD16-F50F76DF7637}"/>
          </ac:picMkLst>
        </pc:picChg>
        <pc:picChg chg="del">
          <ac:chgData name="P.V. Purushothaman" userId="72af778b02444655" providerId="LiveId" clId="{7A35C017-9C8D-47C5-BF9A-DF12D944B83B}" dt="2023-09-20T07:56:55.083" v="14" actId="478"/>
          <ac:picMkLst>
            <pc:docMk/>
            <pc:sldMk cId="1122158312" sldId="280"/>
            <ac:picMk id="6" creationId="{5C1E1E54-6FAD-99FD-6206-20585C7C1FAA}"/>
          </ac:picMkLst>
        </pc:picChg>
        <pc:picChg chg="del mod">
          <ac:chgData name="P.V. Purushothaman" userId="72af778b02444655" providerId="LiveId" clId="{7A35C017-9C8D-47C5-BF9A-DF12D944B83B}" dt="2023-09-20T08:10:54.074" v="53" actId="478"/>
          <ac:picMkLst>
            <pc:docMk/>
            <pc:sldMk cId="1122158312" sldId="280"/>
            <ac:picMk id="9" creationId="{1E3D6EFA-0EB8-196D-DA24-83740B854F2B}"/>
          </ac:picMkLst>
        </pc:picChg>
        <pc:picChg chg="add mod">
          <ac:chgData name="P.V. Purushothaman" userId="72af778b02444655" providerId="LiveId" clId="{7A35C017-9C8D-47C5-BF9A-DF12D944B83B}" dt="2023-09-20T08:32:07.129" v="158" actId="14100"/>
          <ac:picMkLst>
            <pc:docMk/>
            <pc:sldMk cId="1122158312" sldId="280"/>
            <ac:picMk id="10" creationId="{8090484A-2C50-2811-9B10-E21C8205A00B}"/>
          </ac:picMkLst>
        </pc:picChg>
        <pc:picChg chg="del mod">
          <ac:chgData name="P.V. Purushothaman" userId="72af778b02444655" providerId="LiveId" clId="{7A35C017-9C8D-47C5-BF9A-DF12D944B83B}" dt="2023-09-20T08:10:56.814" v="54" actId="478"/>
          <ac:picMkLst>
            <pc:docMk/>
            <pc:sldMk cId="1122158312" sldId="280"/>
            <ac:picMk id="13" creationId="{DA0E4687-AD60-89FB-DA33-DD0062D2C902}"/>
          </ac:picMkLst>
        </pc:picChg>
        <pc:picChg chg="add mod">
          <ac:chgData name="P.V. Purushothaman" userId="72af778b02444655" providerId="LiveId" clId="{7A35C017-9C8D-47C5-BF9A-DF12D944B83B}" dt="2023-09-20T08:32:11.173" v="159" actId="14100"/>
          <ac:picMkLst>
            <pc:docMk/>
            <pc:sldMk cId="1122158312" sldId="280"/>
            <ac:picMk id="14" creationId="{BF861290-BF5E-F381-8ACE-2746F4456262}"/>
          </ac:picMkLst>
        </pc:picChg>
        <pc:picChg chg="add mod">
          <ac:chgData name="P.V. Purushothaman" userId="72af778b02444655" providerId="LiveId" clId="{7A35C017-9C8D-47C5-BF9A-DF12D944B83B}" dt="2023-09-20T08:31:22.921" v="153" actId="14100"/>
          <ac:picMkLst>
            <pc:docMk/>
            <pc:sldMk cId="1122158312" sldId="280"/>
            <ac:picMk id="16" creationId="{BE5DEC8A-F05D-A3BA-7DBF-5A8051620553}"/>
          </ac:picMkLst>
        </pc:picChg>
      </pc:sldChg>
      <pc:sldChg chg="delSp modSp add mod">
        <pc:chgData name="P.V. Purushothaman" userId="72af778b02444655" providerId="LiveId" clId="{7A35C017-9C8D-47C5-BF9A-DF12D944B83B}" dt="2023-09-22T07:57:06.687" v="448"/>
        <pc:sldMkLst>
          <pc:docMk/>
          <pc:sldMk cId="3034240214" sldId="281"/>
        </pc:sldMkLst>
        <pc:spChg chg="mod">
          <ac:chgData name="P.V. Purushothaman" userId="72af778b02444655" providerId="LiveId" clId="{7A35C017-9C8D-47C5-BF9A-DF12D944B83B}" dt="2023-09-22T07:33:18.987" v="309" actId="1076"/>
          <ac:spMkLst>
            <pc:docMk/>
            <pc:sldMk cId="3034240214" sldId="281"/>
            <ac:spMk id="2" creationId="{D236A7B6-34B6-32EE-7197-C6652BE0067C}"/>
          </ac:spMkLst>
        </pc:spChg>
        <pc:spChg chg="mod">
          <ac:chgData name="P.V. Purushothaman" userId="72af778b02444655" providerId="LiveId" clId="{7A35C017-9C8D-47C5-BF9A-DF12D944B83B}" dt="2023-09-22T07:57:06.687" v="448"/>
          <ac:spMkLst>
            <pc:docMk/>
            <pc:sldMk cId="3034240214" sldId="281"/>
            <ac:spMk id="3" creationId="{C4E5C178-1598-A544-E7C1-1A79BD56C91A}"/>
          </ac:spMkLst>
        </pc:spChg>
        <pc:spChg chg="del">
          <ac:chgData name="P.V. Purushothaman" userId="72af778b02444655" providerId="LiveId" clId="{7A35C017-9C8D-47C5-BF9A-DF12D944B83B}" dt="2023-09-22T07:23:45.073" v="188" actId="21"/>
          <ac:spMkLst>
            <pc:docMk/>
            <pc:sldMk cId="3034240214" sldId="281"/>
            <ac:spMk id="12" creationId="{11663593-EDAC-F9A4-7AE3-91F78399733B}"/>
          </ac:spMkLst>
        </pc:spChg>
        <pc:spChg chg="del">
          <ac:chgData name="P.V. Purushothaman" userId="72af778b02444655" providerId="LiveId" clId="{7A35C017-9C8D-47C5-BF9A-DF12D944B83B}" dt="2023-09-22T07:23:36.314" v="186" actId="478"/>
          <ac:spMkLst>
            <pc:docMk/>
            <pc:sldMk cId="3034240214" sldId="281"/>
            <ac:spMk id="17" creationId="{1758CC0A-6A5D-94F5-5260-8684CF03570A}"/>
          </ac:spMkLst>
        </pc:spChg>
        <pc:spChg chg="del mod">
          <ac:chgData name="P.V. Purushothaman" userId="72af778b02444655" providerId="LiveId" clId="{7A35C017-9C8D-47C5-BF9A-DF12D944B83B}" dt="2023-09-22T07:23:31.567" v="185"/>
          <ac:spMkLst>
            <pc:docMk/>
            <pc:sldMk cId="3034240214" sldId="281"/>
            <ac:spMk id="18" creationId="{63166175-DE55-4A1A-64C8-92C7EB20AFB0}"/>
          </ac:spMkLst>
        </pc:spChg>
        <pc:picChg chg="del">
          <ac:chgData name="P.V. Purushothaman" userId="72af778b02444655" providerId="LiveId" clId="{7A35C017-9C8D-47C5-BF9A-DF12D944B83B}" dt="2023-09-22T07:23:20.770" v="180" actId="478"/>
          <ac:picMkLst>
            <pc:docMk/>
            <pc:sldMk cId="3034240214" sldId="281"/>
            <ac:picMk id="5" creationId="{009C5687-6D42-F954-AD16-F50F76DF7637}"/>
          </ac:picMkLst>
        </pc:picChg>
        <pc:picChg chg="del">
          <ac:chgData name="P.V. Purushothaman" userId="72af778b02444655" providerId="LiveId" clId="{7A35C017-9C8D-47C5-BF9A-DF12D944B83B}" dt="2023-09-22T07:23:23.592" v="181" actId="478"/>
          <ac:picMkLst>
            <pc:docMk/>
            <pc:sldMk cId="3034240214" sldId="281"/>
            <ac:picMk id="10" creationId="{8090484A-2C50-2811-9B10-E21C8205A00B}"/>
          </ac:picMkLst>
        </pc:picChg>
        <pc:picChg chg="del">
          <ac:chgData name="P.V. Purushothaman" userId="72af778b02444655" providerId="LiveId" clId="{7A35C017-9C8D-47C5-BF9A-DF12D944B83B}" dt="2023-09-22T07:23:38.355" v="187" actId="478"/>
          <ac:picMkLst>
            <pc:docMk/>
            <pc:sldMk cId="3034240214" sldId="281"/>
            <ac:picMk id="14" creationId="{BF861290-BF5E-F381-8ACE-2746F4456262}"/>
          </ac:picMkLst>
        </pc:picChg>
        <pc:picChg chg="del">
          <ac:chgData name="P.V. Purushothaman" userId="72af778b02444655" providerId="LiveId" clId="{7A35C017-9C8D-47C5-BF9A-DF12D944B83B}" dt="2023-09-22T07:23:49.048" v="189" actId="478"/>
          <ac:picMkLst>
            <pc:docMk/>
            <pc:sldMk cId="3034240214" sldId="281"/>
            <ac:picMk id="16" creationId="{BE5DEC8A-F05D-A3BA-7DBF-5A8051620553}"/>
          </ac:picMkLst>
        </pc:picChg>
      </pc:sldChg>
      <pc:sldChg chg="addSp delSp modSp add mod ord">
        <pc:chgData name="P.V. Purushothaman" userId="72af778b02444655" providerId="LiveId" clId="{7A35C017-9C8D-47C5-BF9A-DF12D944B83B}" dt="2023-09-22T19:56:40.095" v="716" actId="1076"/>
        <pc:sldMkLst>
          <pc:docMk/>
          <pc:sldMk cId="2544411609" sldId="282"/>
        </pc:sldMkLst>
        <pc:spChg chg="mod">
          <ac:chgData name="P.V. Purushothaman" userId="72af778b02444655" providerId="LiveId" clId="{7A35C017-9C8D-47C5-BF9A-DF12D944B83B}" dt="2023-09-22T08:24:17.123" v="637" actId="1076"/>
          <ac:spMkLst>
            <pc:docMk/>
            <pc:sldMk cId="2544411609" sldId="282"/>
            <ac:spMk id="2" creationId="{D236A7B6-34B6-32EE-7197-C6652BE0067C}"/>
          </ac:spMkLst>
        </pc:spChg>
        <pc:spChg chg="mod">
          <ac:chgData name="P.V. Purushothaman" userId="72af778b02444655" providerId="LiveId" clId="{7A35C017-9C8D-47C5-BF9A-DF12D944B83B}" dt="2023-09-22T08:24:08.214" v="636" actId="1076"/>
          <ac:spMkLst>
            <pc:docMk/>
            <pc:sldMk cId="2544411609" sldId="282"/>
            <ac:spMk id="3" creationId="{C4E5C178-1598-A544-E7C1-1A79BD56C91A}"/>
          </ac:spMkLst>
        </pc:spChg>
        <pc:spChg chg="add del mod">
          <ac:chgData name="P.V. Purushothaman" userId="72af778b02444655" providerId="LiveId" clId="{7A35C017-9C8D-47C5-BF9A-DF12D944B83B}" dt="2023-09-22T08:07:48.974" v="539" actId="21"/>
          <ac:spMkLst>
            <pc:docMk/>
            <pc:sldMk cId="2544411609" sldId="282"/>
            <ac:spMk id="7" creationId="{E7C65F9A-4F70-28DE-E03A-EADC80BEF242}"/>
          </ac:spMkLst>
        </pc:spChg>
        <pc:spChg chg="add mod">
          <ac:chgData name="P.V. Purushothaman" userId="72af778b02444655" providerId="LiveId" clId="{7A35C017-9C8D-47C5-BF9A-DF12D944B83B}" dt="2023-09-22T08:23:50.136" v="634" actId="1076"/>
          <ac:spMkLst>
            <pc:docMk/>
            <pc:sldMk cId="2544411609" sldId="282"/>
            <ac:spMk id="9" creationId="{36004058-D0F1-5C83-A4D4-A47E2C999CAE}"/>
          </ac:spMkLst>
        </pc:spChg>
        <pc:spChg chg="del">
          <ac:chgData name="P.V. Purushothaman" userId="72af778b02444655" providerId="LiveId" clId="{7A35C017-9C8D-47C5-BF9A-DF12D944B83B}" dt="2023-09-22T08:02:31.186" v="477" actId="21"/>
          <ac:spMkLst>
            <pc:docMk/>
            <pc:sldMk cId="2544411609" sldId="282"/>
            <ac:spMk id="12" creationId="{11663593-EDAC-F9A4-7AE3-91F78399733B}"/>
          </ac:spMkLst>
        </pc:spChg>
        <pc:spChg chg="del">
          <ac:chgData name="P.V. Purushothaman" userId="72af778b02444655" providerId="LiveId" clId="{7A35C017-9C8D-47C5-BF9A-DF12D944B83B}" dt="2023-09-22T08:02:06.582" v="475" actId="478"/>
          <ac:spMkLst>
            <pc:docMk/>
            <pc:sldMk cId="2544411609" sldId="282"/>
            <ac:spMk id="17" creationId="{1758CC0A-6A5D-94F5-5260-8684CF03570A}"/>
          </ac:spMkLst>
        </pc:spChg>
        <pc:spChg chg="del">
          <ac:chgData name="P.V. Purushothaman" userId="72af778b02444655" providerId="LiveId" clId="{7A35C017-9C8D-47C5-BF9A-DF12D944B83B}" dt="2023-09-22T08:02:25.350" v="476" actId="21"/>
          <ac:spMkLst>
            <pc:docMk/>
            <pc:sldMk cId="2544411609" sldId="282"/>
            <ac:spMk id="18" creationId="{63166175-DE55-4A1A-64C8-92C7EB20AFB0}"/>
          </ac:spMkLst>
        </pc:spChg>
        <pc:spChg chg="add mod">
          <ac:chgData name="P.V. Purushothaman" userId="72af778b02444655" providerId="LiveId" clId="{7A35C017-9C8D-47C5-BF9A-DF12D944B83B}" dt="2023-09-22T19:56:33.352" v="715" actId="1076"/>
          <ac:spMkLst>
            <pc:docMk/>
            <pc:sldMk cId="2544411609" sldId="282"/>
            <ac:spMk id="23" creationId="{BAA23BA4-B60A-60D0-AB97-A41BC043CE3D}"/>
          </ac:spMkLst>
        </pc:spChg>
        <pc:spChg chg="add mod">
          <ac:chgData name="P.V. Purushothaman" userId="72af778b02444655" providerId="LiveId" clId="{7A35C017-9C8D-47C5-BF9A-DF12D944B83B}" dt="2023-09-22T19:56:40.095" v="716" actId="1076"/>
          <ac:spMkLst>
            <pc:docMk/>
            <pc:sldMk cId="2544411609" sldId="282"/>
            <ac:spMk id="24" creationId="{C51E45D0-4E81-D5AC-4900-3F5FFDE2C9FE}"/>
          </ac:spMkLst>
        </pc:spChg>
        <pc:picChg chg="del">
          <ac:chgData name="P.V. Purushothaman" userId="72af778b02444655" providerId="LiveId" clId="{7A35C017-9C8D-47C5-BF9A-DF12D944B83B}" dt="2023-09-22T07:53:34.879" v="394" actId="478"/>
          <ac:picMkLst>
            <pc:docMk/>
            <pc:sldMk cId="2544411609" sldId="282"/>
            <ac:picMk id="5" creationId="{009C5687-6D42-F954-AD16-F50F76DF7637}"/>
          </ac:picMkLst>
        </pc:picChg>
        <pc:picChg chg="add mod">
          <ac:chgData name="P.V. Purushothaman" userId="72af778b02444655" providerId="LiveId" clId="{7A35C017-9C8D-47C5-BF9A-DF12D944B83B}" dt="2023-09-22T08:24:25.669" v="639" actId="1076"/>
          <ac:picMkLst>
            <pc:docMk/>
            <pc:sldMk cId="2544411609" sldId="282"/>
            <ac:picMk id="6" creationId="{535DD32F-4522-5EA9-1C8A-7EE95D77E9DB}"/>
          </ac:picMkLst>
        </pc:picChg>
        <pc:picChg chg="add del mod">
          <ac:chgData name="P.V. Purushothaman" userId="72af778b02444655" providerId="LiveId" clId="{7A35C017-9C8D-47C5-BF9A-DF12D944B83B}" dt="2023-09-22T08:05:52.083" v="521" actId="478"/>
          <ac:picMkLst>
            <pc:docMk/>
            <pc:sldMk cId="2544411609" sldId="282"/>
            <ac:picMk id="8" creationId="{A77F6F68-AB5C-5FAA-3246-FCA660F9DF9E}"/>
          </ac:picMkLst>
        </pc:picChg>
        <pc:picChg chg="del">
          <ac:chgData name="P.V. Purushothaman" userId="72af778b02444655" providerId="LiveId" clId="{7A35C017-9C8D-47C5-BF9A-DF12D944B83B}" dt="2023-09-22T08:02:01.329" v="473" actId="478"/>
          <ac:picMkLst>
            <pc:docMk/>
            <pc:sldMk cId="2544411609" sldId="282"/>
            <ac:picMk id="10" creationId="{8090484A-2C50-2811-9B10-E21C8205A00B}"/>
          </ac:picMkLst>
        </pc:picChg>
        <pc:picChg chg="add mod">
          <ac:chgData name="P.V. Purushothaman" userId="72af778b02444655" providerId="LiveId" clId="{7A35C017-9C8D-47C5-BF9A-DF12D944B83B}" dt="2023-09-22T08:23:03.318" v="633" actId="1076"/>
          <ac:picMkLst>
            <pc:docMk/>
            <pc:sldMk cId="2544411609" sldId="282"/>
            <ac:picMk id="13" creationId="{E866A578-FA23-212B-0822-CFD9EB3A5DE0}"/>
          </ac:picMkLst>
        </pc:picChg>
        <pc:picChg chg="del">
          <ac:chgData name="P.V. Purushothaman" userId="72af778b02444655" providerId="LiveId" clId="{7A35C017-9C8D-47C5-BF9A-DF12D944B83B}" dt="2023-09-22T08:02:03.962" v="474" actId="478"/>
          <ac:picMkLst>
            <pc:docMk/>
            <pc:sldMk cId="2544411609" sldId="282"/>
            <ac:picMk id="14" creationId="{BF861290-BF5E-F381-8ACE-2746F4456262}"/>
          </ac:picMkLst>
        </pc:picChg>
        <pc:picChg chg="del">
          <ac:chgData name="P.V. Purushothaman" userId="72af778b02444655" providerId="LiveId" clId="{7A35C017-9C8D-47C5-BF9A-DF12D944B83B}" dt="2023-09-22T07:36:18.694" v="382" actId="478"/>
          <ac:picMkLst>
            <pc:docMk/>
            <pc:sldMk cId="2544411609" sldId="282"/>
            <ac:picMk id="16" creationId="{BE5DEC8A-F05D-A3BA-7DBF-5A8051620553}"/>
          </ac:picMkLst>
        </pc:picChg>
        <pc:picChg chg="add mod">
          <ac:chgData name="P.V. Purushothaman" userId="72af778b02444655" providerId="LiveId" clId="{7A35C017-9C8D-47C5-BF9A-DF12D944B83B}" dt="2023-09-22T19:53:30.430" v="697" actId="14100"/>
          <ac:picMkLst>
            <pc:docMk/>
            <pc:sldMk cId="2544411609" sldId="282"/>
            <ac:picMk id="19" creationId="{FF9E65E9-734D-4A73-7E8F-F6F82436386B}"/>
          </ac:picMkLst>
        </pc:picChg>
        <pc:picChg chg="add mod">
          <ac:chgData name="P.V. Purushothaman" userId="72af778b02444655" providerId="LiveId" clId="{7A35C017-9C8D-47C5-BF9A-DF12D944B83B}" dt="2023-09-22T19:53:35.574" v="698" actId="14100"/>
          <ac:picMkLst>
            <pc:docMk/>
            <pc:sldMk cId="2544411609" sldId="282"/>
            <ac:picMk id="21" creationId="{10CCF354-BA79-C0FB-C83B-9A59DE199B66}"/>
          </ac:picMkLst>
        </pc:picChg>
      </pc:sldChg>
      <pc:sldChg chg="addSp delSp modSp add mod ord">
        <pc:chgData name="P.V. Purushothaman" userId="72af778b02444655" providerId="LiveId" clId="{7A35C017-9C8D-47C5-BF9A-DF12D944B83B}" dt="2023-09-22T20:04:37.647" v="758" actId="1076"/>
        <pc:sldMkLst>
          <pc:docMk/>
          <pc:sldMk cId="2224930556" sldId="283"/>
        </pc:sldMkLst>
        <pc:spChg chg="mod">
          <ac:chgData name="P.V. Purushothaman" userId="72af778b02444655" providerId="LiveId" clId="{7A35C017-9C8D-47C5-BF9A-DF12D944B83B}" dt="2023-09-22T20:04:12.911" v="757" actId="1076"/>
          <ac:spMkLst>
            <pc:docMk/>
            <pc:sldMk cId="2224930556" sldId="283"/>
            <ac:spMk id="3" creationId="{C4E5C178-1598-A544-E7C1-1A79BD56C91A}"/>
          </ac:spMkLst>
        </pc:spChg>
        <pc:spChg chg="add mod">
          <ac:chgData name="P.V. Purushothaman" userId="72af778b02444655" providerId="LiveId" clId="{7A35C017-9C8D-47C5-BF9A-DF12D944B83B}" dt="2023-09-22T19:53:16.586" v="696" actId="1076"/>
          <ac:spMkLst>
            <pc:docMk/>
            <pc:sldMk cId="2224930556" sldId="283"/>
            <ac:spMk id="8" creationId="{3521B6EB-1C87-3BAB-D895-CEB1187CAD07}"/>
          </ac:spMkLst>
        </pc:spChg>
        <pc:spChg chg="mod">
          <ac:chgData name="P.V. Purushothaman" userId="72af778b02444655" providerId="LiveId" clId="{7A35C017-9C8D-47C5-BF9A-DF12D944B83B}" dt="2023-09-22T20:03:59.344" v="756" actId="20577"/>
          <ac:spMkLst>
            <pc:docMk/>
            <pc:sldMk cId="2224930556" sldId="283"/>
            <ac:spMk id="12" creationId="{11663593-EDAC-F9A4-7AE3-91F78399733B}"/>
          </ac:spMkLst>
        </pc:spChg>
        <pc:spChg chg="mod">
          <ac:chgData name="P.V. Purushothaman" userId="72af778b02444655" providerId="LiveId" clId="{7A35C017-9C8D-47C5-BF9A-DF12D944B83B}" dt="2023-09-22T20:03:24.257" v="750" actId="1076"/>
          <ac:spMkLst>
            <pc:docMk/>
            <pc:sldMk cId="2224930556" sldId="283"/>
            <ac:spMk id="17" creationId="{1758CC0A-6A5D-94F5-5260-8684CF03570A}"/>
          </ac:spMkLst>
        </pc:spChg>
        <pc:spChg chg="mod">
          <ac:chgData name="P.V. Purushothaman" userId="72af778b02444655" providerId="LiveId" clId="{7A35C017-9C8D-47C5-BF9A-DF12D944B83B}" dt="2023-09-22T20:04:37.647" v="758" actId="1076"/>
          <ac:spMkLst>
            <pc:docMk/>
            <pc:sldMk cId="2224930556" sldId="283"/>
            <ac:spMk id="18" creationId="{63166175-DE55-4A1A-64C8-92C7EB20AFB0}"/>
          </ac:spMkLst>
        </pc:spChg>
        <pc:picChg chg="del">
          <ac:chgData name="P.V. Purushothaman" userId="72af778b02444655" providerId="LiveId" clId="{7A35C017-9C8D-47C5-BF9A-DF12D944B83B}" dt="2023-09-22T19:51:31.837" v="687" actId="478"/>
          <ac:picMkLst>
            <pc:docMk/>
            <pc:sldMk cId="2224930556" sldId="283"/>
            <ac:picMk id="5" creationId="{009C5687-6D42-F954-AD16-F50F76DF7637}"/>
          </ac:picMkLst>
        </pc:picChg>
        <pc:picChg chg="add mod">
          <ac:chgData name="P.V. Purushothaman" userId="72af778b02444655" providerId="LiveId" clId="{7A35C017-9C8D-47C5-BF9A-DF12D944B83B}" dt="2023-09-22T20:01:05.060" v="735" actId="1076"/>
          <ac:picMkLst>
            <pc:docMk/>
            <pc:sldMk cId="2224930556" sldId="283"/>
            <ac:picMk id="6" creationId="{850BBB09-0B88-FED1-FAEE-0A9EECE29F7D}"/>
          </ac:picMkLst>
        </pc:picChg>
        <pc:picChg chg="del">
          <ac:chgData name="P.V. Purushothaman" userId="72af778b02444655" providerId="LiveId" clId="{7A35C017-9C8D-47C5-BF9A-DF12D944B83B}" dt="2023-09-22T19:59:42.370" v="722" actId="478"/>
          <ac:picMkLst>
            <pc:docMk/>
            <pc:sldMk cId="2224930556" sldId="283"/>
            <ac:picMk id="10" creationId="{8090484A-2C50-2811-9B10-E21C8205A00B}"/>
          </ac:picMkLst>
        </pc:picChg>
        <pc:picChg chg="add mod">
          <ac:chgData name="P.V. Purushothaman" userId="72af778b02444655" providerId="LiveId" clId="{7A35C017-9C8D-47C5-BF9A-DF12D944B83B}" dt="2023-09-22T20:03:16.468" v="749" actId="1076"/>
          <ac:picMkLst>
            <pc:docMk/>
            <pc:sldMk cId="2224930556" sldId="283"/>
            <ac:picMk id="11" creationId="{18104CB4-5028-21EF-04DA-B2D95EA2B48B}"/>
          </ac:picMkLst>
        </pc:picChg>
        <pc:picChg chg="del">
          <ac:chgData name="P.V. Purushothaman" userId="72af778b02444655" providerId="LiveId" clId="{7A35C017-9C8D-47C5-BF9A-DF12D944B83B}" dt="2023-09-22T19:59:45.518" v="723" actId="478"/>
          <ac:picMkLst>
            <pc:docMk/>
            <pc:sldMk cId="2224930556" sldId="283"/>
            <ac:picMk id="14" creationId="{BF861290-BF5E-F381-8ACE-2746F4456262}"/>
          </ac:picMkLst>
        </pc:picChg>
        <pc:picChg chg="add mod">
          <ac:chgData name="P.V. Purushothaman" userId="72af778b02444655" providerId="LiveId" clId="{7A35C017-9C8D-47C5-BF9A-DF12D944B83B}" dt="2023-09-22T20:03:36.858" v="752" actId="1076"/>
          <ac:picMkLst>
            <pc:docMk/>
            <pc:sldMk cId="2224930556" sldId="283"/>
            <ac:picMk id="15" creationId="{C77F06C6-ED2B-D739-6B20-A153A962E235}"/>
          </ac:picMkLst>
        </pc:picChg>
        <pc:picChg chg="del">
          <ac:chgData name="P.V. Purushothaman" userId="72af778b02444655" providerId="LiveId" clId="{7A35C017-9C8D-47C5-BF9A-DF12D944B83B}" dt="2023-09-22T19:46:47.945" v="686" actId="478"/>
          <ac:picMkLst>
            <pc:docMk/>
            <pc:sldMk cId="2224930556" sldId="283"/>
            <ac:picMk id="16" creationId="{BE5DEC8A-F05D-A3BA-7DBF-5A8051620553}"/>
          </ac:picMkLst>
        </pc:picChg>
      </pc:sldChg>
      <pc:sldChg chg="addSp delSp modSp new mod">
        <pc:chgData name="P.V. Purushothaman" userId="72af778b02444655" providerId="LiveId" clId="{7A35C017-9C8D-47C5-BF9A-DF12D944B83B}" dt="2023-09-23T14:41:14.647" v="1935" actId="27636"/>
        <pc:sldMkLst>
          <pc:docMk/>
          <pc:sldMk cId="3315140122" sldId="284"/>
        </pc:sldMkLst>
        <pc:spChg chg="mod">
          <ac:chgData name="P.V. Purushothaman" userId="72af778b02444655" providerId="LiveId" clId="{7A35C017-9C8D-47C5-BF9A-DF12D944B83B}" dt="2023-09-23T14:39:32.166" v="1908" actId="1076"/>
          <ac:spMkLst>
            <pc:docMk/>
            <pc:sldMk cId="3315140122" sldId="284"/>
            <ac:spMk id="2" creationId="{8DEA597B-95A7-FBD4-24A4-4D15FFF9C532}"/>
          </ac:spMkLst>
        </pc:spChg>
        <pc:spChg chg="mod">
          <ac:chgData name="P.V. Purushothaman" userId="72af778b02444655" providerId="LiveId" clId="{7A35C017-9C8D-47C5-BF9A-DF12D944B83B}" dt="2023-09-23T14:41:14.647" v="1935" actId="27636"/>
          <ac:spMkLst>
            <pc:docMk/>
            <pc:sldMk cId="3315140122" sldId="284"/>
            <ac:spMk id="3" creationId="{87DDAF1F-7DE7-6DA8-6FF0-24762E3269DE}"/>
          </ac:spMkLst>
        </pc:spChg>
        <pc:spChg chg="add del">
          <ac:chgData name="P.V. Purushothaman" userId="72af778b02444655" providerId="LiveId" clId="{7A35C017-9C8D-47C5-BF9A-DF12D944B83B}" dt="2023-09-23T14:37:52.977" v="1840"/>
          <ac:spMkLst>
            <pc:docMk/>
            <pc:sldMk cId="3315140122" sldId="284"/>
            <ac:spMk id="4" creationId="{8E24C7A8-A7B6-319D-0113-8EAFAE694CFE}"/>
          </ac:spMkLst>
        </pc:spChg>
      </pc:sldChg>
      <pc:sldChg chg="addSp delSp modSp new mod">
        <pc:chgData name="P.V. Purushothaman" userId="72af778b02444655" providerId="LiveId" clId="{7A35C017-9C8D-47C5-BF9A-DF12D944B83B}" dt="2023-09-23T21:29:00.564" v="2498" actId="2710"/>
        <pc:sldMkLst>
          <pc:docMk/>
          <pc:sldMk cId="3646578562" sldId="285"/>
        </pc:sldMkLst>
        <pc:spChg chg="mod">
          <ac:chgData name="P.V. Purushothaman" userId="72af778b02444655" providerId="LiveId" clId="{7A35C017-9C8D-47C5-BF9A-DF12D944B83B}" dt="2023-09-23T18:17:36.306" v="2353" actId="1076"/>
          <ac:spMkLst>
            <pc:docMk/>
            <pc:sldMk cId="3646578562" sldId="285"/>
            <ac:spMk id="2" creationId="{E01BB389-F20B-AA2D-64E0-D0ADFB7874E1}"/>
          </ac:spMkLst>
        </pc:spChg>
        <pc:spChg chg="mod">
          <ac:chgData name="P.V. Purushothaman" userId="72af778b02444655" providerId="LiveId" clId="{7A35C017-9C8D-47C5-BF9A-DF12D944B83B}" dt="2023-09-23T21:29:00.564" v="2498" actId="2710"/>
          <ac:spMkLst>
            <pc:docMk/>
            <pc:sldMk cId="3646578562" sldId="285"/>
            <ac:spMk id="3" creationId="{B6A2AA43-0B8B-0751-70EA-870CD96C3768}"/>
          </ac:spMkLst>
        </pc:spChg>
        <pc:spChg chg="add del">
          <ac:chgData name="P.V. Purushothaman" userId="72af778b02444655" providerId="LiveId" clId="{7A35C017-9C8D-47C5-BF9A-DF12D944B83B}" dt="2023-09-23T18:07:29.681" v="2071"/>
          <ac:spMkLst>
            <pc:docMk/>
            <pc:sldMk cId="3646578562" sldId="285"/>
            <ac:spMk id="4" creationId="{B3A243B0-CF0D-E0EA-2EDB-789EAC6E0715}"/>
          </ac:spMkLst>
        </pc:spChg>
        <pc:spChg chg="add del">
          <ac:chgData name="P.V. Purushothaman" userId="72af778b02444655" providerId="LiveId" clId="{7A35C017-9C8D-47C5-BF9A-DF12D944B83B}" dt="2023-09-23T18:07:51.239" v="2098"/>
          <ac:spMkLst>
            <pc:docMk/>
            <pc:sldMk cId="3646578562" sldId="285"/>
            <ac:spMk id="5" creationId="{11DD2A37-B21D-45AC-C031-CF732C97815C}"/>
          </ac:spMkLst>
        </pc:spChg>
      </pc:sldChg>
      <pc:sldChg chg="modSp new mod">
        <pc:chgData name="P.V. Purushothaman" userId="72af778b02444655" providerId="LiveId" clId="{7A35C017-9C8D-47C5-BF9A-DF12D944B83B}" dt="2023-09-23T21:50:27.460" v="3063" actId="255"/>
        <pc:sldMkLst>
          <pc:docMk/>
          <pc:sldMk cId="3614628841" sldId="286"/>
        </pc:sldMkLst>
        <pc:spChg chg="mod">
          <ac:chgData name="P.V. Purushothaman" userId="72af778b02444655" providerId="LiveId" clId="{7A35C017-9C8D-47C5-BF9A-DF12D944B83B}" dt="2023-09-23T14:24:53.404" v="1221" actId="20577"/>
          <ac:spMkLst>
            <pc:docMk/>
            <pc:sldMk cId="3614628841" sldId="286"/>
            <ac:spMk id="2" creationId="{195EF5F2-19C6-A30E-3DE1-63AE2D5240F6}"/>
          </ac:spMkLst>
        </pc:spChg>
        <pc:spChg chg="mod">
          <ac:chgData name="P.V. Purushothaman" userId="72af778b02444655" providerId="LiveId" clId="{7A35C017-9C8D-47C5-BF9A-DF12D944B83B}" dt="2023-09-23T21:50:27.460" v="3063" actId="255"/>
          <ac:spMkLst>
            <pc:docMk/>
            <pc:sldMk cId="3614628841" sldId="286"/>
            <ac:spMk id="3" creationId="{FF2F3749-228D-E2C0-0F0A-4B402A5D0DCB}"/>
          </ac:spMkLst>
        </pc:spChg>
      </pc:sldChg>
      <pc:sldChg chg="modSp new mod">
        <pc:chgData name="P.V. Purushothaman" userId="72af778b02444655" providerId="LiveId" clId="{7A35C017-9C8D-47C5-BF9A-DF12D944B83B}" dt="2023-09-23T22:34:26.731" v="4053" actId="20577"/>
        <pc:sldMkLst>
          <pc:docMk/>
          <pc:sldMk cId="1853603151" sldId="287"/>
        </pc:sldMkLst>
        <pc:spChg chg="mod">
          <ac:chgData name="P.V. Purushothaman" userId="72af778b02444655" providerId="LiveId" clId="{7A35C017-9C8D-47C5-BF9A-DF12D944B83B}" dt="2023-09-23T14:25:25.246" v="1224" actId="20577"/>
          <ac:spMkLst>
            <pc:docMk/>
            <pc:sldMk cId="1853603151" sldId="287"/>
            <ac:spMk id="2" creationId="{480BF99E-8DBD-0526-388C-0232360EA594}"/>
          </ac:spMkLst>
        </pc:spChg>
        <pc:spChg chg="mod">
          <ac:chgData name="P.V. Purushothaman" userId="72af778b02444655" providerId="LiveId" clId="{7A35C017-9C8D-47C5-BF9A-DF12D944B83B}" dt="2023-09-23T22:34:26.731" v="4053" actId="20577"/>
          <ac:spMkLst>
            <pc:docMk/>
            <pc:sldMk cId="1853603151" sldId="287"/>
            <ac:spMk id="3" creationId="{13DDB407-08BA-AB83-EAF4-F461B17BA461}"/>
          </ac:spMkLst>
        </pc:spChg>
      </pc:sldChg>
      <pc:sldChg chg="addSp modSp new mod">
        <pc:chgData name="P.V. Purushothaman" userId="72af778b02444655" providerId="LiveId" clId="{7A35C017-9C8D-47C5-BF9A-DF12D944B83B}" dt="2023-09-23T21:58:02.618" v="3181" actId="1076"/>
        <pc:sldMkLst>
          <pc:docMk/>
          <pc:sldMk cId="3279483953" sldId="288"/>
        </pc:sldMkLst>
        <pc:spChg chg="mod">
          <ac:chgData name="P.V. Purushothaman" userId="72af778b02444655" providerId="LiveId" clId="{7A35C017-9C8D-47C5-BF9A-DF12D944B83B}" dt="2023-09-23T21:57:06.624" v="3171" actId="1076"/>
          <ac:spMkLst>
            <pc:docMk/>
            <pc:sldMk cId="3279483953" sldId="288"/>
            <ac:spMk id="2" creationId="{BD718C00-63CA-142B-6B9A-EC2F875CBEE6}"/>
          </ac:spMkLst>
        </pc:spChg>
        <pc:spChg chg="mod">
          <ac:chgData name="P.V. Purushothaman" userId="72af778b02444655" providerId="LiveId" clId="{7A35C017-9C8D-47C5-BF9A-DF12D944B83B}" dt="2023-09-23T21:57:54.553" v="3180" actId="255"/>
          <ac:spMkLst>
            <pc:docMk/>
            <pc:sldMk cId="3279483953" sldId="288"/>
            <ac:spMk id="3" creationId="{A6CF0F58-3417-742B-0E35-3F5E5A6FCBB6}"/>
          </ac:spMkLst>
        </pc:spChg>
        <pc:picChg chg="add mod">
          <ac:chgData name="P.V. Purushothaman" userId="72af778b02444655" providerId="LiveId" clId="{7A35C017-9C8D-47C5-BF9A-DF12D944B83B}" dt="2023-09-23T21:58:02.618" v="3181" actId="1076"/>
          <ac:picMkLst>
            <pc:docMk/>
            <pc:sldMk cId="3279483953" sldId="288"/>
            <ac:picMk id="5" creationId="{58A91481-7C20-E1A4-24F0-F7BEDBF1D688}"/>
          </ac:picMkLst>
        </pc:picChg>
      </pc:sldChg>
      <pc:sldChg chg="addSp modSp new mod">
        <pc:chgData name="P.V. Purushothaman" userId="72af778b02444655" providerId="LiveId" clId="{7A35C017-9C8D-47C5-BF9A-DF12D944B83B}" dt="2023-09-23T22:15:27.876" v="3253" actId="14100"/>
        <pc:sldMkLst>
          <pc:docMk/>
          <pc:sldMk cId="2376204433" sldId="289"/>
        </pc:sldMkLst>
        <pc:spChg chg="mod">
          <ac:chgData name="P.V. Purushothaman" userId="72af778b02444655" providerId="LiveId" clId="{7A35C017-9C8D-47C5-BF9A-DF12D944B83B}" dt="2023-09-23T22:15:09.066" v="3251" actId="14100"/>
          <ac:spMkLst>
            <pc:docMk/>
            <pc:sldMk cId="2376204433" sldId="289"/>
            <ac:spMk id="2" creationId="{6E55F1D8-71EE-B084-CA26-F84F1566EE8B}"/>
          </ac:spMkLst>
        </pc:spChg>
        <pc:spChg chg="mod">
          <ac:chgData name="P.V. Purushothaman" userId="72af778b02444655" providerId="LiveId" clId="{7A35C017-9C8D-47C5-BF9A-DF12D944B83B}" dt="2023-09-23T22:15:18.209" v="3252" actId="14100"/>
          <ac:spMkLst>
            <pc:docMk/>
            <pc:sldMk cId="2376204433" sldId="289"/>
            <ac:spMk id="3" creationId="{2DB093D5-4045-45C7-FC60-580D3762ED32}"/>
          </ac:spMkLst>
        </pc:spChg>
        <pc:picChg chg="add mod">
          <ac:chgData name="P.V. Purushothaman" userId="72af778b02444655" providerId="LiveId" clId="{7A35C017-9C8D-47C5-BF9A-DF12D944B83B}" dt="2023-09-23T22:14:44.705" v="3248" actId="1076"/>
          <ac:picMkLst>
            <pc:docMk/>
            <pc:sldMk cId="2376204433" sldId="289"/>
            <ac:picMk id="5" creationId="{AD0C6FEF-32C7-8CCF-ECF2-4D0E5A7DD1DB}"/>
          </ac:picMkLst>
        </pc:picChg>
        <pc:picChg chg="add mod">
          <ac:chgData name="P.V. Purushothaman" userId="72af778b02444655" providerId="LiveId" clId="{7A35C017-9C8D-47C5-BF9A-DF12D944B83B}" dt="2023-09-23T22:15:27.876" v="3253" actId="14100"/>
          <ac:picMkLst>
            <pc:docMk/>
            <pc:sldMk cId="2376204433" sldId="289"/>
            <ac:picMk id="7" creationId="{733ABC45-39D3-FCEA-3F91-B8F4125CAA32}"/>
          </ac:picMkLst>
        </pc:picChg>
      </pc:sldChg>
      <pc:sldChg chg="modSp new mod">
        <pc:chgData name="P.V. Purushothaman" userId="72af778b02444655" providerId="LiveId" clId="{7A35C017-9C8D-47C5-BF9A-DF12D944B83B}" dt="2023-09-23T22:24:33.646" v="3466" actId="20577"/>
        <pc:sldMkLst>
          <pc:docMk/>
          <pc:sldMk cId="1478300744" sldId="290"/>
        </pc:sldMkLst>
        <pc:spChg chg="mod">
          <ac:chgData name="P.V. Purushothaman" userId="72af778b02444655" providerId="LiveId" clId="{7A35C017-9C8D-47C5-BF9A-DF12D944B83B}" dt="2023-09-23T14:26:19.812" v="1230"/>
          <ac:spMkLst>
            <pc:docMk/>
            <pc:sldMk cId="1478300744" sldId="290"/>
            <ac:spMk id="2" creationId="{660D7DC5-E12E-5A6D-3C99-5EF2EAFB3AAB}"/>
          </ac:spMkLst>
        </pc:spChg>
        <pc:spChg chg="mod">
          <ac:chgData name="P.V. Purushothaman" userId="72af778b02444655" providerId="LiveId" clId="{7A35C017-9C8D-47C5-BF9A-DF12D944B83B}" dt="2023-09-23T22:24:33.646" v="3466" actId="20577"/>
          <ac:spMkLst>
            <pc:docMk/>
            <pc:sldMk cId="1478300744" sldId="290"/>
            <ac:spMk id="3" creationId="{D154C49A-4FC3-962F-9D03-75D0EBDD50BE}"/>
          </ac:spMkLst>
        </pc:spChg>
      </pc:sldChg>
      <pc:sldChg chg="addSp delSp modSp new mod modClrScheme chgLayout">
        <pc:chgData name="P.V. Purushothaman" userId="72af778b02444655" providerId="LiveId" clId="{7A35C017-9C8D-47C5-BF9A-DF12D944B83B}" dt="2023-09-23T22:26:05.829" v="3490" actId="14100"/>
        <pc:sldMkLst>
          <pc:docMk/>
          <pc:sldMk cId="2873499686" sldId="291"/>
        </pc:sldMkLst>
        <pc:spChg chg="del">
          <ac:chgData name="P.V. Purushothaman" userId="72af778b02444655" providerId="LiveId" clId="{7A35C017-9C8D-47C5-BF9A-DF12D944B83B}" dt="2023-09-23T22:24:56.036" v="3467" actId="700"/>
          <ac:spMkLst>
            <pc:docMk/>
            <pc:sldMk cId="2873499686" sldId="291"/>
            <ac:spMk id="2" creationId="{E8D627B1-0A11-9965-9ED9-09D38B8C88BD}"/>
          </ac:spMkLst>
        </pc:spChg>
        <pc:spChg chg="del">
          <ac:chgData name="P.V. Purushothaman" userId="72af778b02444655" providerId="LiveId" clId="{7A35C017-9C8D-47C5-BF9A-DF12D944B83B}" dt="2023-09-23T22:24:56.036" v="3467" actId="700"/>
          <ac:spMkLst>
            <pc:docMk/>
            <pc:sldMk cId="2873499686" sldId="291"/>
            <ac:spMk id="3" creationId="{1BF5EAEC-10B7-B713-ECA0-4811075E9B0F}"/>
          </ac:spMkLst>
        </pc:spChg>
        <pc:spChg chg="add mod">
          <ac:chgData name="P.V. Purushothaman" userId="72af778b02444655" providerId="LiveId" clId="{7A35C017-9C8D-47C5-BF9A-DF12D944B83B}" dt="2023-09-23T22:26:05.829" v="3490" actId="14100"/>
          <ac:spMkLst>
            <pc:docMk/>
            <pc:sldMk cId="2873499686" sldId="291"/>
            <ac:spMk id="4" creationId="{F5619A9B-3DC7-AA0A-E0FE-F526EE9666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F0B6166A-8178-4AF7-8BE7-9B10596214D5}" type="datetimeFigureOut">
              <a:rPr lang="en-IN" smtClean="0"/>
              <a:t>10-12-2024</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67D7AB69-3A62-4147-8590-047629128A5E}"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07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6166A-8178-4AF7-8BE7-9B10596214D5}"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396162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6166A-8178-4AF7-8BE7-9B10596214D5}"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334885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6166A-8178-4AF7-8BE7-9B10596214D5}"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38619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B6166A-8178-4AF7-8BE7-9B10596214D5}"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7AB69-3A62-4147-8590-047629128A5E}"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21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B6166A-8178-4AF7-8BE7-9B10596214D5}"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267943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B6166A-8178-4AF7-8BE7-9B10596214D5}" type="datetimeFigureOut">
              <a:rPr lang="en-IN" smtClean="0"/>
              <a:t>10-12-2024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139280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6166A-8178-4AF7-8BE7-9B10596214D5}" type="datetimeFigureOut">
              <a:rPr lang="en-IN" smtClean="0"/>
              <a:t>10-12-2024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292264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6166A-8178-4AF7-8BE7-9B10596214D5}" type="datetimeFigureOut">
              <a:rPr lang="en-IN" smtClean="0"/>
              <a:t>10-12-2024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35771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B6166A-8178-4AF7-8BE7-9B10596214D5}"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3069767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B6166A-8178-4AF7-8BE7-9B10596214D5}"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D7AB69-3A62-4147-8590-047629128A5E}" type="slidenum">
              <a:rPr lang="en-IN" smtClean="0"/>
              <a:t>‹#›</a:t>
            </a:fld>
            <a:endParaRPr lang="en-IN"/>
          </a:p>
        </p:txBody>
      </p:sp>
    </p:spTree>
    <p:extLst>
      <p:ext uri="{BB962C8B-B14F-4D97-AF65-F5344CB8AC3E}">
        <p14:creationId xmlns:p14="http://schemas.microsoft.com/office/powerpoint/2010/main" val="52353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Check">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0B6166A-8178-4AF7-8BE7-9B10596214D5}" type="datetimeFigureOut">
              <a:rPr lang="en-IN" smtClean="0"/>
              <a:t>10-12-2024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7D7AB69-3A62-4147-8590-047629128A5E}" type="slidenum">
              <a:rPr lang="en-IN" smtClean="0"/>
              <a:t>‹#›</a:t>
            </a:fld>
            <a:endParaRPr lang="en-IN"/>
          </a:p>
        </p:txBody>
      </p:sp>
    </p:spTree>
    <p:extLst>
      <p:ext uri="{BB962C8B-B14F-4D97-AF65-F5344CB8AC3E}">
        <p14:creationId xmlns:p14="http://schemas.microsoft.com/office/powerpoint/2010/main" val="2450139557"/>
      </p:ext>
    </p:extLst>
  </p:cSld>
  <p:clrMap bg1="lt1" tx1="dk1" bg2="lt2" tx2="dk2" accent1="accent1" accent2="accent2" accent3="accent3" accent4="accent4" accent5="accent5" accent6="accent6" hlink="hlink" folHlink="folHlink"/>
  <p:sldLayoutIdLst>
    <p:sldLayoutId id="2147484960" r:id="rId1"/>
    <p:sldLayoutId id="2147484961" r:id="rId2"/>
    <p:sldLayoutId id="2147484962" r:id="rId3"/>
    <p:sldLayoutId id="2147484963" r:id="rId4"/>
    <p:sldLayoutId id="2147484964" r:id="rId5"/>
    <p:sldLayoutId id="2147484965" r:id="rId6"/>
    <p:sldLayoutId id="2147484966" r:id="rId7"/>
    <p:sldLayoutId id="2147484967" r:id="rId8"/>
    <p:sldLayoutId id="2147484968" r:id="rId9"/>
    <p:sldLayoutId id="2147484969" r:id="rId10"/>
    <p:sldLayoutId id="214748497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pm"/><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datacamp.com/" TargetMode="External"/><Relationship Id="rId2" Type="http://schemas.openxmlformats.org/officeDocument/2006/relationships/hyperlink" Target="http://www.javatpoint.com/" TargetMode="External"/><Relationship Id="rId1" Type="http://schemas.openxmlformats.org/officeDocument/2006/relationships/slideLayout" Target="../slideLayouts/slideLayout2.xml"/><Relationship Id="rId4" Type="http://schemas.openxmlformats.org/officeDocument/2006/relationships/hyperlink" Target="http://www.kagg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A51D-31DB-9384-22B4-C7535ABB19AE}"/>
              </a:ext>
            </a:extLst>
          </p:cNvPr>
          <p:cNvSpPr>
            <a:spLocks noGrp="1"/>
          </p:cNvSpPr>
          <p:nvPr>
            <p:ph type="ctrTitle"/>
          </p:nvPr>
        </p:nvSpPr>
        <p:spPr>
          <a:noFill/>
          <a:ln>
            <a:noFill/>
          </a:ln>
          <a:effectLst>
            <a:reflection stA="45000" endPos="0" dist="50800" dir="5400000" sy="-100000" algn="bl" rotWithShape="0"/>
          </a:effectLst>
        </p:spPr>
        <p:txBody>
          <a:bodyPr vert="horz" anchor="b" anchorCtr="0"/>
          <a:lstStyle/>
          <a:p>
            <a:r>
              <a:rPr lang="en-IN" dirty="0">
                <a:ln w="15875">
                  <a:solidFill>
                    <a:sysClr val="window" lastClr="FFFFFF">
                      <a:alpha val="94000"/>
                    </a:sysClr>
                  </a:solidFill>
                </a:ln>
                <a:solidFill>
                  <a:schemeClr val="accent1">
                    <a:lumMod val="75000"/>
                  </a:schemeClr>
                </a:solidFill>
                <a:effectLst>
                  <a:glow rad="25400">
                    <a:schemeClr val="accent1">
                      <a:alpha val="40000"/>
                    </a:schemeClr>
                  </a:glow>
                  <a:outerShdw blurRad="38100" dist="38100" dir="2700000" algn="tl">
                    <a:srgbClr val="000000">
                      <a:alpha val="43137"/>
                    </a:srgbClr>
                  </a:outerShdw>
                  <a:reflection stA="0" endPos="55000" dist="50800" dir="5400000" sy="-100000" algn="bl" rotWithShape="0"/>
                </a:effectLst>
              </a:rPr>
              <a:t>E-Commerce</a:t>
            </a:r>
            <a:r>
              <a:rPr lang="en-IN" dirty="0">
                <a:ln w="15875">
                  <a:solidFill>
                    <a:sysClr val="window" lastClr="FFFFFF">
                      <a:alpha val="94000"/>
                    </a:sysClr>
                  </a:solidFill>
                </a:ln>
                <a:solidFill>
                  <a:schemeClr val="accent1">
                    <a:lumMod val="75000"/>
                  </a:schemeClr>
                </a:solidFill>
                <a:effectLst>
                  <a:glow rad="25400">
                    <a:schemeClr val="accent1">
                      <a:alpha val="40000"/>
                    </a:schemeClr>
                  </a:glow>
                  <a:outerShdw dist="50800" dir="6600000" algn="tl" rotWithShape="0">
                    <a:schemeClr val="accent1"/>
                  </a:outerShdw>
                  <a:reflection stA="0" endPos="55000" dist="50800" dir="5400000" sy="-100000" algn="bl" rotWithShape="0"/>
                </a:effectLst>
              </a:rPr>
              <a:t> Analysis</a:t>
            </a:r>
          </a:p>
        </p:txBody>
      </p:sp>
      <p:sp>
        <p:nvSpPr>
          <p:cNvPr id="3" name="Subtitle 2">
            <a:extLst>
              <a:ext uri="{FF2B5EF4-FFF2-40B4-BE49-F238E27FC236}">
                <a16:creationId xmlns:a16="http://schemas.microsoft.com/office/drawing/2014/main" id="{EBD9956D-316C-2193-65FC-8A5F84FAB15C}"/>
              </a:ext>
            </a:extLst>
          </p:cNvPr>
          <p:cNvSpPr>
            <a:spLocks noGrp="1"/>
          </p:cNvSpPr>
          <p:nvPr>
            <p:ph type="subTitle" idx="1"/>
          </p:nvPr>
        </p:nvSpPr>
        <p:spPr/>
        <p:txBody>
          <a:bodyPr anchor="b" anchorCtr="0"/>
          <a:lstStyle/>
          <a:p>
            <a:r>
              <a:rPr lang="en-IN" dirty="0">
                <a:solidFill>
                  <a:schemeClr val="accent1">
                    <a:lumMod val="75000"/>
                  </a:schemeClr>
                </a:solidFill>
                <a:latin typeface="Söhne"/>
              </a:rPr>
              <a:t>Created by Kajal Nawik</a:t>
            </a:r>
          </a:p>
          <a:p>
            <a:pPr marL="342900" indent="-342900">
              <a:buFontTx/>
              <a:buChar char="-"/>
            </a:pPr>
            <a:endParaRPr lang="en-IN" dirty="0"/>
          </a:p>
        </p:txBody>
      </p:sp>
    </p:spTree>
    <p:extLst>
      <p:ext uri="{BB962C8B-B14F-4D97-AF65-F5344CB8AC3E}">
        <p14:creationId xmlns:p14="http://schemas.microsoft.com/office/powerpoint/2010/main" val="1781237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E208-9835-2A69-ADBB-82D42513EEEA}"/>
              </a:ext>
            </a:extLst>
          </p:cNvPr>
          <p:cNvSpPr>
            <a:spLocks noGrp="1"/>
          </p:cNvSpPr>
          <p:nvPr>
            <p:ph type="title"/>
          </p:nvPr>
        </p:nvSpPr>
        <p:spPr/>
        <p:txBody>
          <a:bodyPr/>
          <a:lstStyle/>
          <a:p>
            <a:r>
              <a:rPr lang="en-IN" i="0" dirty="0">
                <a:solidFill>
                  <a:schemeClr val="accent1">
                    <a:lumMod val="75000"/>
                  </a:schemeClr>
                </a:solidFill>
                <a:effectLst/>
                <a:latin typeface="Söhne"/>
              </a:rPr>
              <a:t>Exploratory Data Analysis (EDA)</a:t>
            </a:r>
            <a:endParaRPr lang="en-IN" dirty="0"/>
          </a:p>
        </p:txBody>
      </p:sp>
      <p:sp>
        <p:nvSpPr>
          <p:cNvPr id="3" name="Content Placeholder 2">
            <a:extLst>
              <a:ext uri="{FF2B5EF4-FFF2-40B4-BE49-F238E27FC236}">
                <a16:creationId xmlns:a16="http://schemas.microsoft.com/office/drawing/2014/main" id="{9843A70D-25EB-8C0C-5FBD-83EB655929C7}"/>
              </a:ext>
            </a:extLst>
          </p:cNvPr>
          <p:cNvSpPr>
            <a:spLocks noGrp="1"/>
          </p:cNvSpPr>
          <p:nvPr>
            <p:ph idx="1"/>
          </p:nvPr>
        </p:nvSpPr>
        <p:spPr/>
        <p:txBody>
          <a:bodyPr/>
          <a:lstStyle/>
          <a:p>
            <a:pPr marL="45720" indent="0">
              <a:buNone/>
            </a:pPr>
            <a:r>
              <a:rPr lang="en-US" b="0" dirty="0">
                <a:solidFill>
                  <a:schemeClr val="accent1">
                    <a:lumMod val="75000"/>
                  </a:schemeClr>
                </a:solidFill>
                <a:latin typeface="Söhne"/>
              </a:rPr>
              <a:t>                          Visualizing the mode of shipments                                             </a:t>
            </a:r>
          </a:p>
          <a:p>
            <a:pPr marL="45720" indent="0">
              <a:buNone/>
            </a:pPr>
            <a:r>
              <a:rPr lang="en-US" dirty="0">
                <a:solidFill>
                  <a:schemeClr val="accent1">
                    <a:lumMod val="75000"/>
                  </a:schemeClr>
                </a:solidFill>
                <a:latin typeface="Söhne"/>
              </a:rPr>
              <a:t>                                                                                                        </a:t>
            </a:r>
          </a:p>
          <a:p>
            <a:pPr marL="45720" indent="0">
              <a:buNone/>
            </a:pPr>
            <a:r>
              <a:rPr lang="en-US" b="0" dirty="0">
                <a:solidFill>
                  <a:schemeClr val="accent1">
                    <a:lumMod val="75000"/>
                  </a:schemeClr>
                </a:solidFill>
                <a:latin typeface="Söhne"/>
              </a:rPr>
              <a:t>                                                                                          </a:t>
            </a:r>
            <a:r>
              <a:rPr lang="en-US" dirty="0">
                <a:solidFill>
                  <a:schemeClr val="accent1">
                    <a:lumMod val="75000"/>
                  </a:schemeClr>
                </a:solidFill>
                <a:latin typeface="Söhne"/>
              </a:rPr>
              <a:t>The maximum shipment was</a:t>
            </a:r>
          </a:p>
          <a:p>
            <a:pPr marL="45720" indent="0">
              <a:buNone/>
            </a:pPr>
            <a:r>
              <a:rPr lang="en-US" dirty="0">
                <a:solidFill>
                  <a:schemeClr val="accent1">
                    <a:lumMod val="75000"/>
                  </a:schemeClr>
                </a:solidFill>
                <a:latin typeface="Söhne"/>
              </a:rPr>
              <a:t>                                                                                             made using ships followed by     </a:t>
            </a:r>
            <a:endParaRPr lang="en-IN" dirty="0">
              <a:solidFill>
                <a:schemeClr val="accent1">
                  <a:lumMod val="75000"/>
                </a:schemeClr>
              </a:solidFill>
              <a:latin typeface="Söhne"/>
            </a:endParaRPr>
          </a:p>
          <a:p>
            <a:pPr marL="45720" indent="0">
              <a:buNone/>
            </a:pPr>
            <a:r>
              <a:rPr lang="en-IN" dirty="0">
                <a:solidFill>
                  <a:schemeClr val="accent1">
                    <a:lumMod val="75000"/>
                  </a:schemeClr>
                </a:solidFill>
                <a:latin typeface="Söhne"/>
              </a:rPr>
              <a:t> </a:t>
            </a:r>
            <a:r>
              <a:rPr lang="en-US" dirty="0">
                <a:solidFill>
                  <a:schemeClr val="accent1">
                    <a:lumMod val="75000"/>
                  </a:schemeClr>
                </a:solidFill>
                <a:latin typeface="Söhne"/>
              </a:rPr>
              <a:t>                                                                                              flight and then by road</a:t>
            </a:r>
            <a:endParaRPr lang="en-IN" b="0" dirty="0">
              <a:solidFill>
                <a:schemeClr val="accent1">
                  <a:lumMod val="75000"/>
                </a:schemeClr>
              </a:solidFill>
              <a:latin typeface="Söhne"/>
            </a:endParaRPr>
          </a:p>
          <a:p>
            <a:pPr marL="45720" indent="0">
              <a:buNone/>
            </a:pPr>
            <a:endParaRPr lang="en-IN" dirty="0"/>
          </a:p>
          <a:p>
            <a:pPr marL="45720" indent="0">
              <a:buNone/>
            </a:pPr>
            <a:endParaRPr lang="en-IN" dirty="0"/>
          </a:p>
        </p:txBody>
      </p:sp>
      <p:pic>
        <p:nvPicPr>
          <p:cNvPr id="5" name="Picture 4">
            <a:extLst>
              <a:ext uri="{FF2B5EF4-FFF2-40B4-BE49-F238E27FC236}">
                <a16:creationId xmlns:a16="http://schemas.microsoft.com/office/drawing/2014/main" id="{A082D02F-42D1-1A61-6B9B-F6FDAFBC9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24" y="2509935"/>
            <a:ext cx="6111552" cy="4038600"/>
          </a:xfrm>
          <a:prstGeom prst="rect">
            <a:avLst/>
          </a:prstGeom>
        </p:spPr>
      </p:pic>
    </p:spTree>
    <p:extLst>
      <p:ext uri="{BB962C8B-B14F-4D97-AF65-F5344CB8AC3E}">
        <p14:creationId xmlns:p14="http://schemas.microsoft.com/office/powerpoint/2010/main" val="403058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107F-EF9D-89DB-D7D4-0436D7DD0E68}"/>
              </a:ext>
            </a:extLst>
          </p:cNvPr>
          <p:cNvSpPr>
            <a:spLocks noGrp="1"/>
          </p:cNvSpPr>
          <p:nvPr>
            <p:ph type="title"/>
          </p:nvPr>
        </p:nvSpPr>
        <p:spPr>
          <a:xfrm>
            <a:off x="1142841" y="126528"/>
            <a:ext cx="9875520" cy="1356360"/>
          </a:xfrm>
        </p:spPr>
        <p:txBody>
          <a:bodyPr/>
          <a:lstStyle/>
          <a:p>
            <a:r>
              <a:rPr lang="en-IN" i="0" dirty="0">
                <a:solidFill>
                  <a:schemeClr val="accent1">
                    <a:lumMod val="75000"/>
                  </a:schemeClr>
                </a:solidFill>
                <a:effectLst/>
                <a:latin typeface="Söhne"/>
              </a:rPr>
              <a:t>Exploratory Data Analysis (EDA)</a:t>
            </a:r>
            <a:endParaRPr lang="en-IN" dirty="0"/>
          </a:p>
        </p:txBody>
      </p:sp>
      <p:sp>
        <p:nvSpPr>
          <p:cNvPr id="4" name="Text Placeholder 3">
            <a:extLst>
              <a:ext uri="{FF2B5EF4-FFF2-40B4-BE49-F238E27FC236}">
                <a16:creationId xmlns:a16="http://schemas.microsoft.com/office/drawing/2014/main" id="{A9503E68-8860-6618-561C-22B77C0A25A4}"/>
              </a:ext>
            </a:extLst>
          </p:cNvPr>
          <p:cNvSpPr>
            <a:spLocks noGrp="1"/>
          </p:cNvSpPr>
          <p:nvPr>
            <p:ph type="body" idx="1"/>
          </p:nvPr>
        </p:nvSpPr>
        <p:spPr>
          <a:xfrm>
            <a:off x="1142841" y="1202115"/>
            <a:ext cx="4754880" cy="777240"/>
          </a:xfrm>
        </p:spPr>
        <p:txBody>
          <a:bodyPr>
            <a:normAutofit/>
          </a:bodyPr>
          <a:lstStyle/>
          <a:p>
            <a:r>
              <a:rPr lang="en-US" sz="2000" b="0" dirty="0">
                <a:solidFill>
                  <a:schemeClr val="accent1">
                    <a:lumMod val="75000"/>
                  </a:schemeClr>
                </a:solidFill>
                <a:latin typeface="Söhne"/>
              </a:rPr>
              <a:t>Visualizing the Customer Rating against product reached on time</a:t>
            </a:r>
            <a:endParaRPr lang="en-IN" sz="2000" b="0" dirty="0">
              <a:solidFill>
                <a:schemeClr val="accent1">
                  <a:lumMod val="75000"/>
                </a:schemeClr>
              </a:solidFill>
              <a:latin typeface="Söhne"/>
            </a:endParaRPr>
          </a:p>
        </p:txBody>
      </p:sp>
      <p:pic>
        <p:nvPicPr>
          <p:cNvPr id="8" name="Content Placeholder 7">
            <a:extLst>
              <a:ext uri="{FF2B5EF4-FFF2-40B4-BE49-F238E27FC236}">
                <a16:creationId xmlns:a16="http://schemas.microsoft.com/office/drawing/2014/main" id="{1B05DD3A-F8D2-5373-F334-991E8C38D3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142840" y="1979355"/>
            <a:ext cx="4754563" cy="2996296"/>
          </a:xfrm>
        </p:spPr>
      </p:pic>
      <p:sp>
        <p:nvSpPr>
          <p:cNvPr id="5" name="Text Placeholder 4">
            <a:extLst>
              <a:ext uri="{FF2B5EF4-FFF2-40B4-BE49-F238E27FC236}">
                <a16:creationId xmlns:a16="http://schemas.microsoft.com/office/drawing/2014/main" id="{0719D5B8-6D72-DBEE-BDCA-876194FAA019}"/>
              </a:ext>
            </a:extLst>
          </p:cNvPr>
          <p:cNvSpPr>
            <a:spLocks noGrp="1"/>
          </p:cNvSpPr>
          <p:nvPr>
            <p:ph type="body" sz="quarter" idx="3"/>
          </p:nvPr>
        </p:nvSpPr>
        <p:spPr>
          <a:xfrm>
            <a:off x="6196242" y="1202115"/>
            <a:ext cx="4852917" cy="777240"/>
          </a:xfrm>
        </p:spPr>
        <p:txBody>
          <a:bodyPr>
            <a:normAutofit/>
          </a:bodyPr>
          <a:lstStyle/>
          <a:p>
            <a:r>
              <a:rPr lang="en-US" sz="2000" b="0" dirty="0">
                <a:solidFill>
                  <a:schemeClr val="accent1">
                    <a:lumMod val="75000"/>
                  </a:schemeClr>
                </a:solidFill>
                <a:latin typeface="Söhne"/>
              </a:rPr>
              <a:t>Visualizing different product importance grouped by customer ratings</a:t>
            </a:r>
            <a:endParaRPr lang="en-IN" sz="2000" b="0" dirty="0">
              <a:solidFill>
                <a:schemeClr val="accent1">
                  <a:lumMod val="75000"/>
                </a:schemeClr>
              </a:solidFill>
              <a:latin typeface="Söhne"/>
            </a:endParaRPr>
          </a:p>
        </p:txBody>
      </p:sp>
      <p:pic>
        <p:nvPicPr>
          <p:cNvPr id="13" name="Content Placeholder 12">
            <a:extLst>
              <a:ext uri="{FF2B5EF4-FFF2-40B4-BE49-F238E27FC236}">
                <a16:creationId xmlns:a16="http://schemas.microsoft.com/office/drawing/2014/main" id="{71B5B982-44AD-C28A-11E9-6CE292F3779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132422" y="1979355"/>
            <a:ext cx="4754562" cy="3081660"/>
          </a:xfrm>
        </p:spPr>
      </p:pic>
      <p:sp>
        <p:nvSpPr>
          <p:cNvPr id="15" name="TextBox 14">
            <a:extLst>
              <a:ext uri="{FF2B5EF4-FFF2-40B4-BE49-F238E27FC236}">
                <a16:creationId xmlns:a16="http://schemas.microsoft.com/office/drawing/2014/main" id="{12BA920C-CC80-DDBF-2F2B-8501EC110BD4}"/>
              </a:ext>
            </a:extLst>
          </p:cNvPr>
          <p:cNvSpPr txBox="1"/>
          <p:nvPr/>
        </p:nvSpPr>
        <p:spPr>
          <a:xfrm>
            <a:off x="1070315" y="5061015"/>
            <a:ext cx="475488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75000"/>
                  </a:schemeClr>
                </a:solidFill>
                <a:latin typeface="Söhne"/>
              </a:rPr>
              <a:t>For all the ratings the unreached counts is between 1200-1400 and the reached counts is between 800-1000</a:t>
            </a:r>
          </a:p>
          <a:p>
            <a:pPr marL="285750" indent="-285750">
              <a:buFont typeface="Arial" panose="020B0604020202020204" pitchFamily="34" charset="0"/>
              <a:buChar char="•"/>
            </a:pPr>
            <a:r>
              <a:rPr lang="en-US" sz="1600" dirty="0">
                <a:solidFill>
                  <a:schemeClr val="accent1">
                    <a:lumMod val="75000"/>
                  </a:schemeClr>
                </a:solidFill>
                <a:latin typeface="Söhne"/>
              </a:rPr>
              <a:t>The highest unreached items had the rating as 0.5</a:t>
            </a:r>
          </a:p>
          <a:p>
            <a:pPr marL="285750" indent="-285750">
              <a:buFont typeface="Arial" panose="020B0604020202020204" pitchFamily="34" charset="0"/>
              <a:buChar char="•"/>
            </a:pPr>
            <a:r>
              <a:rPr lang="en-US" sz="1600" dirty="0">
                <a:solidFill>
                  <a:schemeClr val="accent1">
                    <a:lumMod val="75000"/>
                  </a:schemeClr>
                </a:solidFill>
                <a:latin typeface="Söhne"/>
              </a:rPr>
              <a:t>The highest reached items had the rating as 0.0</a:t>
            </a:r>
            <a:endParaRPr lang="en-IN" sz="1600" dirty="0">
              <a:solidFill>
                <a:schemeClr val="accent1">
                  <a:lumMod val="75000"/>
                </a:schemeClr>
              </a:solidFill>
              <a:latin typeface="Söhne"/>
            </a:endParaRPr>
          </a:p>
        </p:txBody>
      </p:sp>
      <p:sp>
        <p:nvSpPr>
          <p:cNvPr id="16" name="TextBox 15">
            <a:extLst>
              <a:ext uri="{FF2B5EF4-FFF2-40B4-BE49-F238E27FC236}">
                <a16:creationId xmlns:a16="http://schemas.microsoft.com/office/drawing/2014/main" id="{E7463709-75BC-8281-B6D4-D218810633EB}"/>
              </a:ext>
            </a:extLst>
          </p:cNvPr>
          <p:cNvSpPr txBox="1"/>
          <p:nvPr/>
        </p:nvSpPr>
        <p:spPr>
          <a:xfrm>
            <a:off x="6196242" y="5061014"/>
            <a:ext cx="4925443"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1">
                    <a:lumMod val="75000"/>
                  </a:schemeClr>
                </a:solidFill>
                <a:latin typeface="Söhne"/>
              </a:rPr>
              <a:t>In a majority products with medium importance are more and the rating is 0.0</a:t>
            </a:r>
          </a:p>
          <a:p>
            <a:pPr marL="285750" indent="-285750">
              <a:buFont typeface="Arial" panose="020B0604020202020204" pitchFamily="34" charset="0"/>
              <a:buChar char="•"/>
            </a:pPr>
            <a:r>
              <a:rPr lang="en-IN" sz="1600" dirty="0">
                <a:solidFill>
                  <a:schemeClr val="accent1">
                    <a:lumMod val="75000"/>
                  </a:schemeClr>
                </a:solidFill>
                <a:latin typeface="Söhne"/>
              </a:rPr>
              <a:t>Products with highest importance has maximum rating as 0.5 and with lowest importance has maximum rating as 1</a:t>
            </a:r>
          </a:p>
        </p:txBody>
      </p:sp>
    </p:spTree>
    <p:extLst>
      <p:ext uri="{BB962C8B-B14F-4D97-AF65-F5344CB8AC3E}">
        <p14:creationId xmlns:p14="http://schemas.microsoft.com/office/powerpoint/2010/main" val="31490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A28E48-82A8-62E9-1785-1D6EEAF12633}"/>
              </a:ext>
            </a:extLst>
          </p:cNvPr>
          <p:cNvSpPr>
            <a:spLocks noGrp="1"/>
          </p:cNvSpPr>
          <p:nvPr>
            <p:ph type="title"/>
          </p:nvPr>
        </p:nvSpPr>
        <p:spPr>
          <a:xfrm>
            <a:off x="1140143" y="245706"/>
            <a:ext cx="9875520" cy="1356360"/>
          </a:xfrm>
        </p:spPr>
        <p:txBody>
          <a:bodyPr/>
          <a:lstStyle/>
          <a:p>
            <a:r>
              <a:rPr lang="en-IN" i="0" dirty="0">
                <a:solidFill>
                  <a:schemeClr val="accent1">
                    <a:lumMod val="75000"/>
                  </a:schemeClr>
                </a:solidFill>
                <a:effectLst/>
                <a:latin typeface="Söhne"/>
              </a:rPr>
              <a:t>Exploratory Data Analysis (EDA)</a:t>
            </a:r>
            <a:endParaRPr lang="en-IN" dirty="0"/>
          </a:p>
        </p:txBody>
      </p:sp>
      <p:pic>
        <p:nvPicPr>
          <p:cNvPr id="10" name="Content Placeholder 9">
            <a:extLst>
              <a:ext uri="{FF2B5EF4-FFF2-40B4-BE49-F238E27FC236}">
                <a16:creationId xmlns:a16="http://schemas.microsoft.com/office/drawing/2014/main" id="{65BC1B1C-10FE-1CC4-D027-9302B9BBB5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11763" y="2034073"/>
            <a:ext cx="10599576" cy="3163078"/>
          </a:xfrm>
        </p:spPr>
      </p:pic>
      <p:sp>
        <p:nvSpPr>
          <p:cNvPr id="11" name="TextBox 10">
            <a:extLst>
              <a:ext uri="{FF2B5EF4-FFF2-40B4-BE49-F238E27FC236}">
                <a16:creationId xmlns:a16="http://schemas.microsoft.com/office/drawing/2014/main" id="{0B9BEC45-05E4-7960-96A5-1A8E7C9534E6}"/>
              </a:ext>
            </a:extLst>
          </p:cNvPr>
          <p:cNvSpPr txBox="1"/>
          <p:nvPr/>
        </p:nvSpPr>
        <p:spPr>
          <a:xfrm>
            <a:off x="754225" y="1498649"/>
            <a:ext cx="10714652" cy="369332"/>
          </a:xfrm>
          <a:prstGeom prst="rect">
            <a:avLst/>
          </a:prstGeom>
          <a:noFill/>
        </p:spPr>
        <p:txBody>
          <a:bodyPr wrap="square" rtlCol="0">
            <a:spAutoFit/>
          </a:bodyPr>
          <a:lstStyle/>
          <a:p>
            <a:r>
              <a:rPr lang="en-IN" dirty="0">
                <a:solidFill>
                  <a:schemeClr val="accent1">
                    <a:lumMod val="75000"/>
                  </a:schemeClr>
                </a:solidFill>
                <a:latin typeface="Söhne"/>
              </a:rPr>
              <a:t>Visualizing </a:t>
            </a:r>
            <a:r>
              <a:rPr lang="en-US" dirty="0">
                <a:solidFill>
                  <a:schemeClr val="accent1">
                    <a:lumMod val="75000"/>
                  </a:schemeClr>
                </a:solidFill>
                <a:latin typeface="Söhne"/>
              </a:rPr>
              <a:t>each mode of shipment with number of calls made to the customer service and their customer ratings</a:t>
            </a:r>
            <a:endParaRPr lang="en-IN" dirty="0">
              <a:solidFill>
                <a:schemeClr val="accent1">
                  <a:lumMod val="75000"/>
                </a:schemeClr>
              </a:solidFill>
              <a:latin typeface="Söhne"/>
            </a:endParaRPr>
          </a:p>
        </p:txBody>
      </p:sp>
      <p:sp>
        <p:nvSpPr>
          <p:cNvPr id="12" name="TextBox 11">
            <a:extLst>
              <a:ext uri="{FF2B5EF4-FFF2-40B4-BE49-F238E27FC236}">
                <a16:creationId xmlns:a16="http://schemas.microsoft.com/office/drawing/2014/main" id="{E4E24940-F8F5-A8E6-7FAC-D955E378E7EE}"/>
              </a:ext>
            </a:extLst>
          </p:cNvPr>
          <p:cNvSpPr txBox="1"/>
          <p:nvPr/>
        </p:nvSpPr>
        <p:spPr>
          <a:xfrm>
            <a:off x="1140142" y="5299788"/>
            <a:ext cx="1027119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75000"/>
                  </a:schemeClr>
                </a:solidFill>
              </a:rPr>
              <a:t>for all the modes of shipment the majority of number of calls made to the customer service was 3,4,5.</a:t>
            </a:r>
          </a:p>
          <a:p>
            <a:pPr marL="285750" indent="-285750">
              <a:buFont typeface="Arial" panose="020B0604020202020204" pitchFamily="34" charset="0"/>
              <a:buChar char="•"/>
            </a:pPr>
            <a:r>
              <a:rPr lang="en-US" sz="1600" dirty="0">
                <a:solidFill>
                  <a:schemeClr val="accent1">
                    <a:lumMod val="75000"/>
                  </a:schemeClr>
                </a:solidFill>
              </a:rPr>
              <a:t>for Flight shipment the frequency of high no. of call was 4 and the highest ratings given was 1.</a:t>
            </a:r>
          </a:p>
          <a:p>
            <a:pPr marL="285750" indent="-285750">
              <a:buFont typeface="Arial" panose="020B0604020202020204" pitchFamily="34" charset="0"/>
              <a:buChar char="•"/>
            </a:pPr>
            <a:r>
              <a:rPr lang="en-US" sz="1600" dirty="0">
                <a:solidFill>
                  <a:schemeClr val="accent1">
                    <a:lumMod val="75000"/>
                  </a:schemeClr>
                </a:solidFill>
              </a:rPr>
              <a:t>for Ship shipment the frequency of high no. of call was 4 and the highest ratings given was 3.</a:t>
            </a:r>
          </a:p>
          <a:p>
            <a:pPr marL="285750" indent="-285750">
              <a:buFont typeface="Arial" panose="020B0604020202020204" pitchFamily="34" charset="0"/>
              <a:buChar char="•"/>
            </a:pPr>
            <a:r>
              <a:rPr lang="en-US" sz="1600" dirty="0">
                <a:solidFill>
                  <a:schemeClr val="accent1">
                    <a:lumMod val="75000"/>
                  </a:schemeClr>
                </a:solidFill>
              </a:rPr>
              <a:t>for Road shipment the frequency of high no. of call was 4 and the highest ratings given was 3, 4, 5.</a:t>
            </a:r>
            <a:endParaRPr lang="en-IN" sz="1600" dirty="0">
              <a:solidFill>
                <a:schemeClr val="accent1">
                  <a:lumMod val="75000"/>
                </a:schemeClr>
              </a:solidFill>
            </a:endParaRPr>
          </a:p>
        </p:txBody>
      </p:sp>
    </p:spTree>
    <p:extLst>
      <p:ext uri="{BB962C8B-B14F-4D97-AF65-F5344CB8AC3E}">
        <p14:creationId xmlns:p14="http://schemas.microsoft.com/office/powerpoint/2010/main" val="324588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AB7068-6B9C-197D-7931-5FC967497A0D}"/>
              </a:ext>
            </a:extLst>
          </p:cNvPr>
          <p:cNvSpPr>
            <a:spLocks noGrp="1"/>
          </p:cNvSpPr>
          <p:nvPr>
            <p:ph type="title"/>
          </p:nvPr>
        </p:nvSpPr>
        <p:spPr>
          <a:xfrm>
            <a:off x="475862" y="326571"/>
            <a:ext cx="5458408" cy="1356360"/>
          </a:xfrm>
        </p:spPr>
        <p:txBody>
          <a:bodyPr/>
          <a:lstStyle/>
          <a:p>
            <a:r>
              <a:rPr lang="en-IN" i="0" dirty="0">
                <a:solidFill>
                  <a:schemeClr val="accent1">
                    <a:lumMod val="75000"/>
                  </a:schemeClr>
                </a:solidFill>
                <a:effectLst/>
                <a:latin typeface="Söhne"/>
              </a:rPr>
              <a:t>Exploratory Data Analysis (EDA)</a:t>
            </a:r>
            <a:endParaRPr lang="en-IN" dirty="0"/>
          </a:p>
        </p:txBody>
      </p:sp>
      <p:pic>
        <p:nvPicPr>
          <p:cNvPr id="16" name="Content Placeholder 15">
            <a:extLst>
              <a:ext uri="{FF2B5EF4-FFF2-40B4-BE49-F238E27FC236}">
                <a16:creationId xmlns:a16="http://schemas.microsoft.com/office/drawing/2014/main" id="{A370C66B-824B-C730-4C7D-66812840DD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590659" y="279918"/>
            <a:ext cx="7333863" cy="6344818"/>
          </a:xfrm>
        </p:spPr>
      </p:pic>
      <p:sp>
        <p:nvSpPr>
          <p:cNvPr id="17" name="TextBox 16">
            <a:extLst>
              <a:ext uri="{FF2B5EF4-FFF2-40B4-BE49-F238E27FC236}">
                <a16:creationId xmlns:a16="http://schemas.microsoft.com/office/drawing/2014/main" id="{582855F1-731A-11AC-9BAD-6AEFE135DD10}"/>
              </a:ext>
            </a:extLst>
          </p:cNvPr>
          <p:cNvSpPr txBox="1"/>
          <p:nvPr/>
        </p:nvSpPr>
        <p:spPr>
          <a:xfrm>
            <a:off x="475862" y="2043404"/>
            <a:ext cx="4012162" cy="4216539"/>
          </a:xfrm>
          <a:prstGeom prst="rect">
            <a:avLst/>
          </a:prstGeom>
          <a:noFill/>
        </p:spPr>
        <p:txBody>
          <a:bodyPr wrap="square" rtlCol="0">
            <a:spAutoFit/>
          </a:bodyPr>
          <a:lstStyle/>
          <a:p>
            <a:endParaRPr lang="en-IN" sz="2200" dirty="0">
              <a:solidFill>
                <a:schemeClr val="accent1">
                  <a:lumMod val="75000"/>
                </a:schemeClr>
              </a:solidFill>
              <a:latin typeface="Söhne"/>
            </a:endParaRPr>
          </a:p>
          <a:p>
            <a:r>
              <a:rPr lang="en-IN" sz="2200" dirty="0">
                <a:solidFill>
                  <a:schemeClr val="accent1">
                    <a:lumMod val="75000"/>
                  </a:schemeClr>
                </a:solidFill>
                <a:latin typeface="Söhne"/>
              </a:rPr>
              <a:t>Visualizing the </a:t>
            </a:r>
            <a:r>
              <a:rPr lang="en-US" sz="2200" dirty="0">
                <a:solidFill>
                  <a:schemeClr val="accent1">
                    <a:lumMod val="75000"/>
                  </a:schemeClr>
                </a:solidFill>
                <a:latin typeface="Söhne"/>
              </a:rPr>
              <a:t>correlation of different variables to check multi- collinearity</a:t>
            </a:r>
          </a:p>
          <a:p>
            <a:endParaRPr lang="en-US" dirty="0">
              <a:solidFill>
                <a:schemeClr val="accent1">
                  <a:lumMod val="75000"/>
                </a:schemeClr>
              </a:solidFill>
              <a:latin typeface="Söhne"/>
            </a:endParaRPr>
          </a:p>
          <a:p>
            <a:endParaRPr lang="en-US" dirty="0">
              <a:solidFill>
                <a:schemeClr val="accent1">
                  <a:lumMod val="75000"/>
                </a:schemeClr>
              </a:solidFill>
              <a:latin typeface="Söhne"/>
            </a:endParaRPr>
          </a:p>
          <a:p>
            <a:r>
              <a:rPr lang="en-US" dirty="0">
                <a:solidFill>
                  <a:schemeClr val="accent1">
                    <a:lumMod val="75000"/>
                  </a:schemeClr>
                </a:solidFill>
                <a:latin typeface="Söhne"/>
              </a:rPr>
              <a:t>There is a high correlation between:</a:t>
            </a:r>
          </a:p>
          <a:p>
            <a:endParaRPr lang="en-US" dirty="0">
              <a:solidFill>
                <a:schemeClr val="accent1">
                  <a:lumMod val="75000"/>
                </a:schemeClr>
              </a:solidFill>
              <a:latin typeface="Söhne"/>
            </a:endParaRPr>
          </a:p>
          <a:p>
            <a:pPr marL="285750" indent="-285750">
              <a:buFont typeface="Arial" panose="020B0604020202020204" pitchFamily="34" charset="0"/>
              <a:buChar char="•"/>
            </a:pPr>
            <a:r>
              <a:rPr lang="en-US" dirty="0">
                <a:solidFill>
                  <a:schemeClr val="accent1">
                    <a:lumMod val="75000"/>
                  </a:schemeClr>
                </a:solidFill>
                <a:latin typeface="Söhne"/>
              </a:rPr>
              <a:t>Weight_in_gms &amp; Discount_offered       </a:t>
            </a:r>
          </a:p>
          <a:p>
            <a:pPr marL="285750" indent="-285750">
              <a:buFont typeface="Arial" panose="020B0604020202020204" pitchFamily="34" charset="0"/>
              <a:buChar char="•"/>
            </a:pPr>
            <a:r>
              <a:rPr lang="en-US" dirty="0">
                <a:solidFill>
                  <a:schemeClr val="accent1">
                    <a:lumMod val="75000"/>
                  </a:schemeClr>
                </a:solidFill>
                <a:latin typeface="Söhne"/>
              </a:rPr>
              <a:t>Weight_in_gms &amp; Customer_care_calls</a:t>
            </a:r>
          </a:p>
          <a:p>
            <a:pPr marL="285750" indent="-285750">
              <a:buFont typeface="Arial" panose="020B0604020202020204" pitchFamily="34" charset="0"/>
              <a:buChar char="•"/>
            </a:pPr>
            <a:r>
              <a:rPr lang="en-US" dirty="0">
                <a:solidFill>
                  <a:schemeClr val="accent1">
                    <a:lumMod val="75000"/>
                  </a:schemeClr>
                </a:solidFill>
                <a:latin typeface="Söhne"/>
              </a:rPr>
              <a:t>Weight_in_gms &amp; Reached.on.Time_Y.N       </a:t>
            </a:r>
          </a:p>
          <a:p>
            <a:pPr marL="285750" indent="-285750">
              <a:buFont typeface="Arial" panose="020B0604020202020204" pitchFamily="34" charset="0"/>
              <a:buChar char="•"/>
            </a:pPr>
            <a:r>
              <a:rPr lang="en-US" dirty="0">
                <a:solidFill>
                  <a:schemeClr val="accent1">
                    <a:lumMod val="75000"/>
                  </a:schemeClr>
                </a:solidFill>
                <a:latin typeface="Söhne"/>
              </a:rPr>
              <a:t>Weight_in_gms &amp; Prior_purchases</a:t>
            </a:r>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63053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DF86-2E0F-F3F1-14F5-5F5076E20B62}"/>
              </a:ext>
            </a:extLst>
          </p:cNvPr>
          <p:cNvSpPr>
            <a:spLocks noGrp="1"/>
          </p:cNvSpPr>
          <p:nvPr>
            <p:ph type="title"/>
          </p:nvPr>
        </p:nvSpPr>
        <p:spPr>
          <a:xfrm>
            <a:off x="1000392" y="161731"/>
            <a:ext cx="9875520" cy="1356360"/>
          </a:xfrm>
        </p:spPr>
        <p:txBody>
          <a:bodyPr/>
          <a:lstStyle/>
          <a:p>
            <a:r>
              <a:rPr lang="en-IN" i="0" dirty="0">
                <a:solidFill>
                  <a:schemeClr val="accent1">
                    <a:lumMod val="75000"/>
                  </a:schemeClr>
                </a:solidFill>
                <a:effectLst/>
                <a:latin typeface="Söhne"/>
              </a:rPr>
              <a:t>Modelling Approach</a:t>
            </a:r>
            <a:endParaRPr lang="en-IN" dirty="0"/>
          </a:p>
        </p:txBody>
      </p:sp>
      <p:sp>
        <p:nvSpPr>
          <p:cNvPr id="3" name="Content Placeholder 2">
            <a:extLst>
              <a:ext uri="{FF2B5EF4-FFF2-40B4-BE49-F238E27FC236}">
                <a16:creationId xmlns:a16="http://schemas.microsoft.com/office/drawing/2014/main" id="{956C7B2E-FDB0-026D-C907-95DAEDB8D03A}"/>
              </a:ext>
            </a:extLst>
          </p:cNvPr>
          <p:cNvSpPr>
            <a:spLocks noGrp="1"/>
          </p:cNvSpPr>
          <p:nvPr>
            <p:ph idx="1"/>
          </p:nvPr>
        </p:nvSpPr>
        <p:spPr>
          <a:xfrm>
            <a:off x="908180" y="1324946"/>
            <a:ext cx="10375640" cy="5212702"/>
          </a:xfrm>
        </p:spPr>
        <p:txBody>
          <a:bodyPr>
            <a:normAutofit fontScale="70000" lnSpcReduction="20000"/>
          </a:bodyPr>
          <a:lstStyle/>
          <a:p>
            <a:pPr>
              <a:lnSpc>
                <a:spcPct val="120000"/>
              </a:lnSpc>
            </a:pPr>
            <a:r>
              <a:rPr lang="en-US" sz="2700" dirty="0">
                <a:solidFill>
                  <a:schemeClr val="accent1">
                    <a:lumMod val="75000"/>
                  </a:schemeClr>
                </a:solidFill>
                <a:latin typeface="Söhne"/>
              </a:rPr>
              <a:t>For the dataset, dependent variable (y = output variable)  is 'Reached.on.Time_Y.N' column and rest of the columns are independent variables (X = input variable)</a:t>
            </a:r>
          </a:p>
          <a:p>
            <a:pPr>
              <a:lnSpc>
                <a:spcPct val="120000"/>
              </a:lnSpc>
            </a:pPr>
            <a:r>
              <a:rPr lang="en-US" sz="2700" dirty="0">
                <a:solidFill>
                  <a:schemeClr val="accent1">
                    <a:lumMod val="75000"/>
                  </a:schemeClr>
                </a:solidFill>
                <a:latin typeface="Söhne"/>
              </a:rPr>
              <a:t>The target variable is dichotomous in nature (0/1). Hence, we will consider Binary classification for model building</a:t>
            </a:r>
          </a:p>
          <a:p>
            <a:pPr>
              <a:lnSpc>
                <a:spcPct val="120000"/>
              </a:lnSpc>
            </a:pPr>
            <a:r>
              <a:rPr lang="en-US" sz="2700" dirty="0">
                <a:solidFill>
                  <a:schemeClr val="accent1">
                    <a:lumMod val="75000"/>
                  </a:schemeClr>
                </a:solidFill>
                <a:latin typeface="Söhne"/>
              </a:rPr>
              <a:t>Binary classification is a supervised learning algorithm that categorizes new observations into one of two classes.</a:t>
            </a:r>
          </a:p>
          <a:p>
            <a:pPr>
              <a:lnSpc>
                <a:spcPct val="120000"/>
              </a:lnSpc>
            </a:pPr>
            <a:r>
              <a:rPr lang="en-US" sz="2700" dirty="0">
                <a:solidFill>
                  <a:schemeClr val="accent1">
                    <a:lumMod val="75000"/>
                  </a:schemeClr>
                </a:solidFill>
                <a:latin typeface="Söhne"/>
              </a:rPr>
              <a:t>There are several machine learning techniques which depends on factors such as the size and quality of your dataset, the complexity of the problem, and the computational resources. </a:t>
            </a:r>
          </a:p>
          <a:p>
            <a:pPr>
              <a:lnSpc>
                <a:spcPct val="120000"/>
              </a:lnSpc>
            </a:pPr>
            <a:r>
              <a:rPr lang="en-US" sz="2700" dirty="0">
                <a:solidFill>
                  <a:schemeClr val="accent1">
                    <a:lumMod val="75000"/>
                  </a:schemeClr>
                </a:solidFill>
                <a:latin typeface="Söhne"/>
              </a:rPr>
              <a:t>Few common techniques I have used to identify the best fit model for the dataset by comparing their results. Below are the techniques which I have used:</a:t>
            </a:r>
            <a:endParaRPr lang="en-US" sz="2600" dirty="0">
              <a:solidFill>
                <a:schemeClr val="accent1">
                  <a:lumMod val="75000"/>
                </a:schemeClr>
              </a:solidFill>
              <a:latin typeface="Söhne"/>
            </a:endParaRPr>
          </a:p>
          <a:p>
            <a:pPr lvl="1">
              <a:lnSpc>
                <a:spcPct val="120000"/>
              </a:lnSpc>
              <a:spcAft>
                <a:spcPts val="0"/>
              </a:spcAft>
            </a:pPr>
            <a:r>
              <a:rPr lang="en-US" sz="2600" dirty="0">
                <a:solidFill>
                  <a:schemeClr val="accent1">
                    <a:lumMod val="75000"/>
                  </a:schemeClr>
                </a:solidFill>
                <a:latin typeface="Söhne"/>
              </a:rPr>
              <a:t>Logistic Regression</a:t>
            </a:r>
          </a:p>
          <a:p>
            <a:pPr lvl="1">
              <a:lnSpc>
                <a:spcPct val="120000"/>
              </a:lnSpc>
              <a:spcAft>
                <a:spcPts val="0"/>
              </a:spcAft>
            </a:pPr>
            <a:r>
              <a:rPr lang="en-US" sz="2600" dirty="0">
                <a:solidFill>
                  <a:schemeClr val="accent1">
                    <a:lumMod val="75000"/>
                  </a:schemeClr>
                </a:solidFill>
                <a:latin typeface="Söhne"/>
              </a:rPr>
              <a:t>Support Vector Machines (SVM)</a:t>
            </a:r>
          </a:p>
          <a:p>
            <a:pPr lvl="1">
              <a:lnSpc>
                <a:spcPct val="120000"/>
              </a:lnSpc>
              <a:spcAft>
                <a:spcPts val="0"/>
              </a:spcAft>
            </a:pPr>
            <a:r>
              <a:rPr lang="en-US" sz="2600" dirty="0">
                <a:solidFill>
                  <a:schemeClr val="accent1">
                    <a:lumMod val="75000"/>
                  </a:schemeClr>
                </a:solidFill>
                <a:latin typeface="Söhne"/>
              </a:rPr>
              <a:t>Decision Tree</a:t>
            </a:r>
          </a:p>
          <a:p>
            <a:pPr lvl="1">
              <a:lnSpc>
                <a:spcPct val="120000"/>
              </a:lnSpc>
              <a:spcAft>
                <a:spcPts val="0"/>
              </a:spcAft>
            </a:pPr>
            <a:r>
              <a:rPr lang="en-US" sz="2600" dirty="0">
                <a:solidFill>
                  <a:schemeClr val="accent1">
                    <a:lumMod val="75000"/>
                  </a:schemeClr>
                </a:solidFill>
                <a:latin typeface="Söhne"/>
              </a:rPr>
              <a:t>Random Forest Algorithm</a:t>
            </a:r>
            <a:endParaRPr lang="en-IN" sz="2600" dirty="0">
              <a:solidFill>
                <a:schemeClr val="accent1">
                  <a:lumMod val="75000"/>
                </a:schemeClr>
              </a:solidFill>
              <a:latin typeface="Söhne"/>
            </a:endParaRPr>
          </a:p>
        </p:txBody>
      </p:sp>
    </p:spTree>
    <p:extLst>
      <p:ext uri="{BB962C8B-B14F-4D97-AF65-F5344CB8AC3E}">
        <p14:creationId xmlns:p14="http://schemas.microsoft.com/office/powerpoint/2010/main" val="232190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EBCF-6DEA-6339-843D-1031E3D44595}"/>
              </a:ext>
            </a:extLst>
          </p:cNvPr>
          <p:cNvSpPr>
            <a:spLocks noGrp="1"/>
          </p:cNvSpPr>
          <p:nvPr>
            <p:ph type="title"/>
          </p:nvPr>
        </p:nvSpPr>
        <p:spPr>
          <a:xfrm>
            <a:off x="794162" y="101760"/>
            <a:ext cx="9875520" cy="1356360"/>
          </a:xfrm>
        </p:spPr>
        <p:txBody>
          <a:bodyPr/>
          <a:lstStyle/>
          <a:p>
            <a:r>
              <a:rPr lang="en-IN" i="0" dirty="0">
                <a:solidFill>
                  <a:schemeClr val="accent1">
                    <a:lumMod val="75000"/>
                  </a:schemeClr>
                </a:solidFill>
                <a:effectLst/>
                <a:latin typeface="Söhne"/>
              </a:rPr>
              <a:t>Modelling Approach</a:t>
            </a:r>
            <a:endParaRPr lang="en-IN" dirty="0"/>
          </a:p>
        </p:txBody>
      </p:sp>
      <p:sp>
        <p:nvSpPr>
          <p:cNvPr id="3" name="Content Placeholder 2">
            <a:extLst>
              <a:ext uri="{FF2B5EF4-FFF2-40B4-BE49-F238E27FC236}">
                <a16:creationId xmlns:a16="http://schemas.microsoft.com/office/drawing/2014/main" id="{8CB81773-2A42-EDEF-D3F4-26CAF25AB771}"/>
              </a:ext>
            </a:extLst>
          </p:cNvPr>
          <p:cNvSpPr>
            <a:spLocks noGrp="1"/>
          </p:cNvSpPr>
          <p:nvPr>
            <p:ph idx="1"/>
          </p:nvPr>
        </p:nvSpPr>
        <p:spPr>
          <a:xfrm>
            <a:off x="794162" y="1279071"/>
            <a:ext cx="5818387" cy="5102720"/>
          </a:xfrm>
        </p:spPr>
        <p:txBody>
          <a:bodyPr>
            <a:normAutofit/>
          </a:bodyPr>
          <a:lstStyle/>
          <a:p>
            <a:r>
              <a:rPr lang="en-US" sz="1800" dirty="0">
                <a:solidFill>
                  <a:schemeClr val="accent1">
                    <a:lumMod val="75000"/>
                  </a:schemeClr>
                </a:solidFill>
                <a:latin typeface="Söhne"/>
              </a:rPr>
              <a:t>Divide data into Input and Output</a:t>
            </a:r>
          </a:p>
          <a:p>
            <a:pPr lvl="1"/>
            <a:r>
              <a:rPr lang="en-US" sz="1600" dirty="0">
                <a:solidFill>
                  <a:schemeClr val="accent1">
                    <a:lumMod val="75000"/>
                  </a:schemeClr>
                </a:solidFill>
                <a:latin typeface="Söhne"/>
              </a:rPr>
              <a:t>X as Input(Independent variables) and y as Output(Dependent variable).</a:t>
            </a:r>
          </a:p>
          <a:p>
            <a:pPr lvl="1"/>
            <a:r>
              <a:rPr lang="en-US" sz="1800" dirty="0">
                <a:solidFill>
                  <a:schemeClr val="accent1">
                    <a:lumMod val="75000"/>
                  </a:schemeClr>
                </a:solidFill>
                <a:latin typeface="Söhne"/>
              </a:rPr>
              <a:t> </a:t>
            </a:r>
            <a:endParaRPr lang="en-US" dirty="0">
              <a:solidFill>
                <a:schemeClr val="accent1">
                  <a:lumMod val="75000"/>
                </a:schemeClr>
              </a:solidFill>
              <a:latin typeface="Söhne"/>
            </a:endParaRPr>
          </a:p>
          <a:p>
            <a:pPr lvl="1"/>
            <a:endParaRPr lang="en-US" sz="100" dirty="0">
              <a:solidFill>
                <a:schemeClr val="accent1">
                  <a:lumMod val="75000"/>
                </a:schemeClr>
              </a:solidFill>
              <a:latin typeface="Söhne"/>
            </a:endParaRPr>
          </a:p>
          <a:p>
            <a:endParaRPr lang="en-US" sz="1800" dirty="0">
              <a:solidFill>
                <a:schemeClr val="accent1">
                  <a:lumMod val="75000"/>
                </a:schemeClr>
              </a:solidFill>
              <a:latin typeface="Söhne"/>
            </a:endParaRPr>
          </a:p>
          <a:p>
            <a:r>
              <a:rPr lang="en-US" sz="1800" dirty="0">
                <a:solidFill>
                  <a:schemeClr val="accent1">
                    <a:lumMod val="75000"/>
                  </a:schemeClr>
                </a:solidFill>
                <a:latin typeface="Söhne"/>
              </a:rPr>
              <a:t>Split data into two parts train and test</a:t>
            </a:r>
          </a:p>
          <a:p>
            <a:pPr lvl="1"/>
            <a:r>
              <a:rPr lang="en-US" sz="1600" dirty="0">
                <a:solidFill>
                  <a:schemeClr val="accent1">
                    <a:lumMod val="75000"/>
                  </a:schemeClr>
                </a:solidFill>
                <a:latin typeface="Söhne"/>
              </a:rPr>
              <a:t>Divide the dataset in 2 parts : Training data(80%) and Testing data(20%)</a:t>
            </a:r>
          </a:p>
          <a:p>
            <a:pPr lvl="1"/>
            <a:r>
              <a:rPr lang="en-US" sz="1600" dirty="0">
                <a:solidFill>
                  <a:schemeClr val="accent1">
                    <a:lumMod val="75000"/>
                  </a:schemeClr>
                </a:solidFill>
                <a:latin typeface="Söhne"/>
              </a:rPr>
              <a:t>X and y will have </a:t>
            </a:r>
            <a:r>
              <a:rPr lang="en-US" sz="1600" dirty="0" err="1">
                <a:solidFill>
                  <a:schemeClr val="accent1">
                    <a:lumMod val="75000"/>
                  </a:schemeClr>
                </a:solidFill>
                <a:latin typeface="Söhne"/>
              </a:rPr>
              <a:t>XTraining</a:t>
            </a:r>
            <a:r>
              <a:rPr lang="en-US" sz="1600" dirty="0">
                <a:solidFill>
                  <a:schemeClr val="accent1">
                    <a:lumMod val="75000"/>
                  </a:schemeClr>
                </a:solidFill>
                <a:latin typeface="Söhne"/>
              </a:rPr>
              <a:t>, </a:t>
            </a:r>
            <a:r>
              <a:rPr lang="en-US" sz="1600" dirty="0" err="1">
                <a:solidFill>
                  <a:schemeClr val="accent1">
                    <a:lumMod val="75000"/>
                  </a:schemeClr>
                </a:solidFill>
                <a:latin typeface="Söhne"/>
              </a:rPr>
              <a:t>XTesting</a:t>
            </a:r>
            <a:r>
              <a:rPr lang="en-US" sz="1600" dirty="0">
                <a:solidFill>
                  <a:schemeClr val="accent1">
                    <a:lumMod val="75000"/>
                  </a:schemeClr>
                </a:solidFill>
                <a:latin typeface="Söhne"/>
              </a:rPr>
              <a:t> and </a:t>
            </a:r>
            <a:r>
              <a:rPr lang="en-US" sz="1600" dirty="0" err="1">
                <a:solidFill>
                  <a:schemeClr val="accent1">
                    <a:lumMod val="75000"/>
                  </a:schemeClr>
                </a:solidFill>
                <a:latin typeface="Söhne"/>
              </a:rPr>
              <a:t>yTraining</a:t>
            </a:r>
            <a:r>
              <a:rPr lang="en-US" sz="1600" dirty="0">
                <a:solidFill>
                  <a:schemeClr val="accent1">
                    <a:lumMod val="75000"/>
                  </a:schemeClr>
                </a:solidFill>
                <a:latin typeface="Söhne"/>
              </a:rPr>
              <a:t>, </a:t>
            </a:r>
            <a:r>
              <a:rPr lang="en-US" sz="1600" dirty="0" err="1">
                <a:solidFill>
                  <a:schemeClr val="accent1">
                    <a:lumMod val="75000"/>
                  </a:schemeClr>
                </a:solidFill>
                <a:latin typeface="Söhne"/>
              </a:rPr>
              <a:t>yTesting</a:t>
            </a:r>
            <a:endParaRPr lang="en-US" sz="1600" dirty="0">
              <a:solidFill>
                <a:schemeClr val="accent1">
                  <a:lumMod val="75000"/>
                </a:schemeClr>
              </a:solidFill>
              <a:latin typeface="Söhne"/>
            </a:endParaRPr>
          </a:p>
          <a:p>
            <a:pPr lvl="1"/>
            <a:r>
              <a:rPr lang="en-US" sz="1800" dirty="0">
                <a:solidFill>
                  <a:schemeClr val="accent1">
                    <a:lumMod val="75000"/>
                  </a:schemeClr>
                </a:solidFill>
                <a:latin typeface="Söhne"/>
              </a:rPr>
              <a:t> </a:t>
            </a:r>
          </a:p>
        </p:txBody>
      </p:sp>
      <p:pic>
        <p:nvPicPr>
          <p:cNvPr id="7" name="Picture 6">
            <a:extLst>
              <a:ext uri="{FF2B5EF4-FFF2-40B4-BE49-F238E27FC236}">
                <a16:creationId xmlns:a16="http://schemas.microsoft.com/office/drawing/2014/main" id="{BA900921-3E0B-041D-8A94-597915EE88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0343" y="2015412"/>
            <a:ext cx="4572000" cy="1026368"/>
          </a:xfrm>
          <a:prstGeom prst="rect">
            <a:avLst/>
          </a:prstGeom>
        </p:spPr>
      </p:pic>
      <p:pic>
        <p:nvPicPr>
          <p:cNvPr id="9" name="Picture 8">
            <a:extLst>
              <a:ext uri="{FF2B5EF4-FFF2-40B4-BE49-F238E27FC236}">
                <a16:creationId xmlns:a16="http://schemas.microsoft.com/office/drawing/2014/main" id="{83304352-140F-9F32-B66F-084B11576AE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80513" y="466531"/>
            <a:ext cx="4218915" cy="3271302"/>
          </a:xfrm>
          <a:prstGeom prst="rect">
            <a:avLst/>
          </a:prstGeom>
        </p:spPr>
      </p:pic>
      <p:sp>
        <p:nvSpPr>
          <p:cNvPr id="6" name="TextBox 5">
            <a:extLst>
              <a:ext uri="{FF2B5EF4-FFF2-40B4-BE49-F238E27FC236}">
                <a16:creationId xmlns:a16="http://schemas.microsoft.com/office/drawing/2014/main" id="{DC35A05C-59DF-259B-1EDC-C5A7CDAB787E}"/>
              </a:ext>
            </a:extLst>
          </p:cNvPr>
          <p:cNvSpPr txBox="1"/>
          <p:nvPr/>
        </p:nvSpPr>
        <p:spPr>
          <a:xfrm>
            <a:off x="720994" y="4792654"/>
            <a:ext cx="10878434" cy="1185966"/>
          </a:xfrm>
          <a:prstGeom prst="rect">
            <a:avLst/>
          </a:prstGeom>
          <a:noFill/>
        </p:spPr>
        <p:txBody>
          <a:bodyPr wrap="square" rtlCol="0">
            <a:spAutoFit/>
          </a:bodyPr>
          <a:lstStyle/>
          <a:p>
            <a:pPr marL="230400" indent="-183600">
              <a:lnSpc>
                <a:spcPct val="90000"/>
              </a:lnSpc>
              <a:spcBef>
                <a:spcPts val="1400"/>
              </a:spcBef>
              <a:buFont typeface="Arial" panose="020B0604020202020204" pitchFamily="34" charset="0"/>
              <a:buChar char="•"/>
            </a:pPr>
            <a:r>
              <a:rPr lang="en-US" sz="1800" dirty="0">
                <a:solidFill>
                  <a:schemeClr val="accent1">
                    <a:lumMod val="75000"/>
                  </a:schemeClr>
                </a:solidFill>
                <a:latin typeface="Söhne"/>
              </a:rPr>
              <a:t>Performance Testing</a:t>
            </a:r>
          </a:p>
          <a:p>
            <a:pPr lvl="1" indent="-183600">
              <a:lnSpc>
                <a:spcPct val="90000"/>
              </a:lnSpc>
              <a:spcBef>
                <a:spcPts val="200"/>
              </a:spcBef>
              <a:spcAft>
                <a:spcPts val="400"/>
              </a:spcAft>
              <a:buFont typeface="Arial" panose="020B0604020202020204" pitchFamily="34" charset="0"/>
              <a:buChar char="•"/>
            </a:pPr>
            <a:r>
              <a:rPr lang="en-US" sz="1600" dirty="0">
                <a:solidFill>
                  <a:schemeClr val="accent1">
                    <a:lumMod val="75000"/>
                  </a:schemeClr>
                </a:solidFill>
                <a:latin typeface="Söhne"/>
              </a:rPr>
              <a:t>Training and test score</a:t>
            </a:r>
          </a:p>
          <a:p>
            <a:pPr lvl="1" indent="-183600">
              <a:lnSpc>
                <a:spcPct val="90000"/>
              </a:lnSpc>
              <a:spcBef>
                <a:spcPts val="200"/>
              </a:spcBef>
              <a:spcAft>
                <a:spcPts val="400"/>
              </a:spcAft>
              <a:buFont typeface="Arial" panose="020B0604020202020204" pitchFamily="34" charset="0"/>
              <a:buChar char="•"/>
            </a:pPr>
            <a:r>
              <a:rPr lang="en-US" sz="1600" dirty="0">
                <a:solidFill>
                  <a:schemeClr val="accent1">
                    <a:lumMod val="75000"/>
                  </a:schemeClr>
                </a:solidFill>
                <a:latin typeface="Söhne"/>
              </a:rPr>
              <a:t>Confusion Matrix (Correct and Incorrect predictions)</a:t>
            </a:r>
          </a:p>
          <a:p>
            <a:pPr lvl="1" indent="-183600">
              <a:lnSpc>
                <a:spcPct val="90000"/>
              </a:lnSpc>
              <a:spcBef>
                <a:spcPts val="200"/>
              </a:spcBef>
              <a:spcAft>
                <a:spcPts val="400"/>
              </a:spcAft>
              <a:buFont typeface="Arial" panose="020B0604020202020204" pitchFamily="34" charset="0"/>
              <a:buChar char="•"/>
            </a:pPr>
            <a:r>
              <a:rPr lang="en-US" sz="1600" dirty="0">
                <a:solidFill>
                  <a:schemeClr val="accent1">
                    <a:lumMod val="75000"/>
                  </a:schemeClr>
                </a:solidFill>
                <a:latin typeface="Söhne"/>
              </a:rPr>
              <a:t>Classification Report (Precision and recall – refer the Jupyter notebook)</a:t>
            </a:r>
          </a:p>
        </p:txBody>
      </p:sp>
      <p:pic>
        <p:nvPicPr>
          <p:cNvPr id="10" name="Picture 9">
            <a:extLst>
              <a:ext uri="{FF2B5EF4-FFF2-40B4-BE49-F238E27FC236}">
                <a16:creationId xmlns:a16="http://schemas.microsoft.com/office/drawing/2014/main" id="{D69A6DC3-0982-254B-8871-A5DBAC7387F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87073" y="4295125"/>
            <a:ext cx="6942422" cy="382310"/>
          </a:xfrm>
          <a:prstGeom prst="rect">
            <a:avLst/>
          </a:prstGeom>
        </p:spPr>
      </p:pic>
    </p:spTree>
    <p:extLst>
      <p:ext uri="{BB962C8B-B14F-4D97-AF65-F5344CB8AC3E}">
        <p14:creationId xmlns:p14="http://schemas.microsoft.com/office/powerpoint/2010/main" val="108729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7CBF-4A45-6D2C-1B69-2A3D9ED7500D}"/>
              </a:ext>
            </a:extLst>
          </p:cNvPr>
          <p:cNvSpPr>
            <a:spLocks noGrp="1"/>
          </p:cNvSpPr>
          <p:nvPr>
            <p:ph type="title"/>
          </p:nvPr>
        </p:nvSpPr>
        <p:spPr/>
        <p:txBody>
          <a:bodyPr/>
          <a:lstStyle/>
          <a:p>
            <a:r>
              <a:rPr lang="en-IN" i="0" dirty="0">
                <a:solidFill>
                  <a:schemeClr val="accent1">
                    <a:lumMod val="75000"/>
                  </a:schemeClr>
                </a:solidFill>
                <a:effectLst/>
                <a:latin typeface="Söhne"/>
              </a:rPr>
              <a:t>Model Performance</a:t>
            </a:r>
            <a:endParaRPr lang="en-IN" dirty="0"/>
          </a:p>
        </p:txBody>
      </p:sp>
      <p:sp>
        <p:nvSpPr>
          <p:cNvPr id="3" name="Content Placeholder 2">
            <a:extLst>
              <a:ext uri="{FF2B5EF4-FFF2-40B4-BE49-F238E27FC236}">
                <a16:creationId xmlns:a16="http://schemas.microsoft.com/office/drawing/2014/main" id="{33711398-D2FB-53C3-07E1-99578A86D818}"/>
              </a:ext>
            </a:extLst>
          </p:cNvPr>
          <p:cNvSpPr>
            <a:spLocks noGrp="1"/>
          </p:cNvSpPr>
          <p:nvPr>
            <p:ph idx="1"/>
          </p:nvPr>
        </p:nvSpPr>
        <p:spPr/>
        <p:txBody>
          <a:bodyPr/>
          <a:lstStyle/>
          <a:p>
            <a:pPr marL="45720" indent="0">
              <a:spcBef>
                <a:spcPts val="0"/>
              </a:spcBef>
              <a:buNone/>
            </a:pPr>
            <a:r>
              <a:rPr lang="en-IN" sz="2000" b="1" dirty="0">
                <a:solidFill>
                  <a:schemeClr val="accent1">
                    <a:lumMod val="75000"/>
                  </a:schemeClr>
                </a:solidFill>
                <a:latin typeface="Söhne"/>
              </a:rPr>
              <a:t>Logistic Regression</a:t>
            </a:r>
          </a:p>
          <a:p>
            <a:pPr marL="45720" indent="0">
              <a:spcBef>
                <a:spcPts val="0"/>
              </a:spcBef>
              <a:buNone/>
            </a:pPr>
            <a:endParaRPr lang="en-IN" sz="1800" b="1" dirty="0">
              <a:solidFill>
                <a:schemeClr val="accent1">
                  <a:lumMod val="75000"/>
                </a:schemeClr>
              </a:solidFill>
              <a:latin typeface="Söhne"/>
            </a:endParaRPr>
          </a:p>
          <a:p>
            <a:pPr lvl="1">
              <a:spcBef>
                <a:spcPts val="0"/>
              </a:spcBef>
            </a:pPr>
            <a:r>
              <a:rPr lang="en-US" sz="1700" dirty="0">
                <a:solidFill>
                  <a:schemeClr val="accent1">
                    <a:lumMod val="75000"/>
                  </a:schemeClr>
                </a:solidFill>
                <a:latin typeface="Söhne"/>
              </a:rPr>
              <a:t>It uses the concept of threshold value </a:t>
            </a:r>
          </a:p>
          <a:p>
            <a:pPr lvl="1">
              <a:spcBef>
                <a:spcPts val="0"/>
              </a:spcBef>
            </a:pPr>
            <a:r>
              <a:rPr lang="en-US" sz="1700" dirty="0">
                <a:solidFill>
                  <a:schemeClr val="accent1">
                    <a:lumMod val="75000"/>
                  </a:schemeClr>
                </a:solidFill>
                <a:latin typeface="Söhne"/>
              </a:rPr>
              <a:t>Values &gt; threshold ~ 1 and values &lt; threshold ~ 0</a:t>
            </a:r>
          </a:p>
          <a:p>
            <a:pPr lvl="1">
              <a:spcBef>
                <a:spcPts val="0"/>
              </a:spcBef>
            </a:pPr>
            <a:r>
              <a:rPr lang="en-US" sz="1700" dirty="0">
                <a:solidFill>
                  <a:schemeClr val="accent1">
                    <a:lumMod val="75000"/>
                  </a:schemeClr>
                </a:solidFill>
                <a:latin typeface="Söhne"/>
              </a:rPr>
              <a:t>The S-form curve is called the Sigmoid/logistic function used to map the predicted values to probabilities</a:t>
            </a:r>
          </a:p>
          <a:p>
            <a:endParaRPr lang="en-IN" dirty="0"/>
          </a:p>
        </p:txBody>
      </p:sp>
      <p:pic>
        <p:nvPicPr>
          <p:cNvPr id="4" name="Picture 3">
            <a:extLst>
              <a:ext uri="{FF2B5EF4-FFF2-40B4-BE49-F238E27FC236}">
                <a16:creationId xmlns:a16="http://schemas.microsoft.com/office/drawing/2014/main" id="{DDEF2A1E-E69D-7478-893D-4880C57A7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763" y="3507593"/>
            <a:ext cx="4841436" cy="649713"/>
          </a:xfrm>
          <a:prstGeom prst="rect">
            <a:avLst/>
          </a:prstGeom>
        </p:spPr>
      </p:pic>
      <p:pic>
        <p:nvPicPr>
          <p:cNvPr id="5" name="Picture 4">
            <a:extLst>
              <a:ext uri="{FF2B5EF4-FFF2-40B4-BE49-F238E27FC236}">
                <a16:creationId xmlns:a16="http://schemas.microsoft.com/office/drawing/2014/main" id="{DDEE0643-8553-92FC-199E-3033A7D9C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5632" y="762000"/>
            <a:ext cx="3448531" cy="2286319"/>
          </a:xfrm>
          <a:prstGeom prst="rect">
            <a:avLst/>
          </a:prstGeom>
        </p:spPr>
      </p:pic>
      <p:sp>
        <p:nvSpPr>
          <p:cNvPr id="7" name="TextBox 6">
            <a:extLst>
              <a:ext uri="{FF2B5EF4-FFF2-40B4-BE49-F238E27FC236}">
                <a16:creationId xmlns:a16="http://schemas.microsoft.com/office/drawing/2014/main" id="{AF3A630A-10F1-C780-2372-4F36F94B414C}"/>
              </a:ext>
            </a:extLst>
          </p:cNvPr>
          <p:cNvSpPr txBox="1"/>
          <p:nvPr/>
        </p:nvSpPr>
        <p:spPr>
          <a:xfrm>
            <a:off x="1527888" y="4248746"/>
            <a:ext cx="6097554" cy="400110"/>
          </a:xfrm>
          <a:prstGeom prst="rect">
            <a:avLst/>
          </a:prstGeom>
          <a:noFill/>
        </p:spPr>
        <p:txBody>
          <a:bodyPr wrap="square">
            <a:spAutoFit/>
          </a:bodyPr>
          <a:lstStyle/>
          <a:p>
            <a:r>
              <a:rPr lang="en-IN" sz="2000" b="0" i="0" dirty="0">
                <a:solidFill>
                  <a:schemeClr val="accent1">
                    <a:lumMod val="75000"/>
                  </a:schemeClr>
                </a:solidFill>
                <a:effectLst/>
                <a:latin typeface="Söhne"/>
              </a:rPr>
              <a:t>Evaluation metrics</a:t>
            </a:r>
            <a:r>
              <a:rPr lang="en-IN" b="0" i="0" dirty="0">
                <a:solidFill>
                  <a:schemeClr val="accent1">
                    <a:lumMod val="75000"/>
                  </a:schemeClr>
                </a:solidFill>
                <a:effectLst/>
                <a:latin typeface="Söhne"/>
              </a:rPr>
              <a:t>: Defined model name and metrics</a:t>
            </a:r>
            <a:endParaRPr lang="en-IN" dirty="0">
              <a:solidFill>
                <a:schemeClr val="accent1">
                  <a:lumMod val="75000"/>
                </a:schemeClr>
              </a:solidFill>
            </a:endParaRPr>
          </a:p>
        </p:txBody>
      </p:sp>
      <p:pic>
        <p:nvPicPr>
          <p:cNvPr id="9" name="Picture 8">
            <a:extLst>
              <a:ext uri="{FF2B5EF4-FFF2-40B4-BE49-F238E27FC236}">
                <a16:creationId xmlns:a16="http://schemas.microsoft.com/office/drawing/2014/main" id="{FDD72CC3-AE72-DAA6-1834-36A34BA359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2020" y="4728459"/>
            <a:ext cx="8487960" cy="1619476"/>
          </a:xfrm>
          <a:prstGeom prst="rect">
            <a:avLst/>
          </a:prstGeom>
        </p:spPr>
      </p:pic>
    </p:spTree>
    <p:extLst>
      <p:ext uri="{BB962C8B-B14F-4D97-AF65-F5344CB8AC3E}">
        <p14:creationId xmlns:p14="http://schemas.microsoft.com/office/powerpoint/2010/main" val="1924014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3697-595D-4DF7-E52F-D35259744305}"/>
              </a:ext>
            </a:extLst>
          </p:cNvPr>
          <p:cNvSpPr>
            <a:spLocks noGrp="1"/>
          </p:cNvSpPr>
          <p:nvPr>
            <p:ph type="title"/>
          </p:nvPr>
        </p:nvSpPr>
        <p:spPr/>
        <p:txBody>
          <a:bodyPr/>
          <a:lstStyle/>
          <a:p>
            <a:r>
              <a:rPr lang="en-IN" i="0" dirty="0">
                <a:solidFill>
                  <a:schemeClr val="accent1">
                    <a:lumMod val="75000"/>
                  </a:schemeClr>
                </a:solidFill>
                <a:effectLst/>
                <a:latin typeface="Söhne"/>
              </a:rPr>
              <a:t>Model Performance</a:t>
            </a:r>
            <a:endParaRPr lang="en-IN" dirty="0"/>
          </a:p>
        </p:txBody>
      </p:sp>
      <p:sp>
        <p:nvSpPr>
          <p:cNvPr id="4" name="TextBox 3">
            <a:extLst>
              <a:ext uri="{FF2B5EF4-FFF2-40B4-BE49-F238E27FC236}">
                <a16:creationId xmlns:a16="http://schemas.microsoft.com/office/drawing/2014/main" id="{F1293666-3090-0EE7-E96F-8E1137D15E8A}"/>
              </a:ext>
            </a:extLst>
          </p:cNvPr>
          <p:cNvSpPr txBox="1"/>
          <p:nvPr/>
        </p:nvSpPr>
        <p:spPr>
          <a:xfrm>
            <a:off x="1143000" y="1732380"/>
            <a:ext cx="6097554" cy="1769715"/>
          </a:xfrm>
          <a:prstGeom prst="rect">
            <a:avLst/>
          </a:prstGeom>
          <a:noFill/>
        </p:spPr>
        <p:txBody>
          <a:bodyPr wrap="square">
            <a:spAutoFit/>
          </a:bodyPr>
          <a:lstStyle/>
          <a:p>
            <a:pPr marL="45720" indent="0" algn="l">
              <a:buNone/>
            </a:pPr>
            <a:r>
              <a:rPr lang="en-US" sz="2000" b="1" i="0" dirty="0">
                <a:solidFill>
                  <a:schemeClr val="accent1">
                    <a:lumMod val="75000"/>
                  </a:schemeClr>
                </a:solidFill>
                <a:effectLst/>
                <a:latin typeface="Söhne"/>
              </a:rPr>
              <a:t>Support Vector Machines (SVM):</a:t>
            </a:r>
          </a:p>
          <a:p>
            <a:pPr algn="l"/>
            <a:endParaRPr lang="en-IN" sz="400" b="1" dirty="0">
              <a:solidFill>
                <a:schemeClr val="accent1">
                  <a:lumMod val="75000"/>
                </a:schemeClr>
              </a:solidFill>
              <a:latin typeface="Söhne"/>
            </a:endParaRPr>
          </a:p>
          <a:p>
            <a:pPr lvl="1">
              <a:spcBef>
                <a:spcPts val="0"/>
              </a:spcBef>
            </a:pPr>
            <a:r>
              <a:rPr lang="en-US" sz="1700" dirty="0">
                <a:solidFill>
                  <a:schemeClr val="accent1">
                    <a:lumMod val="75000"/>
                  </a:schemeClr>
                </a:solidFill>
                <a:latin typeface="Söhne"/>
              </a:rPr>
              <a:t>It c</a:t>
            </a:r>
            <a:r>
              <a:rPr lang="en-US" sz="1700" b="0" i="0" dirty="0">
                <a:solidFill>
                  <a:schemeClr val="accent1">
                    <a:lumMod val="75000"/>
                  </a:schemeClr>
                </a:solidFill>
                <a:effectLst/>
                <a:latin typeface="Söhne"/>
              </a:rPr>
              <a:t>reates the best line or decision boundary that can segregate n-dimensional space into classes in order to put the new data point in the correct category in the future.</a:t>
            </a:r>
          </a:p>
          <a:p>
            <a:pPr lvl="1">
              <a:spcBef>
                <a:spcPts val="0"/>
              </a:spcBef>
            </a:pPr>
            <a:r>
              <a:rPr lang="en-US" sz="1700" b="0" i="0" dirty="0">
                <a:solidFill>
                  <a:schemeClr val="accent1">
                    <a:lumMod val="75000"/>
                  </a:schemeClr>
                </a:solidFill>
                <a:effectLst/>
                <a:latin typeface="Söhne"/>
              </a:rPr>
              <a:t>SVMs aim is to find the best decision boundary which is called a hyperplane</a:t>
            </a:r>
            <a:endParaRPr lang="en-IN" dirty="0"/>
          </a:p>
        </p:txBody>
      </p:sp>
      <p:pic>
        <p:nvPicPr>
          <p:cNvPr id="6" name="Picture 5">
            <a:extLst>
              <a:ext uri="{FF2B5EF4-FFF2-40B4-BE49-F238E27FC236}">
                <a16:creationId xmlns:a16="http://schemas.microsoft.com/office/drawing/2014/main" id="{5C1E1E54-6FAD-99FD-6206-20585C7C1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554" y="873070"/>
            <a:ext cx="4385390" cy="3346588"/>
          </a:xfrm>
          <a:prstGeom prst="rect">
            <a:avLst/>
          </a:prstGeom>
        </p:spPr>
      </p:pic>
      <p:sp>
        <p:nvSpPr>
          <p:cNvPr id="7" name="TextBox 6">
            <a:extLst>
              <a:ext uri="{FF2B5EF4-FFF2-40B4-BE49-F238E27FC236}">
                <a16:creationId xmlns:a16="http://schemas.microsoft.com/office/drawing/2014/main" id="{B8A94AB0-587A-42E5-8F13-74FB9CF24670}"/>
              </a:ext>
            </a:extLst>
          </p:cNvPr>
          <p:cNvSpPr txBox="1"/>
          <p:nvPr/>
        </p:nvSpPr>
        <p:spPr>
          <a:xfrm>
            <a:off x="1425252" y="3765565"/>
            <a:ext cx="6097554" cy="369332"/>
          </a:xfrm>
          <a:prstGeom prst="rect">
            <a:avLst/>
          </a:prstGeom>
          <a:noFill/>
        </p:spPr>
        <p:txBody>
          <a:bodyPr wrap="square">
            <a:spAutoFit/>
          </a:bodyPr>
          <a:lstStyle/>
          <a:p>
            <a:r>
              <a:rPr lang="en-IN" b="0" i="0" dirty="0">
                <a:solidFill>
                  <a:schemeClr val="accent1">
                    <a:lumMod val="75000"/>
                  </a:schemeClr>
                </a:solidFill>
                <a:effectLst/>
                <a:latin typeface="Söhne"/>
              </a:rPr>
              <a:t>Evaluation metrics: Defined model name and metrics</a:t>
            </a:r>
            <a:endParaRPr lang="en-IN" dirty="0">
              <a:solidFill>
                <a:schemeClr val="accent1">
                  <a:lumMod val="75000"/>
                </a:schemeClr>
              </a:solidFill>
            </a:endParaRPr>
          </a:p>
        </p:txBody>
      </p:sp>
      <p:pic>
        <p:nvPicPr>
          <p:cNvPr id="9" name="Picture 8">
            <a:extLst>
              <a:ext uri="{FF2B5EF4-FFF2-40B4-BE49-F238E27FC236}">
                <a16:creationId xmlns:a16="http://schemas.microsoft.com/office/drawing/2014/main" id="{8504A1D6-8270-4282-4F5F-50787B01E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958" y="4624875"/>
            <a:ext cx="8468907" cy="1274285"/>
          </a:xfrm>
          <a:prstGeom prst="rect">
            <a:avLst/>
          </a:prstGeom>
        </p:spPr>
      </p:pic>
    </p:spTree>
    <p:extLst>
      <p:ext uri="{BB962C8B-B14F-4D97-AF65-F5344CB8AC3E}">
        <p14:creationId xmlns:p14="http://schemas.microsoft.com/office/powerpoint/2010/main" val="3961682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7A54-B9D7-AC01-E3CE-2A7D8970B16D}"/>
              </a:ext>
            </a:extLst>
          </p:cNvPr>
          <p:cNvSpPr>
            <a:spLocks noGrp="1"/>
          </p:cNvSpPr>
          <p:nvPr>
            <p:ph type="title"/>
          </p:nvPr>
        </p:nvSpPr>
        <p:spPr/>
        <p:txBody>
          <a:bodyPr/>
          <a:lstStyle/>
          <a:p>
            <a:r>
              <a:rPr lang="en-IN" i="0" dirty="0">
                <a:solidFill>
                  <a:schemeClr val="accent1">
                    <a:lumMod val="75000"/>
                  </a:schemeClr>
                </a:solidFill>
                <a:effectLst/>
                <a:latin typeface="Söhne"/>
              </a:rPr>
              <a:t>Model Performance</a:t>
            </a:r>
            <a:endParaRPr lang="en-IN" dirty="0"/>
          </a:p>
        </p:txBody>
      </p:sp>
      <p:sp>
        <p:nvSpPr>
          <p:cNvPr id="9" name="TextBox 8">
            <a:extLst>
              <a:ext uri="{FF2B5EF4-FFF2-40B4-BE49-F238E27FC236}">
                <a16:creationId xmlns:a16="http://schemas.microsoft.com/office/drawing/2014/main" id="{DAF6E2B0-0B2B-2428-5AD7-6707ED395422}"/>
              </a:ext>
            </a:extLst>
          </p:cNvPr>
          <p:cNvSpPr txBox="1"/>
          <p:nvPr/>
        </p:nvSpPr>
        <p:spPr>
          <a:xfrm>
            <a:off x="1143000" y="1659285"/>
            <a:ext cx="6097554" cy="1769715"/>
          </a:xfrm>
          <a:prstGeom prst="rect">
            <a:avLst/>
          </a:prstGeom>
          <a:noFill/>
        </p:spPr>
        <p:txBody>
          <a:bodyPr wrap="square">
            <a:spAutoFit/>
          </a:bodyPr>
          <a:lstStyle/>
          <a:p>
            <a:pPr marL="45720" indent="0">
              <a:buNone/>
            </a:pPr>
            <a:r>
              <a:rPr lang="en-IN" sz="2000" b="1" dirty="0">
                <a:solidFill>
                  <a:schemeClr val="accent1">
                    <a:lumMod val="75000"/>
                  </a:schemeClr>
                </a:solidFill>
                <a:latin typeface="Söhne"/>
              </a:rPr>
              <a:t>Decision Tree</a:t>
            </a:r>
            <a:r>
              <a:rPr lang="en-US" sz="2000" b="1" i="0" dirty="0">
                <a:solidFill>
                  <a:schemeClr val="accent1">
                    <a:lumMod val="75000"/>
                  </a:schemeClr>
                </a:solidFill>
                <a:effectLst/>
                <a:latin typeface="Söhne"/>
              </a:rPr>
              <a:t>:</a:t>
            </a:r>
            <a:endParaRPr lang="en-US" sz="100" b="1" dirty="0">
              <a:solidFill>
                <a:schemeClr val="accent1">
                  <a:lumMod val="75000"/>
                </a:schemeClr>
              </a:solidFill>
              <a:latin typeface="Söhne"/>
            </a:endParaRPr>
          </a:p>
          <a:p>
            <a:pPr marL="45720" indent="0">
              <a:buNone/>
            </a:pPr>
            <a:endParaRPr lang="en-IN" sz="400" b="1" dirty="0">
              <a:solidFill>
                <a:schemeClr val="accent1">
                  <a:lumMod val="75000"/>
                </a:schemeClr>
              </a:solidFill>
              <a:latin typeface="Söhne"/>
            </a:endParaRPr>
          </a:p>
          <a:p>
            <a:pPr lvl="1">
              <a:spcBef>
                <a:spcPts val="0"/>
              </a:spcBef>
            </a:pPr>
            <a:r>
              <a:rPr lang="en-US" sz="1700" dirty="0">
                <a:solidFill>
                  <a:schemeClr val="accent1">
                    <a:lumMod val="75000"/>
                  </a:schemeClr>
                </a:solidFill>
                <a:latin typeface="Söhne"/>
              </a:rPr>
              <a:t>It’s is a flowchart-like tree structure where an internal node represents a feature, branch represents a decision rule, and each leaf node represents the outcome.</a:t>
            </a:r>
          </a:p>
          <a:p>
            <a:pPr lvl="1">
              <a:spcBef>
                <a:spcPts val="0"/>
              </a:spcBef>
            </a:pPr>
            <a:r>
              <a:rPr lang="en-US" sz="1700" dirty="0">
                <a:solidFill>
                  <a:schemeClr val="accent1">
                    <a:lumMod val="75000"/>
                  </a:schemeClr>
                </a:solidFill>
                <a:latin typeface="Söhne"/>
              </a:rPr>
              <a:t>Topmost node is the root node. It partitions the tree in a recursive manner called recursive partitioning.</a:t>
            </a:r>
          </a:p>
        </p:txBody>
      </p:sp>
      <p:pic>
        <p:nvPicPr>
          <p:cNvPr id="10" name="Content Placeholder 9">
            <a:extLst>
              <a:ext uri="{FF2B5EF4-FFF2-40B4-BE49-F238E27FC236}">
                <a16:creationId xmlns:a16="http://schemas.microsoft.com/office/drawing/2014/main" id="{4921599B-9602-4725-618E-BC2F4EE165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8412" y="609600"/>
            <a:ext cx="4709169" cy="3557023"/>
          </a:xfrm>
          <a:prstGeom prst="rect">
            <a:avLst/>
          </a:prstGeom>
        </p:spPr>
      </p:pic>
      <p:pic>
        <p:nvPicPr>
          <p:cNvPr id="16" name="Picture 15">
            <a:extLst>
              <a:ext uri="{FF2B5EF4-FFF2-40B4-BE49-F238E27FC236}">
                <a16:creationId xmlns:a16="http://schemas.microsoft.com/office/drawing/2014/main" id="{BE5DEC8A-F05D-A3BA-7DBF-5A8051620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843" y="3700150"/>
            <a:ext cx="4367483" cy="932946"/>
          </a:xfrm>
          <a:prstGeom prst="rect">
            <a:avLst/>
          </a:prstGeom>
        </p:spPr>
      </p:pic>
      <p:pic>
        <p:nvPicPr>
          <p:cNvPr id="12" name="Picture 11">
            <a:extLst>
              <a:ext uri="{FF2B5EF4-FFF2-40B4-BE49-F238E27FC236}">
                <a16:creationId xmlns:a16="http://schemas.microsoft.com/office/drawing/2014/main" id="{2237531C-AC55-7CFD-0CD8-FC8E51F086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843" y="5174778"/>
            <a:ext cx="8516539" cy="743054"/>
          </a:xfrm>
          <a:prstGeom prst="rect">
            <a:avLst/>
          </a:prstGeom>
        </p:spPr>
      </p:pic>
    </p:spTree>
    <p:extLst>
      <p:ext uri="{BB962C8B-B14F-4D97-AF65-F5344CB8AC3E}">
        <p14:creationId xmlns:p14="http://schemas.microsoft.com/office/powerpoint/2010/main" val="1508248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206E7-2994-D11F-9B89-5E6996F774BB}"/>
              </a:ext>
            </a:extLst>
          </p:cNvPr>
          <p:cNvSpPr txBox="1"/>
          <p:nvPr/>
        </p:nvSpPr>
        <p:spPr>
          <a:xfrm>
            <a:off x="744116" y="426489"/>
            <a:ext cx="6097554" cy="769441"/>
          </a:xfrm>
          <a:prstGeom prst="rect">
            <a:avLst/>
          </a:prstGeom>
          <a:noFill/>
        </p:spPr>
        <p:txBody>
          <a:bodyPr wrap="square">
            <a:spAutoFit/>
          </a:bodyPr>
          <a:lstStyle/>
          <a:p>
            <a:r>
              <a:rPr lang="en-IN" sz="4400" i="0" dirty="0">
                <a:solidFill>
                  <a:schemeClr val="accent1">
                    <a:lumMod val="75000"/>
                  </a:schemeClr>
                </a:solidFill>
                <a:effectLst/>
                <a:latin typeface="Söhne"/>
              </a:rPr>
              <a:t>Model Performance</a:t>
            </a:r>
            <a:endParaRPr lang="en-IN" sz="4400" dirty="0"/>
          </a:p>
        </p:txBody>
      </p:sp>
      <p:sp>
        <p:nvSpPr>
          <p:cNvPr id="5" name="TextBox 4">
            <a:extLst>
              <a:ext uri="{FF2B5EF4-FFF2-40B4-BE49-F238E27FC236}">
                <a16:creationId xmlns:a16="http://schemas.microsoft.com/office/drawing/2014/main" id="{2D5B7364-3C01-1E31-674D-2DE4DC20D10D}"/>
              </a:ext>
            </a:extLst>
          </p:cNvPr>
          <p:cNvSpPr txBox="1"/>
          <p:nvPr/>
        </p:nvSpPr>
        <p:spPr>
          <a:xfrm>
            <a:off x="744116" y="1322009"/>
            <a:ext cx="6097554" cy="1508105"/>
          </a:xfrm>
          <a:prstGeom prst="rect">
            <a:avLst/>
          </a:prstGeom>
          <a:noFill/>
        </p:spPr>
        <p:txBody>
          <a:bodyPr wrap="square">
            <a:spAutoFit/>
          </a:bodyPr>
          <a:lstStyle/>
          <a:p>
            <a:pPr marL="45720" indent="0">
              <a:buNone/>
            </a:pPr>
            <a:r>
              <a:rPr lang="en-IN" sz="2000" b="1" dirty="0">
                <a:solidFill>
                  <a:schemeClr val="accent1">
                    <a:lumMod val="75000"/>
                  </a:schemeClr>
                </a:solidFill>
                <a:latin typeface="Söhne"/>
              </a:rPr>
              <a:t>Random Forest Algorithm:</a:t>
            </a:r>
            <a:endParaRPr lang="en-US" sz="100" b="1" dirty="0">
              <a:solidFill>
                <a:schemeClr val="accent1">
                  <a:lumMod val="75000"/>
                </a:schemeClr>
              </a:solidFill>
              <a:latin typeface="Söhne"/>
            </a:endParaRPr>
          </a:p>
          <a:p>
            <a:pPr marL="45720" indent="0">
              <a:buNone/>
            </a:pPr>
            <a:endParaRPr lang="en-IN" sz="400" b="1" dirty="0">
              <a:solidFill>
                <a:schemeClr val="accent1">
                  <a:lumMod val="75000"/>
                </a:schemeClr>
              </a:solidFill>
              <a:latin typeface="Söhne"/>
            </a:endParaRPr>
          </a:p>
          <a:p>
            <a:pPr lvl="1">
              <a:spcBef>
                <a:spcPts val="0"/>
              </a:spcBef>
            </a:pPr>
            <a:r>
              <a:rPr lang="en-US" sz="1700" dirty="0">
                <a:solidFill>
                  <a:schemeClr val="accent1">
                    <a:lumMod val="75000"/>
                  </a:schemeClr>
                </a:solidFill>
                <a:latin typeface="Söhne"/>
              </a:rPr>
              <a:t>It combines the predictions of multiple decision trees to improve accuracy and generalization.</a:t>
            </a:r>
          </a:p>
          <a:p>
            <a:pPr lvl="1">
              <a:spcBef>
                <a:spcPts val="0"/>
              </a:spcBef>
            </a:pPr>
            <a:r>
              <a:rPr lang="en-US" sz="1700" dirty="0">
                <a:solidFill>
                  <a:schemeClr val="accent1">
                    <a:lumMod val="75000"/>
                  </a:schemeClr>
                </a:solidFill>
                <a:latin typeface="Söhne"/>
              </a:rPr>
              <a:t>The greater number of trees in the forest leads to higher accuracy and prevents the problem of overfitting.</a:t>
            </a:r>
          </a:p>
        </p:txBody>
      </p:sp>
      <p:sp>
        <p:nvSpPr>
          <p:cNvPr id="7" name="TextBox 6">
            <a:extLst>
              <a:ext uri="{FF2B5EF4-FFF2-40B4-BE49-F238E27FC236}">
                <a16:creationId xmlns:a16="http://schemas.microsoft.com/office/drawing/2014/main" id="{BE18C241-3C63-EEBC-EBE9-2C9AEF986648}"/>
              </a:ext>
            </a:extLst>
          </p:cNvPr>
          <p:cNvSpPr txBox="1"/>
          <p:nvPr/>
        </p:nvSpPr>
        <p:spPr>
          <a:xfrm>
            <a:off x="958720" y="3244334"/>
            <a:ext cx="6097554" cy="369332"/>
          </a:xfrm>
          <a:prstGeom prst="rect">
            <a:avLst/>
          </a:prstGeom>
          <a:noFill/>
        </p:spPr>
        <p:txBody>
          <a:bodyPr wrap="square">
            <a:spAutoFit/>
          </a:bodyPr>
          <a:lstStyle/>
          <a:p>
            <a:r>
              <a:rPr lang="en-IN" b="0" i="0" dirty="0">
                <a:solidFill>
                  <a:schemeClr val="accent1">
                    <a:lumMod val="75000"/>
                  </a:schemeClr>
                </a:solidFill>
                <a:effectLst/>
                <a:latin typeface="Söhne"/>
              </a:rPr>
              <a:t>Evaluation metrics: Defined model name and metrics</a:t>
            </a:r>
            <a:endParaRPr lang="en-IN" dirty="0">
              <a:solidFill>
                <a:schemeClr val="accent1">
                  <a:lumMod val="75000"/>
                </a:schemeClr>
              </a:solidFill>
            </a:endParaRPr>
          </a:p>
        </p:txBody>
      </p:sp>
      <p:pic>
        <p:nvPicPr>
          <p:cNvPr id="8" name="Picture 7">
            <a:extLst>
              <a:ext uri="{FF2B5EF4-FFF2-40B4-BE49-F238E27FC236}">
                <a16:creationId xmlns:a16="http://schemas.microsoft.com/office/drawing/2014/main" id="{8470B546-2946-706D-901A-A722491A3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4358" y="919049"/>
            <a:ext cx="4886680" cy="3193006"/>
          </a:xfrm>
          <a:prstGeom prst="rect">
            <a:avLst/>
          </a:prstGeom>
        </p:spPr>
      </p:pic>
      <p:pic>
        <p:nvPicPr>
          <p:cNvPr id="10" name="Picture 9">
            <a:extLst>
              <a:ext uri="{FF2B5EF4-FFF2-40B4-BE49-F238E27FC236}">
                <a16:creationId xmlns:a16="http://schemas.microsoft.com/office/drawing/2014/main" id="{C229E0A8-C11C-F135-A7BB-12D8DB36A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84" y="4767849"/>
            <a:ext cx="8545118" cy="828791"/>
          </a:xfrm>
          <a:prstGeom prst="rect">
            <a:avLst/>
          </a:prstGeom>
        </p:spPr>
      </p:pic>
    </p:spTree>
    <p:extLst>
      <p:ext uri="{BB962C8B-B14F-4D97-AF65-F5344CB8AC3E}">
        <p14:creationId xmlns:p14="http://schemas.microsoft.com/office/powerpoint/2010/main" val="150990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FE23-8F42-78C0-230E-43B7FC86E3EF}"/>
              </a:ext>
            </a:extLst>
          </p:cNvPr>
          <p:cNvSpPr>
            <a:spLocks noGrp="1"/>
          </p:cNvSpPr>
          <p:nvPr>
            <p:ph type="title"/>
          </p:nvPr>
        </p:nvSpPr>
        <p:spPr/>
        <p:txBody>
          <a:bodyPr/>
          <a:lstStyle/>
          <a:p>
            <a:r>
              <a:rPr lang="en-US" dirty="0">
                <a:solidFill>
                  <a:schemeClr val="accent1">
                    <a:lumMod val="75000"/>
                  </a:schemeClr>
                </a:solidFill>
                <a:latin typeface="Söhne"/>
              </a:rPr>
              <a:t>Outline</a:t>
            </a:r>
            <a:endParaRPr lang="en-IN" dirty="0">
              <a:solidFill>
                <a:schemeClr val="accent1">
                  <a:lumMod val="75000"/>
                </a:schemeClr>
              </a:solidFill>
              <a:latin typeface="Söhne"/>
            </a:endParaRPr>
          </a:p>
        </p:txBody>
      </p:sp>
      <p:sp>
        <p:nvSpPr>
          <p:cNvPr id="3" name="Content Placeholder 2">
            <a:extLst>
              <a:ext uri="{FF2B5EF4-FFF2-40B4-BE49-F238E27FC236}">
                <a16:creationId xmlns:a16="http://schemas.microsoft.com/office/drawing/2014/main" id="{AA64404C-741A-DAA0-F369-71DD0AC176A7}"/>
              </a:ext>
            </a:extLst>
          </p:cNvPr>
          <p:cNvSpPr>
            <a:spLocks noGrp="1"/>
          </p:cNvSpPr>
          <p:nvPr>
            <p:ph sz="half" idx="1"/>
          </p:nvPr>
        </p:nvSpPr>
        <p:spPr/>
        <p:txBody>
          <a:bodyPr>
            <a:normAutofit/>
          </a:bodyPr>
          <a:lstStyle/>
          <a:p>
            <a:pPr marL="230400"/>
            <a:r>
              <a:rPr lang="en-IN" i="0" dirty="0">
                <a:solidFill>
                  <a:schemeClr val="accent1">
                    <a:lumMod val="75000"/>
                  </a:schemeClr>
                </a:solidFill>
                <a:effectLst/>
                <a:latin typeface="Söhne"/>
              </a:rPr>
              <a:t>Introduction</a:t>
            </a:r>
          </a:p>
          <a:p>
            <a:pPr marL="230400"/>
            <a:r>
              <a:rPr lang="en-IN" i="0" dirty="0">
                <a:solidFill>
                  <a:schemeClr val="accent1">
                    <a:lumMod val="75000"/>
                  </a:schemeClr>
                </a:solidFill>
                <a:effectLst/>
                <a:latin typeface="Söhne"/>
              </a:rPr>
              <a:t>Data Overview</a:t>
            </a:r>
          </a:p>
          <a:p>
            <a:pPr marL="230400"/>
            <a:r>
              <a:rPr lang="en-IN" i="0" dirty="0">
                <a:solidFill>
                  <a:schemeClr val="accent1">
                    <a:lumMod val="75000"/>
                  </a:schemeClr>
                </a:solidFill>
                <a:effectLst/>
                <a:latin typeface="Söhne"/>
              </a:rPr>
              <a:t>Data Cleaning and Preprocessing</a:t>
            </a:r>
          </a:p>
          <a:p>
            <a:pPr marL="230400"/>
            <a:r>
              <a:rPr lang="en-IN" i="0" dirty="0">
                <a:solidFill>
                  <a:schemeClr val="accent1">
                    <a:lumMod val="75000"/>
                  </a:schemeClr>
                </a:solidFill>
                <a:effectLst/>
                <a:latin typeface="Söhne"/>
              </a:rPr>
              <a:t>Feature Engineering</a:t>
            </a:r>
          </a:p>
          <a:p>
            <a:pPr marL="230400"/>
            <a:r>
              <a:rPr lang="en-IN" i="0" dirty="0">
                <a:solidFill>
                  <a:schemeClr val="accent1">
                    <a:lumMod val="75000"/>
                  </a:schemeClr>
                </a:solidFill>
                <a:effectLst/>
                <a:latin typeface="Söhne"/>
              </a:rPr>
              <a:t>Exploratory Data Analysis (EDA)</a:t>
            </a:r>
          </a:p>
          <a:p>
            <a:pPr marL="230400"/>
            <a:r>
              <a:rPr lang="en-IN" i="0" dirty="0">
                <a:solidFill>
                  <a:schemeClr val="accent1">
                    <a:lumMod val="75000"/>
                  </a:schemeClr>
                </a:solidFill>
                <a:effectLst/>
                <a:latin typeface="Söhne"/>
              </a:rPr>
              <a:t>Modelling Approach</a:t>
            </a:r>
          </a:p>
          <a:p>
            <a:pPr marL="230400"/>
            <a:r>
              <a:rPr lang="en-IN" i="0" dirty="0">
                <a:solidFill>
                  <a:schemeClr val="accent1">
                    <a:lumMod val="75000"/>
                  </a:schemeClr>
                </a:solidFill>
                <a:effectLst/>
                <a:latin typeface="Söhne"/>
              </a:rPr>
              <a:t>Model Performance</a:t>
            </a:r>
          </a:p>
          <a:p>
            <a:pPr marL="230400"/>
            <a:endParaRPr lang="en-IN" i="0" dirty="0">
              <a:solidFill>
                <a:schemeClr val="accent1">
                  <a:lumMod val="75000"/>
                </a:schemeClr>
              </a:solidFill>
              <a:effectLst/>
              <a:latin typeface="Söhne"/>
            </a:endParaRPr>
          </a:p>
          <a:p>
            <a:endParaRPr lang="en-IN" b="1" i="0" dirty="0">
              <a:effectLst/>
              <a:latin typeface="Söhne"/>
            </a:endParaRPr>
          </a:p>
        </p:txBody>
      </p:sp>
      <p:sp>
        <p:nvSpPr>
          <p:cNvPr id="4" name="Content Placeholder 3">
            <a:extLst>
              <a:ext uri="{FF2B5EF4-FFF2-40B4-BE49-F238E27FC236}">
                <a16:creationId xmlns:a16="http://schemas.microsoft.com/office/drawing/2014/main" id="{010DA21C-3546-B13F-A3FA-516A8905F83C}"/>
              </a:ext>
            </a:extLst>
          </p:cNvPr>
          <p:cNvSpPr>
            <a:spLocks noGrp="1"/>
          </p:cNvSpPr>
          <p:nvPr>
            <p:ph sz="half" idx="2"/>
          </p:nvPr>
        </p:nvSpPr>
        <p:spPr/>
        <p:txBody>
          <a:bodyPr>
            <a:normAutofit/>
          </a:bodyPr>
          <a:lstStyle/>
          <a:p>
            <a:r>
              <a:rPr lang="en-IN" i="0" dirty="0">
                <a:solidFill>
                  <a:schemeClr val="accent1">
                    <a:lumMod val="75000"/>
                  </a:schemeClr>
                </a:solidFill>
                <a:effectLst/>
                <a:latin typeface="Söhne"/>
              </a:rPr>
              <a:t>Insights and Findings</a:t>
            </a:r>
          </a:p>
          <a:p>
            <a:r>
              <a:rPr lang="en-IN" i="0" dirty="0">
                <a:solidFill>
                  <a:schemeClr val="accent1">
                    <a:lumMod val="75000"/>
                  </a:schemeClr>
                </a:solidFill>
                <a:effectLst/>
                <a:latin typeface="Söhne"/>
              </a:rPr>
              <a:t>Recommendations</a:t>
            </a:r>
          </a:p>
          <a:p>
            <a:r>
              <a:rPr lang="en-IN" i="0" dirty="0">
                <a:solidFill>
                  <a:schemeClr val="accent1">
                    <a:lumMod val="75000"/>
                  </a:schemeClr>
                </a:solidFill>
                <a:effectLst/>
                <a:latin typeface="Söhne"/>
              </a:rPr>
              <a:t>Challenges and Limitations</a:t>
            </a:r>
          </a:p>
          <a:p>
            <a:r>
              <a:rPr lang="en-IN" i="0" dirty="0">
                <a:solidFill>
                  <a:schemeClr val="accent1">
                    <a:lumMod val="75000"/>
                  </a:schemeClr>
                </a:solidFill>
                <a:effectLst/>
                <a:latin typeface="Söhne"/>
              </a:rPr>
              <a:t>Conclusion</a:t>
            </a:r>
          </a:p>
        </p:txBody>
      </p:sp>
    </p:spTree>
    <p:extLst>
      <p:ext uri="{BB962C8B-B14F-4D97-AF65-F5344CB8AC3E}">
        <p14:creationId xmlns:p14="http://schemas.microsoft.com/office/powerpoint/2010/main" val="157171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597B-95A7-FBD4-24A4-4D15FFF9C532}"/>
              </a:ext>
            </a:extLst>
          </p:cNvPr>
          <p:cNvSpPr>
            <a:spLocks noGrp="1"/>
          </p:cNvSpPr>
          <p:nvPr>
            <p:ph type="title"/>
          </p:nvPr>
        </p:nvSpPr>
        <p:spPr>
          <a:xfrm>
            <a:off x="1143000" y="478971"/>
            <a:ext cx="9875520" cy="1356360"/>
          </a:xfrm>
        </p:spPr>
        <p:txBody>
          <a:bodyPr/>
          <a:lstStyle/>
          <a:p>
            <a:r>
              <a:rPr lang="en-IN" i="0" dirty="0">
                <a:solidFill>
                  <a:schemeClr val="accent1">
                    <a:lumMod val="75000"/>
                  </a:schemeClr>
                </a:solidFill>
                <a:effectLst/>
                <a:latin typeface="Söhne"/>
              </a:rPr>
              <a:t>Insights and Findings</a:t>
            </a:r>
            <a:endParaRPr lang="en-IN" dirty="0"/>
          </a:p>
        </p:txBody>
      </p:sp>
      <p:sp>
        <p:nvSpPr>
          <p:cNvPr id="3" name="Content Placeholder 2">
            <a:extLst>
              <a:ext uri="{FF2B5EF4-FFF2-40B4-BE49-F238E27FC236}">
                <a16:creationId xmlns:a16="http://schemas.microsoft.com/office/drawing/2014/main" id="{87DDAF1F-7DE7-6DA8-6FF0-24762E3269DE}"/>
              </a:ext>
            </a:extLst>
          </p:cNvPr>
          <p:cNvSpPr>
            <a:spLocks noGrp="1"/>
          </p:cNvSpPr>
          <p:nvPr>
            <p:ph idx="1"/>
          </p:nvPr>
        </p:nvSpPr>
        <p:spPr>
          <a:xfrm>
            <a:off x="1143000" y="1835330"/>
            <a:ext cx="9872871" cy="4388187"/>
          </a:xfrm>
        </p:spPr>
        <p:txBody>
          <a:bodyPr>
            <a:normAutofit/>
          </a:bodyPr>
          <a:lstStyle/>
          <a:p>
            <a:pPr>
              <a:lnSpc>
                <a:spcPct val="110000"/>
              </a:lnSpc>
            </a:pPr>
            <a:r>
              <a:rPr lang="en-IN" dirty="0">
                <a:solidFill>
                  <a:schemeClr val="accent1">
                    <a:lumMod val="75000"/>
                  </a:schemeClr>
                </a:solidFill>
                <a:latin typeface="Söhne"/>
              </a:rPr>
              <a:t>Summarizing the key findings</a:t>
            </a:r>
          </a:p>
          <a:p>
            <a:pPr lvl="1">
              <a:lnSpc>
                <a:spcPct val="110000"/>
              </a:lnSpc>
            </a:pPr>
            <a:r>
              <a:rPr lang="en-IN" sz="1900" dirty="0">
                <a:solidFill>
                  <a:schemeClr val="accent1">
                    <a:lumMod val="75000"/>
                  </a:schemeClr>
                </a:solidFill>
                <a:latin typeface="Söhne"/>
              </a:rPr>
              <a:t>Four classification machine learning models  were implemented.</a:t>
            </a:r>
          </a:p>
          <a:p>
            <a:pPr lvl="1">
              <a:lnSpc>
                <a:spcPct val="110000"/>
              </a:lnSpc>
            </a:pPr>
            <a:r>
              <a:rPr lang="en-IN" sz="1900" dirty="0">
                <a:solidFill>
                  <a:schemeClr val="accent1">
                    <a:lumMod val="75000"/>
                  </a:schemeClr>
                </a:solidFill>
                <a:latin typeface="Söhne"/>
              </a:rPr>
              <a:t>Out of all Random Forest Algorithm gave the best results.</a:t>
            </a:r>
            <a:r>
              <a:rPr lang="en-IN" dirty="0">
                <a:solidFill>
                  <a:schemeClr val="accent1">
                    <a:lumMod val="75000"/>
                  </a:schemeClr>
                </a:solidFill>
                <a:latin typeface="Söhne"/>
              </a:rPr>
              <a:t>	</a:t>
            </a:r>
          </a:p>
          <a:p>
            <a:pPr>
              <a:lnSpc>
                <a:spcPct val="110000"/>
              </a:lnSpc>
            </a:pPr>
            <a:r>
              <a:rPr lang="en-US" dirty="0">
                <a:solidFill>
                  <a:schemeClr val="accent1">
                    <a:lumMod val="75000"/>
                  </a:schemeClr>
                </a:solidFill>
                <a:latin typeface="Söhne"/>
              </a:rPr>
              <a:t>Actionable insights derived from the data</a:t>
            </a:r>
          </a:p>
          <a:p>
            <a:pPr lvl="1">
              <a:lnSpc>
                <a:spcPct val="110000"/>
              </a:lnSpc>
            </a:pPr>
            <a:r>
              <a:rPr lang="en-US" sz="1900" dirty="0">
                <a:solidFill>
                  <a:schemeClr val="accent1">
                    <a:lumMod val="75000"/>
                  </a:schemeClr>
                </a:solidFill>
                <a:latin typeface="Söhne"/>
              </a:rPr>
              <a:t>In the first phase of classification models underwent issues like,</a:t>
            </a:r>
          </a:p>
          <a:p>
            <a:pPr lvl="2">
              <a:lnSpc>
                <a:spcPct val="110000"/>
              </a:lnSpc>
            </a:pPr>
            <a:r>
              <a:rPr lang="en-US" dirty="0">
                <a:solidFill>
                  <a:schemeClr val="accent1">
                    <a:lumMod val="75000"/>
                  </a:schemeClr>
                </a:solidFill>
                <a:latin typeface="Söhne"/>
              </a:rPr>
              <a:t>Overfitting problem</a:t>
            </a:r>
          </a:p>
          <a:p>
            <a:pPr lvl="2">
              <a:lnSpc>
                <a:spcPct val="110000"/>
              </a:lnSpc>
            </a:pPr>
            <a:r>
              <a:rPr lang="en-US" dirty="0">
                <a:solidFill>
                  <a:schemeClr val="accent1">
                    <a:lumMod val="75000"/>
                  </a:schemeClr>
                </a:solidFill>
                <a:latin typeface="Söhne"/>
              </a:rPr>
              <a:t>Underfitting problem</a:t>
            </a:r>
            <a:r>
              <a:rPr lang="en-US" sz="1700" dirty="0">
                <a:solidFill>
                  <a:schemeClr val="accent1">
                    <a:lumMod val="75000"/>
                  </a:schemeClr>
                </a:solidFill>
                <a:latin typeface="Söhne"/>
              </a:rPr>
              <a:t> </a:t>
            </a:r>
          </a:p>
          <a:p>
            <a:pPr lvl="1">
              <a:lnSpc>
                <a:spcPct val="110000"/>
              </a:lnSpc>
            </a:pPr>
            <a:r>
              <a:rPr lang="en-US" sz="1900" dirty="0">
                <a:solidFill>
                  <a:schemeClr val="accent1">
                    <a:lumMod val="75000"/>
                  </a:schemeClr>
                </a:solidFill>
                <a:latin typeface="Söhne"/>
              </a:rPr>
              <a:t>To overcome the issues we used Standardization for identifying the best tuning parameters, hyper-tuning</a:t>
            </a:r>
          </a:p>
          <a:p>
            <a:pPr lvl="2"/>
            <a:endParaRPr lang="en-US" dirty="0">
              <a:solidFill>
                <a:schemeClr val="accent1">
                  <a:lumMod val="75000"/>
                </a:schemeClr>
              </a:solidFill>
              <a:latin typeface="Söhne"/>
            </a:endParaRPr>
          </a:p>
        </p:txBody>
      </p:sp>
    </p:spTree>
    <p:extLst>
      <p:ext uri="{BB962C8B-B14F-4D97-AF65-F5344CB8AC3E}">
        <p14:creationId xmlns:p14="http://schemas.microsoft.com/office/powerpoint/2010/main" val="331514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B389-F20B-AA2D-64E0-D0ADFB7874E1}"/>
              </a:ext>
            </a:extLst>
          </p:cNvPr>
          <p:cNvSpPr>
            <a:spLocks noGrp="1"/>
          </p:cNvSpPr>
          <p:nvPr>
            <p:ph type="title"/>
          </p:nvPr>
        </p:nvSpPr>
        <p:spPr>
          <a:xfrm>
            <a:off x="802434" y="276497"/>
            <a:ext cx="9875520" cy="1356360"/>
          </a:xfrm>
        </p:spPr>
        <p:txBody>
          <a:bodyPr/>
          <a:lstStyle/>
          <a:p>
            <a:r>
              <a:rPr lang="en-IN" i="0" dirty="0">
                <a:solidFill>
                  <a:schemeClr val="accent1">
                    <a:lumMod val="75000"/>
                  </a:schemeClr>
                </a:solidFill>
                <a:effectLst/>
                <a:latin typeface="Söhne"/>
              </a:rPr>
              <a:t>Recommendations</a:t>
            </a:r>
            <a:endParaRPr lang="en-IN" dirty="0"/>
          </a:p>
        </p:txBody>
      </p:sp>
      <p:sp>
        <p:nvSpPr>
          <p:cNvPr id="3" name="Content Placeholder 2">
            <a:extLst>
              <a:ext uri="{FF2B5EF4-FFF2-40B4-BE49-F238E27FC236}">
                <a16:creationId xmlns:a16="http://schemas.microsoft.com/office/drawing/2014/main" id="{B6A2AA43-0B8B-0751-70EA-870CD96C3768}"/>
              </a:ext>
            </a:extLst>
          </p:cNvPr>
          <p:cNvSpPr>
            <a:spLocks noGrp="1"/>
          </p:cNvSpPr>
          <p:nvPr>
            <p:ph idx="1"/>
          </p:nvPr>
        </p:nvSpPr>
        <p:spPr>
          <a:xfrm>
            <a:off x="606491" y="1567543"/>
            <a:ext cx="10963468" cy="4833257"/>
          </a:xfrm>
        </p:spPr>
        <p:txBody>
          <a:bodyPr>
            <a:normAutofit fontScale="85000" lnSpcReduction="10000"/>
          </a:bodyPr>
          <a:lstStyle/>
          <a:p>
            <a:pPr>
              <a:lnSpc>
                <a:spcPct val="110000"/>
              </a:lnSpc>
            </a:pPr>
            <a:r>
              <a:rPr lang="en-IN" sz="2000" dirty="0">
                <a:solidFill>
                  <a:schemeClr val="accent1">
                    <a:lumMod val="75000"/>
                  </a:schemeClr>
                </a:solidFill>
                <a:latin typeface="Söhne"/>
              </a:rPr>
              <a:t>In Output variable ‘0’ indicates order/item reached on time and ‘1’ indicates not reached on time.</a:t>
            </a:r>
          </a:p>
          <a:p>
            <a:pPr>
              <a:lnSpc>
                <a:spcPct val="110000"/>
              </a:lnSpc>
            </a:pPr>
            <a:r>
              <a:rPr lang="en-IN" sz="2000" dirty="0">
                <a:solidFill>
                  <a:schemeClr val="accent1">
                    <a:lumMod val="75000"/>
                  </a:schemeClr>
                </a:solidFill>
                <a:latin typeface="Söhne"/>
              </a:rPr>
              <a:t>Count for ‘0’ is 4436 and for ‘1’ is 6563.</a:t>
            </a:r>
          </a:p>
          <a:p>
            <a:pPr>
              <a:lnSpc>
                <a:spcPct val="110000"/>
              </a:lnSpc>
            </a:pPr>
            <a:r>
              <a:rPr lang="en-IN" sz="2000" dirty="0">
                <a:solidFill>
                  <a:schemeClr val="accent1">
                    <a:lumMod val="75000"/>
                  </a:schemeClr>
                </a:solidFill>
                <a:latin typeface="Söhne"/>
              </a:rPr>
              <a:t>Increase the count of items reached on time. It can be done by following ways:</a:t>
            </a:r>
          </a:p>
          <a:p>
            <a:pPr>
              <a:lnSpc>
                <a:spcPct val="110000"/>
              </a:lnSpc>
            </a:pPr>
            <a:endParaRPr lang="en-IN" sz="100"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Capacity Planning</a:t>
            </a:r>
            <a:r>
              <a:rPr lang="en-IN" dirty="0">
                <a:solidFill>
                  <a:schemeClr val="accent1">
                    <a:lumMod val="75000"/>
                  </a:schemeClr>
                </a:solidFill>
                <a:latin typeface="Söhne"/>
              </a:rPr>
              <a:t>:  </a:t>
            </a:r>
            <a:r>
              <a:rPr lang="en-US" dirty="0">
                <a:solidFill>
                  <a:schemeClr val="accent1">
                    <a:lumMod val="75000"/>
                  </a:schemeClr>
                </a:solidFill>
                <a:latin typeface="Söhne"/>
              </a:rPr>
              <a:t>determine the maximum number of items that can be processed within a given timeframe.</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Demand Forecasting</a:t>
            </a:r>
            <a:r>
              <a:rPr lang="en-IN" dirty="0">
                <a:solidFill>
                  <a:schemeClr val="accent1">
                    <a:lumMod val="75000"/>
                  </a:schemeClr>
                </a:solidFill>
                <a:latin typeface="Söhne"/>
              </a:rPr>
              <a:t>: </a:t>
            </a:r>
            <a:r>
              <a:rPr lang="en-US" dirty="0">
                <a:solidFill>
                  <a:schemeClr val="accent1">
                    <a:lumMod val="75000"/>
                  </a:schemeClr>
                </a:solidFill>
                <a:latin typeface="Söhne"/>
              </a:rPr>
              <a:t>anticipate future demand which can help to plan and allocate resources more effectively.</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Efficient Processes</a:t>
            </a:r>
            <a:r>
              <a:rPr lang="en-IN" dirty="0">
                <a:solidFill>
                  <a:schemeClr val="accent1">
                    <a:lumMod val="75000"/>
                  </a:schemeClr>
                </a:solidFill>
                <a:latin typeface="Söhne"/>
              </a:rPr>
              <a:t>: </a:t>
            </a:r>
            <a:r>
              <a:rPr lang="en-US" dirty="0">
                <a:solidFill>
                  <a:schemeClr val="accent1">
                    <a:lumMod val="75000"/>
                  </a:schemeClr>
                </a:solidFill>
                <a:latin typeface="Söhne"/>
              </a:rPr>
              <a:t>Optimize your production or service processes to maximize throughput.</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Inventory Management</a:t>
            </a:r>
            <a:r>
              <a:rPr lang="en-IN" dirty="0">
                <a:solidFill>
                  <a:schemeClr val="accent1">
                    <a:lumMod val="75000"/>
                  </a:schemeClr>
                </a:solidFill>
                <a:latin typeface="Söhne"/>
              </a:rPr>
              <a:t>: </a:t>
            </a:r>
            <a:r>
              <a:rPr lang="en-US" dirty="0">
                <a:solidFill>
                  <a:schemeClr val="accent1">
                    <a:lumMod val="75000"/>
                  </a:schemeClr>
                </a:solidFill>
                <a:latin typeface="Söhne"/>
              </a:rPr>
              <a:t>Maintain optimal level of inventory to meet demand without overstocking/understocking.</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Resource Allocation</a:t>
            </a:r>
            <a:r>
              <a:rPr lang="en-IN" dirty="0">
                <a:solidFill>
                  <a:schemeClr val="accent1">
                    <a:lumMod val="75000"/>
                  </a:schemeClr>
                </a:solidFill>
                <a:latin typeface="Söhne"/>
              </a:rPr>
              <a:t>: </a:t>
            </a:r>
            <a:r>
              <a:rPr lang="en-US" dirty="0">
                <a:solidFill>
                  <a:schemeClr val="accent1">
                    <a:lumMod val="75000"/>
                  </a:schemeClr>
                </a:solidFill>
                <a:latin typeface="Söhne"/>
              </a:rPr>
              <a:t>Ensure to have the right mix of resources, labor, equipment, materials, to meet service goals.</a:t>
            </a:r>
            <a:endParaRPr lang="en-IN" dirty="0">
              <a:solidFill>
                <a:schemeClr val="accent1">
                  <a:lumMod val="75000"/>
                </a:schemeClr>
              </a:solidFill>
              <a:latin typeface="Söhne"/>
            </a:endParaRPr>
          </a:p>
          <a:p>
            <a:pPr lvl="1">
              <a:lnSpc>
                <a:spcPct val="110000"/>
              </a:lnSpc>
            </a:pPr>
            <a:r>
              <a:rPr lang="en-US" dirty="0">
                <a:solidFill>
                  <a:schemeClr val="accent1">
                    <a:lumMod val="75000"/>
                  </a:schemeClr>
                </a:solidFill>
                <a:latin typeface="Söhne"/>
              </a:rPr>
              <a:t> </a:t>
            </a:r>
            <a:r>
              <a:rPr lang="en-IN" b="1" dirty="0">
                <a:solidFill>
                  <a:schemeClr val="accent1">
                    <a:lumMod val="75000"/>
                  </a:schemeClr>
                </a:solidFill>
                <a:latin typeface="Söhne"/>
              </a:rPr>
              <a:t>Monitoring and Reporting</a:t>
            </a:r>
            <a:r>
              <a:rPr lang="en-IN" dirty="0">
                <a:solidFill>
                  <a:schemeClr val="accent1">
                    <a:lumMod val="75000"/>
                  </a:schemeClr>
                </a:solidFill>
                <a:latin typeface="Söhne"/>
              </a:rPr>
              <a:t>: </a:t>
            </a:r>
            <a:r>
              <a:rPr lang="en-US" dirty="0">
                <a:solidFill>
                  <a:schemeClr val="accent1">
                    <a:lumMod val="75000"/>
                  </a:schemeClr>
                </a:solidFill>
                <a:latin typeface="Söhne"/>
              </a:rPr>
              <a:t>Implement real-time monitoring systems to track service progress and identify issues. </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Supply Chain Management</a:t>
            </a:r>
            <a:r>
              <a:rPr lang="en-IN" dirty="0">
                <a:solidFill>
                  <a:schemeClr val="accent1">
                    <a:lumMod val="75000"/>
                  </a:schemeClr>
                </a:solidFill>
                <a:latin typeface="Söhne"/>
              </a:rPr>
              <a:t>: </a:t>
            </a:r>
            <a:r>
              <a:rPr lang="en-US" dirty="0">
                <a:solidFill>
                  <a:schemeClr val="accent1">
                    <a:lumMod val="75000"/>
                  </a:schemeClr>
                </a:solidFill>
                <a:latin typeface="Söhne"/>
              </a:rPr>
              <a:t>Collaborate closely with suppliers and logistic partners for smooth &amp; timely supply chain.</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Scenario Planning</a:t>
            </a:r>
            <a:r>
              <a:rPr lang="en-IN" dirty="0">
                <a:solidFill>
                  <a:schemeClr val="accent1">
                    <a:lumMod val="75000"/>
                  </a:schemeClr>
                </a:solidFill>
                <a:latin typeface="Söhne"/>
              </a:rPr>
              <a:t>: </a:t>
            </a:r>
            <a:r>
              <a:rPr lang="en-US" dirty="0">
                <a:solidFill>
                  <a:schemeClr val="accent1">
                    <a:lumMod val="75000"/>
                  </a:schemeClr>
                </a:solidFill>
                <a:latin typeface="Söhne"/>
              </a:rPr>
              <a:t>Develop scenarios &amp; contingency plans allowing to respond quickly to changing market conditions.</a:t>
            </a:r>
            <a:endParaRPr lang="en-IN" dirty="0">
              <a:solidFill>
                <a:schemeClr val="accent1">
                  <a:lumMod val="75000"/>
                </a:schemeClr>
              </a:solidFill>
              <a:latin typeface="Söhne"/>
            </a:endParaRPr>
          </a:p>
          <a:p>
            <a:pPr lvl="1">
              <a:lnSpc>
                <a:spcPct val="110000"/>
              </a:lnSpc>
            </a:pPr>
            <a:r>
              <a:rPr lang="en-IN" b="1" dirty="0">
                <a:solidFill>
                  <a:schemeClr val="accent1">
                    <a:lumMod val="75000"/>
                  </a:schemeClr>
                </a:solidFill>
                <a:latin typeface="Söhne"/>
              </a:rPr>
              <a:t>Collaboration and Communication</a:t>
            </a:r>
            <a:r>
              <a:rPr lang="en-IN" dirty="0">
                <a:solidFill>
                  <a:schemeClr val="accent1">
                    <a:lumMod val="75000"/>
                  </a:schemeClr>
                </a:solidFill>
                <a:latin typeface="Söhne"/>
              </a:rPr>
              <a:t>: </a:t>
            </a:r>
            <a:r>
              <a:rPr lang="en-US" dirty="0">
                <a:solidFill>
                  <a:schemeClr val="accent1">
                    <a:lumMod val="75000"/>
                  </a:schemeClr>
                </a:solidFill>
                <a:latin typeface="Söhne"/>
              </a:rPr>
              <a:t>Foster open communication and collaboration among teams and departments to ensure everyone is aligned with production or service goals and can adapt to changing circumstances.</a:t>
            </a:r>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3646578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F5F2-19C6-A30E-3DE1-63AE2D5240F6}"/>
              </a:ext>
            </a:extLst>
          </p:cNvPr>
          <p:cNvSpPr>
            <a:spLocks noGrp="1"/>
          </p:cNvSpPr>
          <p:nvPr>
            <p:ph type="title"/>
          </p:nvPr>
        </p:nvSpPr>
        <p:spPr/>
        <p:txBody>
          <a:bodyPr/>
          <a:lstStyle/>
          <a:p>
            <a:r>
              <a:rPr lang="en-IN" i="0" dirty="0">
                <a:solidFill>
                  <a:schemeClr val="accent1">
                    <a:lumMod val="75000"/>
                  </a:schemeClr>
                </a:solidFill>
                <a:effectLst/>
                <a:latin typeface="Söhne"/>
              </a:rPr>
              <a:t>Challenges and Limitations</a:t>
            </a:r>
            <a:endParaRPr lang="en-IN" dirty="0"/>
          </a:p>
        </p:txBody>
      </p:sp>
      <p:sp>
        <p:nvSpPr>
          <p:cNvPr id="3" name="Content Placeholder 2">
            <a:extLst>
              <a:ext uri="{FF2B5EF4-FFF2-40B4-BE49-F238E27FC236}">
                <a16:creationId xmlns:a16="http://schemas.microsoft.com/office/drawing/2014/main" id="{FF2F3749-228D-E2C0-0F0A-4B402A5D0DCB}"/>
              </a:ext>
            </a:extLst>
          </p:cNvPr>
          <p:cNvSpPr>
            <a:spLocks noGrp="1"/>
          </p:cNvSpPr>
          <p:nvPr>
            <p:ph idx="1"/>
          </p:nvPr>
        </p:nvSpPr>
        <p:spPr/>
        <p:txBody>
          <a:bodyPr/>
          <a:lstStyle/>
          <a:p>
            <a:r>
              <a:rPr lang="en-IN" dirty="0">
                <a:solidFill>
                  <a:schemeClr val="accent1">
                    <a:lumMod val="75000"/>
                  </a:schemeClr>
                </a:solidFill>
                <a:latin typeface="Söhne"/>
              </a:rPr>
              <a:t>Challenges</a:t>
            </a:r>
          </a:p>
          <a:p>
            <a:pPr lvl="1"/>
            <a:r>
              <a:rPr lang="en-IN" dirty="0">
                <a:solidFill>
                  <a:schemeClr val="accent1">
                    <a:lumMod val="75000"/>
                  </a:schemeClr>
                </a:solidFill>
                <a:latin typeface="Söhne"/>
              </a:rPr>
              <a:t>Selection of Machine learning models.</a:t>
            </a:r>
          </a:p>
          <a:p>
            <a:pPr lvl="1"/>
            <a:r>
              <a:rPr lang="en-IN" dirty="0">
                <a:solidFill>
                  <a:schemeClr val="accent1">
                    <a:lumMod val="75000"/>
                  </a:schemeClr>
                </a:solidFill>
                <a:latin typeface="Söhne"/>
              </a:rPr>
              <a:t>Finding the issues and rectifying the results.</a:t>
            </a:r>
          </a:p>
          <a:p>
            <a:pPr lvl="1"/>
            <a:r>
              <a:rPr lang="en-IN" dirty="0">
                <a:solidFill>
                  <a:schemeClr val="accent1">
                    <a:lumMod val="75000"/>
                  </a:schemeClr>
                </a:solidFill>
                <a:latin typeface="Söhne"/>
              </a:rPr>
              <a:t>Noisy data, skewness and kurtosis.</a:t>
            </a:r>
          </a:p>
          <a:p>
            <a:pPr lvl="1"/>
            <a:r>
              <a:rPr lang="en-IN" dirty="0">
                <a:solidFill>
                  <a:schemeClr val="accent1">
                    <a:lumMod val="75000"/>
                  </a:schemeClr>
                </a:solidFill>
                <a:latin typeface="Söhne"/>
              </a:rPr>
              <a:t>Changing categorical data into numerical data</a:t>
            </a:r>
          </a:p>
          <a:p>
            <a:pPr lvl="1"/>
            <a:endParaRPr lang="en-IN" sz="100" dirty="0">
              <a:solidFill>
                <a:schemeClr val="accent1">
                  <a:lumMod val="75000"/>
                </a:schemeClr>
              </a:solidFill>
              <a:latin typeface="Söhne"/>
            </a:endParaRPr>
          </a:p>
          <a:p>
            <a:r>
              <a:rPr lang="en-IN" dirty="0">
                <a:solidFill>
                  <a:schemeClr val="accent1">
                    <a:lumMod val="75000"/>
                  </a:schemeClr>
                </a:solidFill>
                <a:latin typeface="Söhne"/>
              </a:rPr>
              <a:t>Limitations</a:t>
            </a:r>
          </a:p>
          <a:p>
            <a:pPr lvl="1"/>
            <a:r>
              <a:rPr lang="en-IN" dirty="0">
                <a:solidFill>
                  <a:schemeClr val="accent1">
                    <a:lumMod val="75000"/>
                  </a:schemeClr>
                </a:solidFill>
                <a:latin typeface="Söhne"/>
              </a:rPr>
              <a:t>Applied standardization at the start during EDA.</a:t>
            </a:r>
          </a:p>
          <a:p>
            <a:pPr lvl="1"/>
            <a:r>
              <a:rPr lang="en-IN" dirty="0">
                <a:solidFill>
                  <a:schemeClr val="accent1">
                    <a:lumMod val="75000"/>
                  </a:schemeClr>
                </a:solidFill>
                <a:latin typeface="Söhne"/>
              </a:rPr>
              <a:t>Weight_in_gms, Cost_of_the_Product and Discount_offered have greater values which can be standardized.</a:t>
            </a:r>
          </a:p>
          <a:p>
            <a:pPr lvl="1"/>
            <a:r>
              <a:rPr lang="en-IN" dirty="0">
                <a:solidFill>
                  <a:schemeClr val="accent1">
                    <a:lumMod val="75000"/>
                  </a:schemeClr>
                </a:solidFill>
                <a:latin typeface="Söhne"/>
              </a:rPr>
              <a:t>More columns could have been eliminated which doesn’t provide any insights for result.</a:t>
            </a:r>
          </a:p>
        </p:txBody>
      </p:sp>
    </p:spTree>
    <p:extLst>
      <p:ext uri="{BB962C8B-B14F-4D97-AF65-F5344CB8AC3E}">
        <p14:creationId xmlns:p14="http://schemas.microsoft.com/office/powerpoint/2010/main" val="3614628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F99E-8DBD-0526-388C-0232360EA594}"/>
              </a:ext>
            </a:extLst>
          </p:cNvPr>
          <p:cNvSpPr>
            <a:spLocks noGrp="1"/>
          </p:cNvSpPr>
          <p:nvPr>
            <p:ph type="title"/>
          </p:nvPr>
        </p:nvSpPr>
        <p:spPr/>
        <p:txBody>
          <a:bodyPr/>
          <a:lstStyle/>
          <a:p>
            <a:r>
              <a:rPr lang="en-IN" i="0" dirty="0">
                <a:solidFill>
                  <a:schemeClr val="accent1">
                    <a:lumMod val="75000"/>
                  </a:schemeClr>
                </a:solidFill>
                <a:effectLst/>
                <a:latin typeface="Söhne"/>
              </a:rPr>
              <a:t>Future Work</a:t>
            </a:r>
            <a:endParaRPr lang="en-IN" dirty="0"/>
          </a:p>
        </p:txBody>
      </p:sp>
      <p:sp>
        <p:nvSpPr>
          <p:cNvPr id="3" name="Content Placeholder 2">
            <a:extLst>
              <a:ext uri="{FF2B5EF4-FFF2-40B4-BE49-F238E27FC236}">
                <a16:creationId xmlns:a16="http://schemas.microsoft.com/office/drawing/2014/main" id="{13DDB407-08BA-AB83-EAF4-F461B17BA461}"/>
              </a:ext>
            </a:extLst>
          </p:cNvPr>
          <p:cNvSpPr>
            <a:spLocks noGrp="1"/>
          </p:cNvSpPr>
          <p:nvPr>
            <p:ph idx="1"/>
          </p:nvPr>
        </p:nvSpPr>
        <p:spPr/>
        <p:txBody>
          <a:bodyPr/>
          <a:lstStyle/>
          <a:p>
            <a:r>
              <a:rPr lang="en-IN" dirty="0">
                <a:solidFill>
                  <a:schemeClr val="accent1">
                    <a:lumMod val="75000"/>
                  </a:schemeClr>
                </a:solidFill>
                <a:latin typeface="Söhne"/>
              </a:rPr>
              <a:t>Analysis can be extended by splitting the data in different ratio. And then compare the results.</a:t>
            </a:r>
          </a:p>
          <a:p>
            <a:r>
              <a:rPr lang="en-IN" dirty="0">
                <a:solidFill>
                  <a:schemeClr val="accent1">
                    <a:lumMod val="75000"/>
                  </a:schemeClr>
                </a:solidFill>
                <a:latin typeface="Söhne"/>
              </a:rPr>
              <a:t>Implementing more machine learning techniques by including deep learning too.</a:t>
            </a:r>
          </a:p>
          <a:p>
            <a:r>
              <a:rPr lang="en-IN" dirty="0">
                <a:solidFill>
                  <a:schemeClr val="accent1">
                    <a:lumMod val="75000"/>
                  </a:schemeClr>
                </a:solidFill>
                <a:latin typeface="Söhne"/>
              </a:rPr>
              <a:t>Visualizing every possible scenarios.</a:t>
            </a:r>
          </a:p>
          <a:p>
            <a:r>
              <a:rPr lang="en-IN" dirty="0">
                <a:solidFill>
                  <a:schemeClr val="accent1">
                    <a:lumMod val="75000"/>
                  </a:schemeClr>
                </a:solidFill>
                <a:latin typeface="Söhne"/>
              </a:rPr>
              <a:t>Analysis can be improved by using GridSearch algorithm for choosing the best parameter for hyper-tuning at the start of each machine learning models.</a:t>
            </a:r>
          </a:p>
          <a:p>
            <a:r>
              <a:rPr lang="en-IN" dirty="0">
                <a:solidFill>
                  <a:schemeClr val="accent1">
                    <a:lumMod val="75000"/>
                  </a:schemeClr>
                </a:solidFill>
                <a:latin typeface="Söhne"/>
              </a:rPr>
              <a:t>Using stacking ensembled learning algorithm.</a:t>
            </a:r>
          </a:p>
          <a:p>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1853603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8C00-63CA-142B-6B9A-EC2F875CBEE6}"/>
              </a:ext>
            </a:extLst>
          </p:cNvPr>
          <p:cNvSpPr>
            <a:spLocks noGrp="1"/>
          </p:cNvSpPr>
          <p:nvPr>
            <p:ph type="title"/>
          </p:nvPr>
        </p:nvSpPr>
        <p:spPr>
          <a:xfrm>
            <a:off x="1158240" y="341811"/>
            <a:ext cx="9875520" cy="1356360"/>
          </a:xfrm>
        </p:spPr>
        <p:txBody>
          <a:bodyPr/>
          <a:lstStyle/>
          <a:p>
            <a:r>
              <a:rPr lang="en-IN" i="0" dirty="0">
                <a:solidFill>
                  <a:schemeClr val="accent1">
                    <a:lumMod val="75000"/>
                  </a:schemeClr>
                </a:solidFill>
                <a:effectLst/>
                <a:latin typeface="Söhne"/>
              </a:rPr>
              <a:t>Conclusion</a:t>
            </a:r>
            <a:endParaRPr lang="en-IN" dirty="0"/>
          </a:p>
        </p:txBody>
      </p:sp>
      <p:sp>
        <p:nvSpPr>
          <p:cNvPr id="3" name="Content Placeholder 2">
            <a:extLst>
              <a:ext uri="{FF2B5EF4-FFF2-40B4-BE49-F238E27FC236}">
                <a16:creationId xmlns:a16="http://schemas.microsoft.com/office/drawing/2014/main" id="{A6CF0F58-3417-742B-0E35-3F5E5A6FCBB6}"/>
              </a:ext>
            </a:extLst>
          </p:cNvPr>
          <p:cNvSpPr>
            <a:spLocks noGrp="1"/>
          </p:cNvSpPr>
          <p:nvPr>
            <p:ph idx="1"/>
          </p:nvPr>
        </p:nvSpPr>
        <p:spPr>
          <a:xfrm>
            <a:off x="1160889" y="2043404"/>
            <a:ext cx="9872871" cy="4562670"/>
          </a:xfrm>
        </p:spPr>
        <p:txBody>
          <a:bodyPr>
            <a:normAutofit/>
          </a:bodyPr>
          <a:lstStyle/>
          <a:p>
            <a:pPr>
              <a:lnSpc>
                <a:spcPct val="110000"/>
              </a:lnSpc>
            </a:pPr>
            <a:r>
              <a:rPr lang="en-US" dirty="0">
                <a:solidFill>
                  <a:schemeClr val="accent1">
                    <a:lumMod val="75000"/>
                  </a:schemeClr>
                </a:solidFill>
                <a:latin typeface="Söhne"/>
              </a:rPr>
              <a:t>After analyzing all the models, we can conclude:</a:t>
            </a:r>
          </a:p>
          <a:p>
            <a:pPr lvl="1">
              <a:lnSpc>
                <a:spcPct val="110000"/>
              </a:lnSpc>
            </a:pPr>
            <a:r>
              <a:rPr lang="en-US" dirty="0">
                <a:solidFill>
                  <a:schemeClr val="accent1">
                    <a:lumMod val="75000"/>
                  </a:schemeClr>
                </a:solidFill>
                <a:latin typeface="Söhne"/>
              </a:rPr>
              <a:t>Out of all the models the Random Forest algorithm with base model as Decision tree gives the best result.</a:t>
            </a:r>
          </a:p>
          <a:p>
            <a:pPr lvl="1">
              <a:lnSpc>
                <a:spcPct val="110000"/>
              </a:lnSpc>
            </a:pPr>
            <a:r>
              <a:rPr lang="en-US" dirty="0">
                <a:solidFill>
                  <a:schemeClr val="accent1">
                    <a:lumMod val="75000"/>
                  </a:schemeClr>
                </a:solidFill>
                <a:latin typeface="Söhne"/>
              </a:rPr>
              <a:t>The accuracy is optimized.</a:t>
            </a:r>
          </a:p>
          <a:p>
            <a:pPr lvl="1">
              <a:lnSpc>
                <a:spcPct val="110000"/>
              </a:lnSpc>
            </a:pPr>
            <a:r>
              <a:rPr lang="en-US" dirty="0">
                <a:solidFill>
                  <a:schemeClr val="accent1">
                    <a:lumMod val="75000"/>
                  </a:schemeClr>
                </a:solidFill>
                <a:latin typeface="Söhne"/>
              </a:rPr>
              <a:t>Better and clearer predictions with highest precision, recall and f1-score.</a:t>
            </a:r>
          </a:p>
          <a:p>
            <a:pPr lvl="1">
              <a:lnSpc>
                <a:spcPct val="110000"/>
              </a:lnSpc>
            </a:pPr>
            <a:endParaRPr lang="en-US" dirty="0">
              <a:solidFill>
                <a:schemeClr val="accent1">
                  <a:lumMod val="75000"/>
                </a:schemeClr>
              </a:solidFill>
              <a:latin typeface="Söhne"/>
            </a:endParaRPr>
          </a:p>
          <a:p>
            <a:pPr lvl="1">
              <a:lnSpc>
                <a:spcPct val="110000"/>
              </a:lnSpc>
            </a:pPr>
            <a:endParaRPr lang="en-US" dirty="0">
              <a:solidFill>
                <a:schemeClr val="accent1">
                  <a:lumMod val="75000"/>
                </a:schemeClr>
              </a:solidFill>
              <a:latin typeface="Söhne"/>
            </a:endParaRPr>
          </a:p>
          <a:p>
            <a:pPr lvl="1">
              <a:lnSpc>
                <a:spcPct val="110000"/>
              </a:lnSpc>
            </a:pPr>
            <a:endParaRPr lang="en-US" sz="1000" dirty="0">
              <a:solidFill>
                <a:schemeClr val="accent1">
                  <a:lumMod val="75000"/>
                </a:schemeClr>
              </a:solidFill>
              <a:latin typeface="Söhne"/>
            </a:endParaRPr>
          </a:p>
          <a:p>
            <a:pPr lvl="1">
              <a:lnSpc>
                <a:spcPct val="110000"/>
              </a:lnSpc>
            </a:pPr>
            <a:r>
              <a:rPr lang="en-US" dirty="0">
                <a:solidFill>
                  <a:schemeClr val="accent1">
                    <a:lumMod val="75000"/>
                  </a:schemeClr>
                </a:solidFill>
                <a:latin typeface="Söhne"/>
              </a:rPr>
              <a:t>Greater correct predictions and lesser incorrect predictions</a:t>
            </a:r>
          </a:p>
        </p:txBody>
      </p:sp>
      <p:pic>
        <p:nvPicPr>
          <p:cNvPr id="5" name="Picture 4">
            <a:extLst>
              <a:ext uri="{FF2B5EF4-FFF2-40B4-BE49-F238E27FC236}">
                <a16:creationId xmlns:a16="http://schemas.microsoft.com/office/drawing/2014/main" id="{58A91481-7C20-E1A4-24F0-F7BEDBF1D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545" y="3988838"/>
            <a:ext cx="4605536" cy="1021702"/>
          </a:xfrm>
          <a:prstGeom prst="rect">
            <a:avLst/>
          </a:prstGeom>
        </p:spPr>
      </p:pic>
    </p:spTree>
    <p:extLst>
      <p:ext uri="{BB962C8B-B14F-4D97-AF65-F5344CB8AC3E}">
        <p14:creationId xmlns:p14="http://schemas.microsoft.com/office/powerpoint/2010/main" val="3279483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F1D8-71EE-B084-CA26-F84F1566EE8B}"/>
              </a:ext>
            </a:extLst>
          </p:cNvPr>
          <p:cNvSpPr>
            <a:spLocks noGrp="1"/>
          </p:cNvSpPr>
          <p:nvPr>
            <p:ph type="title"/>
          </p:nvPr>
        </p:nvSpPr>
        <p:spPr>
          <a:xfrm>
            <a:off x="718455" y="353951"/>
            <a:ext cx="10255669" cy="1356360"/>
          </a:xfrm>
        </p:spPr>
        <p:txBody>
          <a:bodyPr/>
          <a:lstStyle/>
          <a:p>
            <a:r>
              <a:rPr lang="en-IN" i="0" dirty="0">
                <a:solidFill>
                  <a:schemeClr val="accent1">
                    <a:lumMod val="75000"/>
                  </a:schemeClr>
                </a:solidFill>
                <a:effectLst/>
                <a:latin typeface="Söhne"/>
              </a:rPr>
              <a:t>Appendix</a:t>
            </a:r>
            <a:endParaRPr lang="en-IN" dirty="0"/>
          </a:p>
        </p:txBody>
      </p:sp>
      <p:sp>
        <p:nvSpPr>
          <p:cNvPr id="3" name="Content Placeholder 2">
            <a:extLst>
              <a:ext uri="{FF2B5EF4-FFF2-40B4-BE49-F238E27FC236}">
                <a16:creationId xmlns:a16="http://schemas.microsoft.com/office/drawing/2014/main" id="{2DB093D5-4045-45C7-FC60-580D3762ED32}"/>
              </a:ext>
            </a:extLst>
          </p:cNvPr>
          <p:cNvSpPr>
            <a:spLocks noGrp="1"/>
          </p:cNvSpPr>
          <p:nvPr>
            <p:ph idx="1"/>
          </p:nvPr>
        </p:nvSpPr>
        <p:spPr>
          <a:xfrm>
            <a:off x="699012" y="1777481"/>
            <a:ext cx="10255668" cy="4038600"/>
          </a:xfrm>
        </p:spPr>
        <p:txBody>
          <a:bodyPr/>
          <a:lstStyle/>
          <a:p>
            <a:r>
              <a:rPr lang="en-IN" dirty="0">
                <a:solidFill>
                  <a:schemeClr val="accent1">
                    <a:lumMod val="75000"/>
                  </a:schemeClr>
                </a:solidFill>
                <a:latin typeface="Söhne"/>
              </a:rPr>
              <a:t>Ecommerce dataset</a:t>
            </a: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endParaRPr lang="en-IN" dirty="0">
              <a:solidFill>
                <a:schemeClr val="accent1">
                  <a:lumMod val="75000"/>
                </a:schemeClr>
              </a:solidFill>
              <a:latin typeface="Söhne"/>
            </a:endParaRPr>
          </a:p>
          <a:p>
            <a:r>
              <a:rPr lang="en-IN" dirty="0">
                <a:solidFill>
                  <a:schemeClr val="accent1">
                    <a:lumMod val="75000"/>
                  </a:schemeClr>
                </a:solidFill>
                <a:latin typeface="Söhne"/>
              </a:rPr>
              <a:t>Statistical Data </a:t>
            </a:r>
          </a:p>
        </p:txBody>
      </p:sp>
      <p:pic>
        <p:nvPicPr>
          <p:cNvPr id="5" name="Picture 4">
            <a:extLst>
              <a:ext uri="{FF2B5EF4-FFF2-40B4-BE49-F238E27FC236}">
                <a16:creationId xmlns:a16="http://schemas.microsoft.com/office/drawing/2014/main" id="{AD0C6FEF-32C7-8CCF-ECF2-4D0E5A7DD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5" y="2242431"/>
            <a:ext cx="10599575" cy="1186569"/>
          </a:xfrm>
          <a:prstGeom prst="rect">
            <a:avLst/>
          </a:prstGeom>
        </p:spPr>
      </p:pic>
      <p:pic>
        <p:nvPicPr>
          <p:cNvPr id="7" name="Picture 6">
            <a:extLst>
              <a:ext uri="{FF2B5EF4-FFF2-40B4-BE49-F238E27FC236}">
                <a16:creationId xmlns:a16="http://schemas.microsoft.com/office/drawing/2014/main" id="{733ABC45-39D3-FCEA-3F91-B8F4125CA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96" y="4049486"/>
            <a:ext cx="10563336" cy="2231545"/>
          </a:xfrm>
          <a:prstGeom prst="rect">
            <a:avLst/>
          </a:prstGeom>
        </p:spPr>
      </p:pic>
    </p:spTree>
    <p:extLst>
      <p:ext uri="{BB962C8B-B14F-4D97-AF65-F5344CB8AC3E}">
        <p14:creationId xmlns:p14="http://schemas.microsoft.com/office/powerpoint/2010/main" val="2376204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7DC5-E12E-5A6D-3C99-5EF2EAFB3AAB}"/>
              </a:ext>
            </a:extLst>
          </p:cNvPr>
          <p:cNvSpPr>
            <a:spLocks noGrp="1"/>
          </p:cNvSpPr>
          <p:nvPr>
            <p:ph type="title"/>
          </p:nvPr>
        </p:nvSpPr>
        <p:spPr/>
        <p:txBody>
          <a:bodyPr/>
          <a:lstStyle/>
          <a:p>
            <a:r>
              <a:rPr lang="en-IN" i="0" dirty="0">
                <a:solidFill>
                  <a:schemeClr val="accent1">
                    <a:lumMod val="75000"/>
                  </a:schemeClr>
                </a:solidFill>
                <a:effectLst/>
                <a:latin typeface="Söhne"/>
              </a:rPr>
              <a:t>References</a:t>
            </a:r>
            <a:endParaRPr lang="en-IN" dirty="0"/>
          </a:p>
        </p:txBody>
      </p:sp>
      <p:sp>
        <p:nvSpPr>
          <p:cNvPr id="3" name="Content Placeholder 2">
            <a:extLst>
              <a:ext uri="{FF2B5EF4-FFF2-40B4-BE49-F238E27FC236}">
                <a16:creationId xmlns:a16="http://schemas.microsoft.com/office/drawing/2014/main" id="{D154C49A-4FC3-962F-9D03-75D0EBDD50BE}"/>
              </a:ext>
            </a:extLst>
          </p:cNvPr>
          <p:cNvSpPr>
            <a:spLocks noGrp="1"/>
          </p:cNvSpPr>
          <p:nvPr>
            <p:ph idx="1"/>
          </p:nvPr>
        </p:nvSpPr>
        <p:spPr>
          <a:xfrm>
            <a:off x="2319129" y="2872741"/>
            <a:ext cx="9872871" cy="4038600"/>
          </a:xfrm>
        </p:spPr>
        <p:txBody>
          <a:bodyPr>
            <a:normAutofit/>
          </a:bodyPr>
          <a:lstStyle/>
          <a:p>
            <a:r>
              <a:rPr lang="en-IN" dirty="0">
                <a:solidFill>
                  <a:schemeClr val="accent1">
                    <a:lumMod val="75000"/>
                  </a:schemeClr>
                </a:solidFill>
                <a:latin typeface="Söhne"/>
              </a:rPr>
              <a:t>Machine learning models are implemented in Jupyter Notebooks</a:t>
            </a:r>
          </a:p>
          <a:p>
            <a:r>
              <a:rPr lang="en-IN" dirty="0">
                <a:solidFill>
                  <a:schemeClr val="accent1">
                    <a:lumMod val="75000"/>
                  </a:schemeClr>
                </a:solidFill>
                <a:latin typeface="Söhne"/>
              </a:rPr>
              <a:t>The flowcharts are downloaded from </a:t>
            </a:r>
          </a:p>
          <a:p>
            <a:pPr lvl="1"/>
            <a:r>
              <a:rPr lang="en-IN" dirty="0">
                <a:solidFill>
                  <a:schemeClr val="accent1">
                    <a:lumMod val="75000"/>
                  </a:schemeClr>
                </a:solidFill>
                <a:latin typeface="Söhne"/>
                <a:hlinkClick r:id="rId2">
                  <a:extLst>
                    <a:ext uri="{A12FA001-AC4F-418D-AE19-62706E023703}">
                      <ahyp:hlinkClr xmlns:ahyp="http://schemas.microsoft.com/office/drawing/2018/hyperlinkcolor" val="tx"/>
                    </a:ext>
                  </a:extLst>
                </a:hlinkClick>
              </a:rPr>
              <a:t>www.javatpoint.com</a:t>
            </a:r>
            <a:endParaRPr lang="en-IN" dirty="0">
              <a:solidFill>
                <a:schemeClr val="accent1">
                  <a:lumMod val="75000"/>
                </a:schemeClr>
              </a:solidFill>
              <a:latin typeface="Söhne"/>
            </a:endParaRPr>
          </a:p>
          <a:p>
            <a:pPr lvl="1"/>
            <a:r>
              <a:rPr lang="en-IN" dirty="0">
                <a:solidFill>
                  <a:schemeClr val="accent1">
                    <a:lumMod val="75000"/>
                  </a:schemeClr>
                </a:solidFill>
                <a:latin typeface="Söhne"/>
                <a:hlinkClick r:id="rId3">
                  <a:extLst>
                    <a:ext uri="{A12FA001-AC4F-418D-AE19-62706E023703}">
                      <ahyp:hlinkClr xmlns:ahyp="http://schemas.microsoft.com/office/drawing/2018/hyperlinkcolor" val="tx"/>
                    </a:ext>
                  </a:extLst>
                </a:hlinkClick>
              </a:rPr>
              <a:t>www.datacamp.com</a:t>
            </a:r>
            <a:endParaRPr lang="en-IN" dirty="0">
              <a:solidFill>
                <a:schemeClr val="accent1">
                  <a:lumMod val="75000"/>
                </a:schemeClr>
              </a:solidFill>
              <a:latin typeface="Söhne"/>
            </a:endParaRPr>
          </a:p>
          <a:p>
            <a:pPr lvl="1"/>
            <a:r>
              <a:rPr lang="en-IN" dirty="0">
                <a:solidFill>
                  <a:schemeClr val="accent1">
                    <a:lumMod val="75000"/>
                  </a:schemeClr>
                </a:solidFill>
                <a:latin typeface="Söhne"/>
                <a:hlinkClick r:id="rId4">
                  <a:extLst>
                    <a:ext uri="{A12FA001-AC4F-418D-AE19-62706E023703}">
                      <ahyp:hlinkClr xmlns:ahyp="http://schemas.microsoft.com/office/drawing/2018/hyperlinkcolor" val="tx"/>
                    </a:ext>
                  </a:extLst>
                </a:hlinkClick>
              </a:rPr>
              <a:t>www.kaggle.com</a:t>
            </a:r>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1478300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619A9B-3DC7-AA0A-E0FE-F526EE966659}"/>
              </a:ext>
            </a:extLst>
          </p:cNvPr>
          <p:cNvSpPr>
            <a:spLocks noGrp="1"/>
          </p:cNvSpPr>
          <p:nvPr>
            <p:ph type="title"/>
          </p:nvPr>
        </p:nvSpPr>
        <p:spPr>
          <a:xfrm>
            <a:off x="1158240" y="2186472"/>
            <a:ext cx="9875520" cy="2086947"/>
          </a:xfrm>
        </p:spPr>
        <p:txBody>
          <a:bodyPr>
            <a:normAutofit/>
          </a:bodyPr>
          <a:lstStyle/>
          <a:p>
            <a:pPr algn="ctr"/>
            <a:r>
              <a:rPr lang="en-IN" sz="7200" b="1" dirty="0">
                <a:solidFill>
                  <a:schemeClr val="accent1">
                    <a:lumMod val="75000"/>
                  </a:schemeClr>
                </a:solidFill>
                <a:latin typeface="Söhne"/>
              </a:rPr>
              <a:t>Thank you !!!</a:t>
            </a:r>
          </a:p>
        </p:txBody>
      </p:sp>
    </p:spTree>
    <p:extLst>
      <p:ext uri="{BB962C8B-B14F-4D97-AF65-F5344CB8AC3E}">
        <p14:creationId xmlns:p14="http://schemas.microsoft.com/office/powerpoint/2010/main" val="287349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4C48-011C-C7D4-F374-8D597943319D}"/>
              </a:ext>
            </a:extLst>
          </p:cNvPr>
          <p:cNvSpPr>
            <a:spLocks noGrp="1"/>
          </p:cNvSpPr>
          <p:nvPr>
            <p:ph type="title"/>
          </p:nvPr>
        </p:nvSpPr>
        <p:spPr/>
        <p:txBody>
          <a:bodyPr/>
          <a:lstStyle/>
          <a:p>
            <a:r>
              <a:rPr lang="en-IN" i="0" dirty="0">
                <a:solidFill>
                  <a:schemeClr val="accent1">
                    <a:lumMod val="75000"/>
                  </a:schemeClr>
                </a:solidFill>
                <a:effectLst/>
                <a:latin typeface="Söhne"/>
              </a:rPr>
              <a:t>Introduction</a:t>
            </a:r>
            <a:endParaRPr lang="en-IN" dirty="0"/>
          </a:p>
        </p:txBody>
      </p:sp>
      <p:sp>
        <p:nvSpPr>
          <p:cNvPr id="6" name="Content Placeholder 5">
            <a:extLst>
              <a:ext uri="{FF2B5EF4-FFF2-40B4-BE49-F238E27FC236}">
                <a16:creationId xmlns:a16="http://schemas.microsoft.com/office/drawing/2014/main" id="{60929D31-0B4A-BC65-A900-C3B628E472F1}"/>
              </a:ext>
            </a:extLst>
          </p:cNvPr>
          <p:cNvSpPr>
            <a:spLocks noGrp="1"/>
          </p:cNvSpPr>
          <p:nvPr>
            <p:ph idx="1"/>
          </p:nvPr>
        </p:nvSpPr>
        <p:spPr/>
        <p:txBody>
          <a:bodyPr>
            <a:normAutofit/>
          </a:bodyPr>
          <a:lstStyle/>
          <a:p>
            <a:r>
              <a:rPr lang="en-US" sz="2200" dirty="0">
                <a:solidFill>
                  <a:schemeClr val="accent1">
                    <a:lumMod val="75000"/>
                  </a:schemeClr>
                </a:solidFill>
                <a:latin typeface="Söhne"/>
              </a:rPr>
              <a:t>Project background and context</a:t>
            </a:r>
            <a:endParaRPr lang="en-US" dirty="0">
              <a:solidFill>
                <a:schemeClr val="accent1">
                  <a:lumMod val="75000"/>
                </a:schemeClr>
              </a:solidFill>
              <a:latin typeface="Söhne"/>
            </a:endParaRPr>
          </a:p>
          <a:p>
            <a:pPr marL="45720" indent="0" fontAlgn="base">
              <a:lnSpc>
                <a:spcPct val="150000"/>
              </a:lnSpc>
              <a:spcBef>
                <a:spcPts val="790"/>
              </a:spcBef>
              <a:spcAft>
                <a:spcPts val="790"/>
              </a:spcAft>
              <a:buNone/>
            </a:pPr>
            <a:r>
              <a:rPr lang="en-IN" sz="1800" dirty="0">
                <a:solidFill>
                  <a:schemeClr val="accent1">
                    <a:lumMod val="75000"/>
                  </a:schemeClr>
                </a:solidFill>
                <a:effectLst/>
                <a:latin typeface="Söhne"/>
                <a:ea typeface="Times New Roman" panose="02020603050405020304" pitchFamily="18" charset="0"/>
              </a:rPr>
              <a:t>An international e-commerce company which sells electronic products wants to discover key insights from their customer database. They want to use some of the most advanced machine learning techniques to study their customers. </a:t>
            </a:r>
            <a:endParaRPr lang="en-IN" dirty="0">
              <a:solidFill>
                <a:schemeClr val="accent1">
                  <a:lumMod val="75000"/>
                </a:schemeClr>
              </a:solidFill>
              <a:latin typeface="Söhne"/>
            </a:endParaRPr>
          </a:p>
          <a:p>
            <a:pPr>
              <a:lnSpc>
                <a:spcPct val="150000"/>
              </a:lnSpc>
              <a:spcBef>
                <a:spcPts val="1400"/>
              </a:spcBef>
            </a:pPr>
            <a:r>
              <a:rPr lang="en-US" sz="2200" dirty="0">
                <a:solidFill>
                  <a:schemeClr val="accent1">
                    <a:lumMod val="75000"/>
                  </a:schemeClr>
                </a:solidFill>
                <a:latin typeface="Söhne"/>
              </a:rPr>
              <a:t>Problems we want to find answers</a:t>
            </a:r>
          </a:p>
          <a:p>
            <a:pPr marL="514350" lvl="1" indent="-285750" fontAlgn="base">
              <a:lnSpc>
                <a:spcPct val="130000"/>
              </a:lnSpc>
              <a:spcBef>
                <a:spcPts val="300"/>
              </a:spcBef>
              <a:spcAft>
                <a:spcPts val="300"/>
              </a:spcAft>
              <a:buSzPts val="1000"/>
              <a:tabLst>
                <a:tab pos="457200" algn="l"/>
              </a:tabLst>
            </a:pPr>
            <a:r>
              <a:rPr lang="en-US" sz="1800" dirty="0">
                <a:solidFill>
                  <a:schemeClr val="accent1">
                    <a:lumMod val="75000"/>
                  </a:schemeClr>
                </a:solidFill>
                <a:effectLst/>
                <a:latin typeface="Söhne"/>
                <a:ea typeface="Arial" panose="020B0604020202020204" pitchFamily="34" charset="0"/>
                <a:cs typeface="Arial" panose="020B0604020202020204" pitchFamily="34" charset="0"/>
              </a:rPr>
              <a:t>What was Customer Rating? And was the product delivered on time?</a:t>
            </a:r>
            <a:endParaRPr lang="en-IN" sz="1800" dirty="0">
              <a:solidFill>
                <a:schemeClr val="accent1">
                  <a:lumMod val="75000"/>
                </a:schemeClr>
              </a:solidFill>
              <a:effectLst/>
              <a:latin typeface="Söhne"/>
              <a:ea typeface="Arial" panose="020B0604020202020204" pitchFamily="34" charset="0"/>
              <a:cs typeface="Arial" panose="020B0604020202020204" pitchFamily="34" charset="0"/>
            </a:endParaRPr>
          </a:p>
          <a:p>
            <a:pPr marL="514350" lvl="1" indent="-285750" fontAlgn="base">
              <a:lnSpc>
                <a:spcPct val="130000"/>
              </a:lnSpc>
              <a:spcBef>
                <a:spcPts val="300"/>
              </a:spcBef>
              <a:spcAft>
                <a:spcPts val="300"/>
              </a:spcAft>
              <a:buSzPts val="1000"/>
              <a:tabLst>
                <a:tab pos="457200" algn="l"/>
              </a:tabLst>
            </a:pPr>
            <a:r>
              <a:rPr lang="en-US" sz="1800" dirty="0">
                <a:solidFill>
                  <a:schemeClr val="accent1">
                    <a:lumMod val="75000"/>
                  </a:schemeClr>
                </a:solidFill>
                <a:effectLst/>
                <a:latin typeface="Söhne"/>
                <a:ea typeface="Arial" panose="020B0604020202020204" pitchFamily="34" charset="0"/>
                <a:cs typeface="Arial" panose="020B0604020202020204" pitchFamily="34" charset="0"/>
              </a:rPr>
              <a:t>Is Customer query is being answered if product importance is high, having highest customer rating or being delivered on time?</a:t>
            </a:r>
            <a:endParaRPr lang="en-IN" sz="1800" dirty="0">
              <a:solidFill>
                <a:schemeClr val="accent1">
                  <a:lumMod val="75000"/>
                </a:schemeClr>
              </a:solidFill>
            </a:endParaRPr>
          </a:p>
          <a:p>
            <a:endParaRPr lang="en-IN" dirty="0"/>
          </a:p>
        </p:txBody>
      </p:sp>
    </p:spTree>
    <p:extLst>
      <p:ext uri="{BB962C8B-B14F-4D97-AF65-F5344CB8AC3E}">
        <p14:creationId xmlns:p14="http://schemas.microsoft.com/office/powerpoint/2010/main" val="419245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374C-3960-7FE2-C69B-468C734CFFE7}"/>
              </a:ext>
            </a:extLst>
          </p:cNvPr>
          <p:cNvSpPr>
            <a:spLocks noGrp="1"/>
          </p:cNvSpPr>
          <p:nvPr>
            <p:ph type="title"/>
          </p:nvPr>
        </p:nvSpPr>
        <p:spPr>
          <a:xfrm>
            <a:off x="1022868" y="67919"/>
            <a:ext cx="9875520" cy="1356360"/>
          </a:xfrm>
        </p:spPr>
        <p:txBody>
          <a:bodyPr/>
          <a:lstStyle/>
          <a:p>
            <a:r>
              <a:rPr lang="en-IN" i="0" dirty="0">
                <a:solidFill>
                  <a:schemeClr val="accent1">
                    <a:lumMod val="75000"/>
                  </a:schemeClr>
                </a:solidFill>
                <a:effectLst/>
                <a:latin typeface="Söhne"/>
              </a:rPr>
              <a:t>Data Overview</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B0635AB9-C2E8-AD1C-DE7F-E833F1C10911}"/>
              </a:ext>
            </a:extLst>
          </p:cNvPr>
          <p:cNvSpPr>
            <a:spLocks noGrp="1"/>
          </p:cNvSpPr>
          <p:nvPr>
            <p:ph idx="1"/>
          </p:nvPr>
        </p:nvSpPr>
        <p:spPr>
          <a:xfrm>
            <a:off x="1022868" y="1293260"/>
            <a:ext cx="10534650" cy="5191125"/>
          </a:xfrm>
        </p:spPr>
        <p:txBody>
          <a:bodyPr>
            <a:normAutofit fontScale="85000" lnSpcReduction="20000"/>
          </a:bodyPr>
          <a:lstStyle/>
          <a:p>
            <a:pPr marL="45720" indent="0">
              <a:buNone/>
            </a:pPr>
            <a:r>
              <a:rPr lang="en-US" dirty="0">
                <a:solidFill>
                  <a:schemeClr val="accent1">
                    <a:lumMod val="75000"/>
                  </a:schemeClr>
                </a:solidFill>
                <a:latin typeface="Söhne"/>
              </a:rPr>
              <a:t>The dataset used for model building contained 10999 observations of 12 variables. </a:t>
            </a:r>
          </a:p>
          <a:p>
            <a:pPr marL="45720" indent="0">
              <a:buNone/>
            </a:pPr>
            <a:r>
              <a:rPr lang="en-US" dirty="0">
                <a:solidFill>
                  <a:schemeClr val="accent1">
                    <a:lumMod val="75000"/>
                  </a:schemeClr>
                </a:solidFill>
                <a:latin typeface="Söhne"/>
              </a:rPr>
              <a:t>The data contains the following information:</a:t>
            </a:r>
          </a:p>
          <a:p>
            <a:r>
              <a:rPr lang="en-US" sz="1800" b="1" dirty="0">
                <a:solidFill>
                  <a:schemeClr val="accent1">
                    <a:lumMod val="75000"/>
                  </a:schemeClr>
                </a:solidFill>
                <a:latin typeface="Söhne"/>
              </a:rPr>
              <a:t>ID</a:t>
            </a:r>
            <a:r>
              <a:rPr lang="en-US" sz="1800" dirty="0">
                <a:solidFill>
                  <a:schemeClr val="accent1">
                    <a:lumMod val="75000"/>
                  </a:schemeClr>
                </a:solidFill>
                <a:latin typeface="Söhne"/>
              </a:rPr>
              <a:t>: ID Number of Customers.</a:t>
            </a:r>
          </a:p>
          <a:p>
            <a:r>
              <a:rPr lang="en-US" sz="1800" b="1" dirty="0">
                <a:solidFill>
                  <a:schemeClr val="accent1">
                    <a:lumMod val="75000"/>
                  </a:schemeClr>
                </a:solidFill>
                <a:latin typeface="Söhne"/>
              </a:rPr>
              <a:t>Warehouse block</a:t>
            </a:r>
            <a:r>
              <a:rPr lang="en-US" sz="1800" dirty="0">
                <a:solidFill>
                  <a:schemeClr val="accent1">
                    <a:lumMod val="75000"/>
                  </a:schemeClr>
                </a:solidFill>
                <a:latin typeface="Söhne"/>
              </a:rPr>
              <a:t>: The Company have big Warehouse which is divided in to block such as A,B,C,D,E.</a:t>
            </a:r>
          </a:p>
          <a:p>
            <a:r>
              <a:rPr lang="en-US" sz="1800" b="1" dirty="0">
                <a:solidFill>
                  <a:schemeClr val="accent1">
                    <a:lumMod val="75000"/>
                  </a:schemeClr>
                </a:solidFill>
                <a:latin typeface="Söhne"/>
              </a:rPr>
              <a:t>Mode of shipment</a:t>
            </a:r>
            <a:r>
              <a:rPr lang="en-US" sz="1800" dirty="0">
                <a:solidFill>
                  <a:schemeClr val="accent1">
                    <a:lumMod val="75000"/>
                  </a:schemeClr>
                </a:solidFill>
                <a:latin typeface="Söhne"/>
              </a:rPr>
              <a:t>: The Company Ships the products in multiple way such as Ship, Flight and Road.</a:t>
            </a:r>
          </a:p>
          <a:p>
            <a:r>
              <a:rPr lang="en-US" sz="1800" b="1" dirty="0">
                <a:solidFill>
                  <a:schemeClr val="accent1">
                    <a:lumMod val="75000"/>
                  </a:schemeClr>
                </a:solidFill>
                <a:latin typeface="Söhne"/>
              </a:rPr>
              <a:t>Customer care calls</a:t>
            </a:r>
            <a:r>
              <a:rPr lang="en-US" sz="1800" dirty="0">
                <a:solidFill>
                  <a:schemeClr val="accent1">
                    <a:lumMod val="75000"/>
                  </a:schemeClr>
                </a:solidFill>
                <a:latin typeface="Söhne"/>
              </a:rPr>
              <a:t>: The number of calls made from enquiry for enquiry of the shipment.</a:t>
            </a:r>
          </a:p>
          <a:p>
            <a:r>
              <a:rPr lang="en-US" sz="1800" b="1" dirty="0">
                <a:solidFill>
                  <a:schemeClr val="accent1">
                    <a:lumMod val="75000"/>
                  </a:schemeClr>
                </a:solidFill>
                <a:latin typeface="Söhne"/>
              </a:rPr>
              <a:t>Customer rating</a:t>
            </a:r>
            <a:r>
              <a:rPr lang="en-US" sz="1800" dirty="0">
                <a:solidFill>
                  <a:schemeClr val="accent1">
                    <a:lumMod val="75000"/>
                  </a:schemeClr>
                </a:solidFill>
                <a:latin typeface="Söhne"/>
              </a:rPr>
              <a:t>: The company has rated from every customer. 1 is the lowest (Worst), 5 is the highest (Best).</a:t>
            </a:r>
          </a:p>
          <a:p>
            <a:r>
              <a:rPr lang="en-US" sz="1800" b="1" dirty="0">
                <a:solidFill>
                  <a:schemeClr val="accent1">
                    <a:lumMod val="75000"/>
                  </a:schemeClr>
                </a:solidFill>
                <a:latin typeface="Söhne"/>
              </a:rPr>
              <a:t>Cost of the product</a:t>
            </a:r>
            <a:r>
              <a:rPr lang="en-US" sz="1800" dirty="0">
                <a:solidFill>
                  <a:schemeClr val="accent1">
                    <a:lumMod val="75000"/>
                  </a:schemeClr>
                </a:solidFill>
                <a:latin typeface="Söhne"/>
              </a:rPr>
              <a:t>: Cost of the Product in US Dollars.</a:t>
            </a:r>
          </a:p>
          <a:p>
            <a:r>
              <a:rPr lang="en-US" sz="1800" b="1" dirty="0">
                <a:solidFill>
                  <a:schemeClr val="accent1">
                    <a:lumMod val="75000"/>
                  </a:schemeClr>
                </a:solidFill>
                <a:latin typeface="Söhne"/>
              </a:rPr>
              <a:t>Prior purchases</a:t>
            </a:r>
            <a:r>
              <a:rPr lang="en-US" sz="1800" dirty="0">
                <a:solidFill>
                  <a:schemeClr val="accent1">
                    <a:lumMod val="75000"/>
                  </a:schemeClr>
                </a:solidFill>
                <a:latin typeface="Söhne"/>
              </a:rPr>
              <a:t>: The Number of Prior Purchase.</a:t>
            </a:r>
          </a:p>
          <a:p>
            <a:r>
              <a:rPr lang="en-US" sz="1800" b="1" dirty="0">
                <a:solidFill>
                  <a:schemeClr val="accent1">
                    <a:lumMod val="75000"/>
                  </a:schemeClr>
                </a:solidFill>
                <a:latin typeface="Söhne"/>
              </a:rPr>
              <a:t>Product importance</a:t>
            </a:r>
            <a:r>
              <a:rPr lang="en-US" sz="1800" dirty="0">
                <a:solidFill>
                  <a:schemeClr val="accent1">
                    <a:lumMod val="75000"/>
                  </a:schemeClr>
                </a:solidFill>
                <a:latin typeface="Söhne"/>
              </a:rPr>
              <a:t>: The company has categorized the product in the various parameter such as low, medium, high.</a:t>
            </a:r>
          </a:p>
          <a:p>
            <a:r>
              <a:rPr lang="en-US" sz="1800" b="1" dirty="0">
                <a:solidFill>
                  <a:schemeClr val="accent1">
                    <a:lumMod val="75000"/>
                  </a:schemeClr>
                </a:solidFill>
                <a:latin typeface="Söhne"/>
              </a:rPr>
              <a:t>Gender</a:t>
            </a:r>
            <a:r>
              <a:rPr lang="en-US" sz="1800" dirty="0">
                <a:solidFill>
                  <a:schemeClr val="accent1">
                    <a:lumMod val="75000"/>
                  </a:schemeClr>
                </a:solidFill>
                <a:latin typeface="Söhne"/>
              </a:rPr>
              <a:t>: Male and Female.</a:t>
            </a:r>
          </a:p>
          <a:p>
            <a:r>
              <a:rPr lang="en-US" sz="1800" b="1" dirty="0">
                <a:solidFill>
                  <a:schemeClr val="accent1">
                    <a:lumMod val="75000"/>
                  </a:schemeClr>
                </a:solidFill>
                <a:latin typeface="Söhne"/>
              </a:rPr>
              <a:t>Discount offered</a:t>
            </a:r>
            <a:r>
              <a:rPr lang="en-US" sz="1800" dirty="0">
                <a:solidFill>
                  <a:schemeClr val="accent1">
                    <a:lumMod val="75000"/>
                  </a:schemeClr>
                </a:solidFill>
                <a:latin typeface="Söhne"/>
              </a:rPr>
              <a:t>: Discount offered on that specific product.</a:t>
            </a:r>
          </a:p>
          <a:p>
            <a:r>
              <a:rPr lang="en-US" sz="1800" b="1" dirty="0">
                <a:solidFill>
                  <a:schemeClr val="accent1">
                    <a:lumMod val="75000"/>
                  </a:schemeClr>
                </a:solidFill>
                <a:latin typeface="Söhne"/>
              </a:rPr>
              <a:t>Weight in grams</a:t>
            </a:r>
            <a:r>
              <a:rPr lang="en-US" sz="1800" dirty="0">
                <a:solidFill>
                  <a:schemeClr val="accent1">
                    <a:lumMod val="75000"/>
                  </a:schemeClr>
                </a:solidFill>
                <a:latin typeface="Söhne"/>
              </a:rPr>
              <a:t>: It is the weight in grams.</a:t>
            </a:r>
          </a:p>
          <a:p>
            <a:pPr>
              <a:lnSpc>
                <a:spcPct val="120000"/>
              </a:lnSpc>
            </a:pPr>
            <a:r>
              <a:rPr lang="en-US" sz="1800" b="1" dirty="0">
                <a:solidFill>
                  <a:schemeClr val="accent1">
                    <a:lumMod val="75000"/>
                  </a:schemeClr>
                </a:solidFill>
                <a:latin typeface="Söhne"/>
              </a:rPr>
              <a:t>Reached on time</a:t>
            </a:r>
            <a:r>
              <a:rPr lang="en-US" sz="1800" dirty="0">
                <a:solidFill>
                  <a:schemeClr val="accent1">
                    <a:lumMod val="75000"/>
                  </a:schemeClr>
                </a:solidFill>
                <a:latin typeface="Söhne"/>
              </a:rPr>
              <a:t>: It is the target variable, where 1 Indicates that the product has NOT reached on time and 0 indicates it has reached on time.</a:t>
            </a:r>
          </a:p>
          <a:p>
            <a:pPr marL="45720" indent="0">
              <a:buNone/>
            </a:pPr>
            <a:endParaRPr lang="en-IN" dirty="0">
              <a:solidFill>
                <a:schemeClr val="accent1">
                  <a:lumMod val="75000"/>
                </a:schemeClr>
              </a:solidFill>
              <a:latin typeface="Söhne"/>
            </a:endParaRPr>
          </a:p>
        </p:txBody>
      </p:sp>
    </p:spTree>
    <p:extLst>
      <p:ext uri="{BB962C8B-B14F-4D97-AF65-F5344CB8AC3E}">
        <p14:creationId xmlns:p14="http://schemas.microsoft.com/office/powerpoint/2010/main" val="115260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10A7-1658-26DF-35BD-3AAB18D03EE7}"/>
              </a:ext>
            </a:extLst>
          </p:cNvPr>
          <p:cNvSpPr>
            <a:spLocks noGrp="1"/>
          </p:cNvSpPr>
          <p:nvPr>
            <p:ph type="title"/>
          </p:nvPr>
        </p:nvSpPr>
        <p:spPr>
          <a:xfrm>
            <a:off x="1158240" y="397795"/>
            <a:ext cx="9875520" cy="1356360"/>
          </a:xfrm>
        </p:spPr>
        <p:txBody>
          <a:bodyPr/>
          <a:lstStyle/>
          <a:p>
            <a:r>
              <a:rPr lang="en-IN" i="0" dirty="0">
                <a:solidFill>
                  <a:schemeClr val="accent1">
                    <a:lumMod val="75000"/>
                  </a:schemeClr>
                </a:solidFill>
                <a:effectLst/>
                <a:latin typeface="Söhne"/>
              </a:rPr>
              <a:t>Data Cleaning and Preprocessing</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3D493E1-4B33-FADC-C8D0-7666F6FBA197}"/>
              </a:ext>
            </a:extLst>
          </p:cNvPr>
          <p:cNvSpPr>
            <a:spLocks noGrp="1"/>
          </p:cNvSpPr>
          <p:nvPr>
            <p:ph idx="1"/>
          </p:nvPr>
        </p:nvSpPr>
        <p:spPr>
          <a:xfrm>
            <a:off x="1143000" y="1679510"/>
            <a:ext cx="9872871" cy="4711959"/>
          </a:xfrm>
          <a:ln>
            <a:noFill/>
          </a:ln>
        </p:spPr>
        <p:txBody>
          <a:bodyPr>
            <a:normAutofit/>
          </a:bodyPr>
          <a:lstStyle/>
          <a:p>
            <a:r>
              <a:rPr lang="en-IN" i="0" dirty="0">
                <a:solidFill>
                  <a:schemeClr val="accent1">
                    <a:lumMod val="75000"/>
                  </a:schemeClr>
                </a:solidFill>
                <a:effectLst/>
                <a:latin typeface="Söhne"/>
                <a:ea typeface="Calibri" panose="020F0502020204030204" pitchFamily="34" charset="0"/>
                <a:cs typeface="Calibri" panose="020F0502020204030204" pitchFamily="34" charset="0"/>
              </a:rPr>
              <a:t>Data Collection</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C</a:t>
            </a:r>
            <a:r>
              <a:rPr lang="en-US" dirty="0">
                <a:solidFill>
                  <a:schemeClr val="accent1">
                    <a:lumMod val="75000"/>
                  </a:schemeClr>
                </a:solidFill>
                <a:effectLst/>
                <a:latin typeface="Söhne"/>
                <a:ea typeface="Calibri" panose="020F0502020204030204" pitchFamily="34" charset="0"/>
                <a:cs typeface="Calibri" panose="020F0502020204030204" pitchFamily="34" charset="0"/>
              </a:rPr>
              <a:t>ustomer database </a:t>
            </a:r>
            <a:r>
              <a:rPr lang="en-US" dirty="0">
                <a:solidFill>
                  <a:schemeClr val="accent1">
                    <a:lumMod val="75000"/>
                  </a:schemeClr>
                </a:solidFill>
                <a:latin typeface="Söhne"/>
                <a:ea typeface="Calibri" panose="020F0502020204030204" pitchFamily="34" charset="0"/>
                <a:cs typeface="Calibri" panose="020F0502020204030204" pitchFamily="34" charset="0"/>
              </a:rPr>
              <a:t>of an e</a:t>
            </a:r>
            <a:r>
              <a:rPr lang="en-US" dirty="0">
                <a:solidFill>
                  <a:schemeClr val="accent1">
                    <a:lumMod val="75000"/>
                  </a:schemeClr>
                </a:solidFill>
                <a:effectLst/>
                <a:latin typeface="Söhne"/>
                <a:ea typeface="Calibri" panose="020F0502020204030204" pitchFamily="34" charset="0"/>
                <a:cs typeface="Calibri" panose="020F0502020204030204" pitchFamily="34" charset="0"/>
              </a:rPr>
              <a:t>lectronic products selling e-commerce international company.</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File source: .csv file</a:t>
            </a:r>
          </a:p>
          <a:p>
            <a:r>
              <a:rPr lang="en-IN" i="0" dirty="0">
                <a:solidFill>
                  <a:schemeClr val="accent1">
                    <a:lumMod val="75000"/>
                  </a:schemeClr>
                </a:solidFill>
                <a:effectLst/>
                <a:latin typeface="Söhne"/>
                <a:ea typeface="Calibri" panose="020F0502020204030204" pitchFamily="34" charset="0"/>
                <a:cs typeface="Calibri" panose="020F0502020204030204" pitchFamily="34" charset="0"/>
              </a:rPr>
              <a:t>Data Inspection</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Shape of the dataset: 10999(rows), 12 (columns)</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No. of duplicate records: 0</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Data types: int64(continuous data) and object(categorical data)</a:t>
            </a:r>
          </a:p>
          <a:p>
            <a:pPr lvl="2"/>
            <a:r>
              <a:rPr lang="en-US" dirty="0">
                <a:solidFill>
                  <a:schemeClr val="accent1">
                    <a:lumMod val="75000"/>
                  </a:schemeClr>
                </a:solidFill>
                <a:latin typeface="Söhne"/>
                <a:ea typeface="Calibri" panose="020F0502020204030204" pitchFamily="34" charset="0"/>
                <a:cs typeface="Calibri" panose="020F0502020204030204" pitchFamily="34" charset="0"/>
              </a:rPr>
              <a:t>Continuous data variables: ID, Customer_care_calls, Customer_rating, Cost_of_the_Product, Prior_purchases, Discount_offered, Weight_in_gms, Reached.on.Time_Y.N</a:t>
            </a:r>
          </a:p>
          <a:p>
            <a:pPr lvl="2"/>
            <a:r>
              <a:rPr lang="en-US" dirty="0">
                <a:solidFill>
                  <a:schemeClr val="accent1">
                    <a:lumMod val="75000"/>
                  </a:schemeClr>
                </a:solidFill>
                <a:latin typeface="Söhne"/>
                <a:ea typeface="Calibri" panose="020F0502020204030204" pitchFamily="34" charset="0"/>
                <a:cs typeface="Calibri" panose="020F0502020204030204" pitchFamily="34" charset="0"/>
              </a:rPr>
              <a:t>Categorical data variables: Warehouse_block, Mode_of_Shipment, Product_importance, Gender</a:t>
            </a:r>
          </a:p>
          <a:p>
            <a:r>
              <a:rPr lang="en-IN" i="0" dirty="0">
                <a:solidFill>
                  <a:schemeClr val="accent1">
                    <a:lumMod val="75000"/>
                  </a:schemeClr>
                </a:solidFill>
                <a:effectLst/>
                <a:latin typeface="Söhne"/>
                <a:ea typeface="Calibri" panose="020F0502020204030204" pitchFamily="34" charset="0"/>
                <a:cs typeface="Calibri" panose="020F0502020204030204" pitchFamily="34" charset="0"/>
              </a:rPr>
              <a:t>Handling Missing Data</a:t>
            </a:r>
          </a:p>
          <a:p>
            <a:pPr lvl="1"/>
            <a:r>
              <a:rPr lang="en-US" dirty="0">
                <a:solidFill>
                  <a:schemeClr val="accent1">
                    <a:lumMod val="75000"/>
                  </a:schemeClr>
                </a:solidFill>
                <a:latin typeface="Söhne"/>
                <a:ea typeface="Calibri" panose="020F0502020204030204" pitchFamily="34" charset="0"/>
                <a:cs typeface="Calibri" panose="020F0502020204030204" pitchFamily="34" charset="0"/>
              </a:rPr>
              <a:t>No. of missing values: 0 </a:t>
            </a:r>
          </a:p>
        </p:txBody>
      </p:sp>
    </p:spTree>
    <p:extLst>
      <p:ext uri="{BB962C8B-B14F-4D97-AF65-F5344CB8AC3E}">
        <p14:creationId xmlns:p14="http://schemas.microsoft.com/office/powerpoint/2010/main" val="24807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10A7-1658-26DF-35BD-3AAB18D03EE7}"/>
              </a:ext>
            </a:extLst>
          </p:cNvPr>
          <p:cNvSpPr>
            <a:spLocks noGrp="1"/>
          </p:cNvSpPr>
          <p:nvPr>
            <p:ph type="title"/>
          </p:nvPr>
        </p:nvSpPr>
        <p:spPr>
          <a:xfrm>
            <a:off x="723595" y="172695"/>
            <a:ext cx="10310165" cy="1356360"/>
          </a:xfrm>
        </p:spPr>
        <p:txBody>
          <a:bodyPr/>
          <a:lstStyle/>
          <a:p>
            <a:r>
              <a:rPr lang="en-IN" i="0" dirty="0">
                <a:solidFill>
                  <a:schemeClr val="accent1">
                    <a:lumMod val="75000"/>
                  </a:schemeClr>
                </a:solidFill>
                <a:effectLst/>
                <a:latin typeface="Söhne"/>
              </a:rPr>
              <a:t>Data Cleaning and Preprocessing</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3D493E1-4B33-FADC-C8D0-7666F6FBA197}"/>
              </a:ext>
            </a:extLst>
          </p:cNvPr>
          <p:cNvSpPr>
            <a:spLocks noGrp="1"/>
          </p:cNvSpPr>
          <p:nvPr>
            <p:ph idx="1"/>
          </p:nvPr>
        </p:nvSpPr>
        <p:spPr>
          <a:xfrm>
            <a:off x="723595" y="1365690"/>
            <a:ext cx="10420807" cy="5324359"/>
          </a:xfrm>
          <a:ln>
            <a:noFill/>
          </a:ln>
        </p:spPr>
        <p:txBody>
          <a:bodyPr>
            <a:normAutofit lnSpcReduction="10000"/>
          </a:bodyPr>
          <a:lstStyle/>
          <a:p>
            <a:pPr marL="45720" indent="0">
              <a:buNone/>
            </a:pPr>
            <a:r>
              <a:rPr lang="en-IN" sz="2300" i="0" dirty="0">
                <a:solidFill>
                  <a:schemeClr val="accent1">
                    <a:lumMod val="75000"/>
                  </a:schemeClr>
                </a:solidFill>
                <a:effectLst/>
                <a:latin typeface="Söhne"/>
                <a:ea typeface="Calibri" panose="020F0502020204030204" pitchFamily="34" charset="0"/>
                <a:cs typeface="Calibri" panose="020F0502020204030204" pitchFamily="34" charset="0"/>
              </a:rPr>
              <a:t>Outlier Detection</a:t>
            </a:r>
          </a:p>
          <a:p>
            <a:pPr lvl="1"/>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lvl="1"/>
            <a:r>
              <a:rPr lang="en-US" b="1" dirty="0">
                <a:solidFill>
                  <a:schemeClr val="accent1">
                    <a:lumMod val="75000"/>
                  </a:schemeClr>
                </a:solidFill>
                <a:latin typeface="Söhne"/>
                <a:ea typeface="Calibri" panose="020F0502020204030204" pitchFamily="34" charset="0"/>
                <a:cs typeface="Calibri" panose="020F0502020204030204" pitchFamily="34" charset="0"/>
              </a:rPr>
              <a:t>Skewness</a:t>
            </a:r>
            <a:r>
              <a:rPr lang="en-US" dirty="0">
                <a:solidFill>
                  <a:schemeClr val="accent1">
                    <a:lumMod val="75000"/>
                  </a:schemeClr>
                </a:solidFill>
                <a:latin typeface="Söhne"/>
                <a:ea typeface="Calibri" panose="020F0502020204030204" pitchFamily="34" charset="0"/>
                <a:cs typeface="Calibri" panose="020F0502020204030204" pitchFamily="34" charset="0"/>
              </a:rPr>
              <a:t>: it tells us the direction of potential outliers. Skewness </a:t>
            </a:r>
          </a:p>
          <a:p>
            <a:pPr marL="274320" lvl="1" indent="0">
              <a:buNone/>
            </a:pPr>
            <a:r>
              <a:rPr lang="en-US" dirty="0">
                <a:solidFill>
                  <a:schemeClr val="accent1">
                    <a:lumMod val="75000"/>
                  </a:schemeClr>
                </a:solidFill>
                <a:latin typeface="Söhne"/>
                <a:ea typeface="Calibri" panose="020F0502020204030204" pitchFamily="34" charset="0"/>
                <a:cs typeface="Calibri" panose="020F0502020204030204" pitchFamily="34" charset="0"/>
              </a:rPr>
              <a:t>is the spreadness of the Distribution.</a:t>
            </a:r>
          </a:p>
          <a:p>
            <a:pPr lvl="1"/>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lvl="1"/>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marL="274320" lvl="1" indent="0">
              <a:buNone/>
            </a:pPr>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marL="274320" lvl="1" indent="0">
              <a:buNone/>
            </a:pPr>
            <a:endParaRPr lang="en-US" b="1" dirty="0">
              <a:solidFill>
                <a:schemeClr val="accent1">
                  <a:lumMod val="75000"/>
                </a:schemeClr>
              </a:solidFill>
              <a:latin typeface="Söhne"/>
              <a:ea typeface="Calibri" panose="020F0502020204030204" pitchFamily="34" charset="0"/>
              <a:cs typeface="Calibri" panose="020F0502020204030204" pitchFamily="34" charset="0"/>
            </a:endParaRPr>
          </a:p>
          <a:p>
            <a:pPr lvl="1"/>
            <a:r>
              <a:rPr lang="en-US" b="1" dirty="0">
                <a:solidFill>
                  <a:schemeClr val="accent1">
                    <a:lumMod val="75000"/>
                  </a:schemeClr>
                </a:solidFill>
                <a:latin typeface="Söhne"/>
                <a:ea typeface="Calibri" panose="020F0502020204030204" pitchFamily="34" charset="0"/>
                <a:cs typeface="Calibri" panose="020F0502020204030204" pitchFamily="34" charset="0"/>
              </a:rPr>
              <a:t>Kurtosis</a:t>
            </a:r>
            <a:r>
              <a:rPr lang="en-US" dirty="0">
                <a:solidFill>
                  <a:schemeClr val="accent1">
                    <a:lumMod val="75000"/>
                  </a:schemeClr>
                </a:solidFill>
                <a:latin typeface="Söhne"/>
                <a:ea typeface="Calibri" panose="020F0502020204030204" pitchFamily="34" charset="0"/>
                <a:cs typeface="Calibri" panose="020F0502020204030204" pitchFamily="34" charset="0"/>
              </a:rPr>
              <a:t>: It helps identify whether the data has heavy tails (outliers) or is </a:t>
            </a:r>
          </a:p>
          <a:p>
            <a:pPr marL="274320" lvl="1" indent="0">
              <a:buNone/>
            </a:pPr>
            <a:r>
              <a:rPr lang="en-US" dirty="0">
                <a:solidFill>
                  <a:schemeClr val="accent1">
                    <a:lumMod val="75000"/>
                  </a:schemeClr>
                </a:solidFill>
                <a:latin typeface="Söhne"/>
                <a:ea typeface="Calibri" panose="020F0502020204030204" pitchFamily="34" charset="0"/>
                <a:cs typeface="Calibri" panose="020F0502020204030204" pitchFamily="34" charset="0"/>
              </a:rPr>
              <a:t>more concentrated around the mean (light tails) compared to a normal </a:t>
            </a:r>
          </a:p>
          <a:p>
            <a:pPr marL="274320" lvl="1" indent="0">
              <a:buNone/>
            </a:pPr>
            <a:r>
              <a:rPr lang="en-US" dirty="0">
                <a:solidFill>
                  <a:schemeClr val="accent1">
                    <a:lumMod val="75000"/>
                  </a:schemeClr>
                </a:solidFill>
                <a:latin typeface="Söhne"/>
                <a:ea typeface="Calibri" panose="020F0502020204030204" pitchFamily="34" charset="0"/>
                <a:cs typeface="Calibri" panose="020F0502020204030204" pitchFamily="34" charset="0"/>
              </a:rPr>
              <a:t>distribution. Kurtosis is a measure of tailedness of a distribution.</a:t>
            </a:r>
          </a:p>
          <a:p>
            <a:pPr lvl="1"/>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lvl="1"/>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marL="274320" lvl="1" indent="0">
              <a:buNone/>
            </a:pPr>
            <a:endParaRPr lang="en-US" dirty="0">
              <a:solidFill>
                <a:schemeClr val="accent1">
                  <a:lumMod val="75000"/>
                </a:schemeClr>
              </a:solidFill>
              <a:latin typeface="Söhne"/>
              <a:ea typeface="Calibri" panose="020F0502020204030204" pitchFamily="34" charset="0"/>
              <a:cs typeface="Calibri" panose="020F0502020204030204" pitchFamily="34" charset="0"/>
            </a:endParaRPr>
          </a:p>
          <a:p>
            <a:pPr marL="432000" lvl="1" indent="-180000">
              <a:spcBef>
                <a:spcPts val="0"/>
              </a:spcBef>
              <a:spcAft>
                <a:spcPts val="0"/>
              </a:spcAft>
            </a:pPr>
            <a:endParaRPr lang="en-US" sz="900" dirty="0">
              <a:solidFill>
                <a:schemeClr val="accent1">
                  <a:lumMod val="75000"/>
                </a:schemeClr>
              </a:solidFill>
              <a:latin typeface="Söhne"/>
              <a:ea typeface="Calibri" panose="020F0502020204030204" pitchFamily="34" charset="0"/>
              <a:cs typeface="Calibri" panose="020F0502020204030204" pitchFamily="34" charset="0"/>
            </a:endParaRPr>
          </a:p>
          <a:p>
            <a:pPr marL="432000" lvl="1" indent="-180000">
              <a:spcBef>
                <a:spcPts val="0"/>
              </a:spcBef>
              <a:spcAft>
                <a:spcPts val="0"/>
              </a:spcAft>
            </a:pPr>
            <a:endParaRPr lang="en-US" sz="1000" dirty="0">
              <a:solidFill>
                <a:schemeClr val="accent1">
                  <a:lumMod val="75000"/>
                </a:schemeClr>
              </a:solidFill>
              <a:latin typeface="Söhne"/>
              <a:ea typeface="Calibri" panose="020F0502020204030204" pitchFamily="34" charset="0"/>
              <a:cs typeface="Calibri" panose="020F0502020204030204" pitchFamily="34" charset="0"/>
            </a:endParaRPr>
          </a:p>
          <a:p>
            <a:pPr marL="432000" lvl="1" indent="-180000">
              <a:spcBef>
                <a:spcPts val="0"/>
              </a:spcBef>
              <a:spcAft>
                <a:spcPts val="0"/>
              </a:spcAft>
            </a:pPr>
            <a:r>
              <a:rPr lang="en-US" dirty="0">
                <a:solidFill>
                  <a:schemeClr val="accent1">
                    <a:lumMod val="75000"/>
                  </a:schemeClr>
                </a:solidFill>
                <a:latin typeface="Söhne"/>
                <a:ea typeface="Calibri" panose="020F0502020204030204" pitchFamily="34" charset="0"/>
                <a:cs typeface="Calibri" panose="020F0502020204030204" pitchFamily="34" charset="0"/>
              </a:rPr>
              <a:t>No. of outliers detected: 2 (Prior_purchases and Discount_offered)</a:t>
            </a:r>
          </a:p>
        </p:txBody>
      </p:sp>
      <p:pic>
        <p:nvPicPr>
          <p:cNvPr id="8" name="Picture 7">
            <a:extLst>
              <a:ext uri="{FF2B5EF4-FFF2-40B4-BE49-F238E27FC236}">
                <a16:creationId xmlns:a16="http://schemas.microsoft.com/office/drawing/2014/main" id="{6F923AD1-206D-DBE1-941C-C18B28A6C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596" y="2601178"/>
            <a:ext cx="10420807" cy="824924"/>
          </a:xfrm>
          <a:prstGeom prst="rect">
            <a:avLst/>
          </a:prstGeom>
        </p:spPr>
      </p:pic>
      <p:pic>
        <p:nvPicPr>
          <p:cNvPr id="12" name="Picture 11">
            <a:extLst>
              <a:ext uri="{FF2B5EF4-FFF2-40B4-BE49-F238E27FC236}">
                <a16:creationId xmlns:a16="http://schemas.microsoft.com/office/drawing/2014/main" id="{D0B60151-8A0C-C04C-AD5E-CAFBB1406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97" y="5157913"/>
            <a:ext cx="10420806" cy="824924"/>
          </a:xfrm>
          <a:prstGeom prst="rect">
            <a:avLst/>
          </a:prstGeom>
        </p:spPr>
      </p:pic>
      <p:pic>
        <p:nvPicPr>
          <p:cNvPr id="14" name="Picture 13">
            <a:extLst>
              <a:ext uri="{FF2B5EF4-FFF2-40B4-BE49-F238E27FC236}">
                <a16:creationId xmlns:a16="http://schemas.microsoft.com/office/drawing/2014/main" id="{D885AEFD-9A70-EAB8-E133-7273B45BF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554" y="1601404"/>
            <a:ext cx="3337849" cy="929721"/>
          </a:xfrm>
          <a:prstGeom prst="rect">
            <a:avLst/>
          </a:prstGeom>
        </p:spPr>
      </p:pic>
      <p:pic>
        <p:nvPicPr>
          <p:cNvPr id="16" name="Picture 15">
            <a:extLst>
              <a:ext uri="{FF2B5EF4-FFF2-40B4-BE49-F238E27FC236}">
                <a16:creationId xmlns:a16="http://schemas.microsoft.com/office/drawing/2014/main" id="{AF040CE9-051E-9CEF-807F-6CB448888B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7976" y="3617073"/>
            <a:ext cx="2240427" cy="1470787"/>
          </a:xfrm>
          <a:prstGeom prst="rect">
            <a:avLst/>
          </a:prstGeom>
        </p:spPr>
      </p:pic>
    </p:spTree>
    <p:extLst>
      <p:ext uri="{BB962C8B-B14F-4D97-AF65-F5344CB8AC3E}">
        <p14:creationId xmlns:p14="http://schemas.microsoft.com/office/powerpoint/2010/main" val="106229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10A7-1658-26DF-35BD-3AAB18D03EE7}"/>
              </a:ext>
            </a:extLst>
          </p:cNvPr>
          <p:cNvSpPr>
            <a:spLocks noGrp="1"/>
          </p:cNvSpPr>
          <p:nvPr>
            <p:ph type="title"/>
          </p:nvPr>
        </p:nvSpPr>
        <p:spPr>
          <a:xfrm>
            <a:off x="1140351" y="127119"/>
            <a:ext cx="9875520" cy="1356360"/>
          </a:xfrm>
        </p:spPr>
        <p:txBody>
          <a:bodyPr/>
          <a:lstStyle/>
          <a:p>
            <a:r>
              <a:rPr lang="en-IN" i="0" dirty="0">
                <a:solidFill>
                  <a:schemeClr val="accent1">
                    <a:lumMod val="75000"/>
                  </a:schemeClr>
                </a:solidFill>
                <a:effectLst/>
                <a:latin typeface="Söhne"/>
              </a:rPr>
              <a:t>Data Cleaning and Preprocessing</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3D493E1-4B33-FADC-C8D0-7666F6FBA197}"/>
              </a:ext>
            </a:extLst>
          </p:cNvPr>
          <p:cNvSpPr>
            <a:spLocks noGrp="1"/>
          </p:cNvSpPr>
          <p:nvPr>
            <p:ph idx="1"/>
          </p:nvPr>
        </p:nvSpPr>
        <p:spPr>
          <a:xfrm>
            <a:off x="1143000" y="1380932"/>
            <a:ext cx="9872871" cy="5010538"/>
          </a:xfrm>
          <a:ln>
            <a:noFill/>
          </a:ln>
        </p:spPr>
        <p:txBody>
          <a:bodyPr>
            <a:normAutofit lnSpcReduction="10000"/>
          </a:bodyPr>
          <a:lstStyle/>
          <a:p>
            <a:pPr>
              <a:lnSpc>
                <a:spcPct val="100000"/>
              </a:lnSpc>
            </a:pPr>
            <a:r>
              <a:rPr lang="en-IN" sz="2000" b="0" i="0" dirty="0">
                <a:solidFill>
                  <a:schemeClr val="accent1">
                    <a:lumMod val="75000"/>
                  </a:schemeClr>
                </a:solidFill>
                <a:effectLst/>
                <a:latin typeface="Söhne"/>
                <a:ea typeface="Calibri" panose="020F0502020204030204" pitchFamily="34" charset="0"/>
                <a:cs typeface="Calibri" panose="020F0502020204030204" pitchFamily="34" charset="0"/>
              </a:rPr>
              <a:t>Outlier Detection: </a:t>
            </a:r>
            <a:r>
              <a:rPr lang="en-IN" sz="1800" b="0" dirty="0">
                <a:solidFill>
                  <a:schemeClr val="accent1">
                    <a:lumMod val="75000"/>
                  </a:schemeClr>
                </a:solidFill>
                <a:latin typeface="Söhne"/>
              </a:rPr>
              <a:t>we used Box Plot (it is the non-parametric method) technique</a:t>
            </a:r>
          </a:p>
          <a:p>
            <a:endParaRPr lang="en-IN" sz="3200" dirty="0"/>
          </a:p>
          <a:p>
            <a:pPr>
              <a:lnSpc>
                <a:spcPct val="100000"/>
              </a:lnSpc>
            </a:pPr>
            <a:endParaRPr lang="en-IN" sz="3200" b="0" i="0" dirty="0">
              <a:solidFill>
                <a:schemeClr val="accent1">
                  <a:lumMod val="75000"/>
                </a:schemeClr>
              </a:solidFill>
              <a:effectLst/>
              <a:latin typeface="Söhne"/>
              <a:ea typeface="Calibri" panose="020F0502020204030204" pitchFamily="34" charset="0"/>
              <a:cs typeface="Calibri" panose="020F0502020204030204" pitchFamily="34" charset="0"/>
            </a:endParaRPr>
          </a:p>
          <a:p>
            <a:pPr>
              <a:lnSpc>
                <a:spcPct val="100000"/>
              </a:lnSpc>
            </a:pPr>
            <a:endParaRPr lang="en-IN" sz="3200" dirty="0">
              <a:solidFill>
                <a:schemeClr val="accent1">
                  <a:lumMod val="75000"/>
                </a:schemeClr>
              </a:solidFill>
              <a:latin typeface="Söhne"/>
              <a:ea typeface="Calibri" panose="020F0502020204030204" pitchFamily="34" charset="0"/>
              <a:cs typeface="Calibri" panose="020F0502020204030204" pitchFamily="34" charset="0"/>
            </a:endParaRPr>
          </a:p>
          <a:p>
            <a:pPr>
              <a:lnSpc>
                <a:spcPct val="100000"/>
              </a:lnSpc>
            </a:pPr>
            <a:endParaRPr lang="en-IN" b="0" i="0" dirty="0">
              <a:solidFill>
                <a:schemeClr val="accent1">
                  <a:lumMod val="75000"/>
                </a:schemeClr>
              </a:solidFill>
              <a:effectLst/>
              <a:latin typeface="Söhne"/>
              <a:ea typeface="Calibri" panose="020F0502020204030204" pitchFamily="34" charset="0"/>
              <a:cs typeface="Calibri" panose="020F0502020204030204" pitchFamily="34" charset="0"/>
            </a:endParaRPr>
          </a:p>
          <a:p>
            <a:pPr>
              <a:lnSpc>
                <a:spcPct val="100000"/>
              </a:lnSpc>
            </a:pPr>
            <a:endParaRPr lang="en-IN" dirty="0">
              <a:solidFill>
                <a:schemeClr val="accent1">
                  <a:lumMod val="75000"/>
                </a:schemeClr>
              </a:solidFill>
              <a:latin typeface="Söhne"/>
              <a:ea typeface="Calibri" panose="020F0502020204030204" pitchFamily="34" charset="0"/>
              <a:cs typeface="Calibri" panose="020F0502020204030204" pitchFamily="34" charset="0"/>
            </a:endParaRPr>
          </a:p>
          <a:p>
            <a:pPr>
              <a:lnSpc>
                <a:spcPct val="100000"/>
              </a:lnSpc>
            </a:pPr>
            <a:endParaRPr lang="en-IN" b="0" i="0" dirty="0">
              <a:solidFill>
                <a:schemeClr val="accent1">
                  <a:lumMod val="75000"/>
                </a:schemeClr>
              </a:solidFill>
              <a:effectLst/>
              <a:latin typeface="Söhne"/>
              <a:ea typeface="Calibri" panose="020F0502020204030204" pitchFamily="34" charset="0"/>
              <a:cs typeface="Calibri" panose="020F0502020204030204" pitchFamily="34" charset="0"/>
            </a:endParaRPr>
          </a:p>
          <a:p>
            <a:pPr>
              <a:lnSpc>
                <a:spcPct val="100000"/>
              </a:lnSpc>
            </a:pPr>
            <a:endParaRPr lang="en-IN" sz="2000" b="0" i="0" dirty="0">
              <a:solidFill>
                <a:schemeClr val="accent1">
                  <a:lumMod val="75000"/>
                </a:schemeClr>
              </a:solidFill>
              <a:effectLst/>
              <a:latin typeface="Söhne"/>
              <a:ea typeface="Calibri" panose="020F0502020204030204" pitchFamily="34" charset="0"/>
              <a:cs typeface="Calibri" panose="020F0502020204030204" pitchFamily="34" charset="0"/>
            </a:endParaRPr>
          </a:p>
          <a:p>
            <a:pPr>
              <a:lnSpc>
                <a:spcPct val="100000"/>
              </a:lnSpc>
            </a:pPr>
            <a:r>
              <a:rPr lang="en-IN" sz="2000" b="0" i="0" dirty="0">
                <a:solidFill>
                  <a:schemeClr val="accent1">
                    <a:lumMod val="75000"/>
                  </a:schemeClr>
                </a:solidFill>
                <a:effectLst/>
                <a:latin typeface="Söhne"/>
                <a:ea typeface="Calibri" panose="020F0502020204030204" pitchFamily="34" charset="0"/>
                <a:cs typeface="Calibri" panose="020F0502020204030204" pitchFamily="34" charset="0"/>
              </a:rPr>
              <a:t>Outlier </a:t>
            </a:r>
            <a:r>
              <a:rPr lang="en-IN" sz="2000" b="0" dirty="0">
                <a:solidFill>
                  <a:schemeClr val="accent1">
                    <a:lumMod val="75000"/>
                  </a:schemeClr>
                </a:solidFill>
                <a:latin typeface="Söhne"/>
              </a:rPr>
              <a:t>Treatment: </a:t>
            </a:r>
            <a:r>
              <a:rPr lang="en-US" sz="1800" b="0" dirty="0">
                <a:solidFill>
                  <a:schemeClr val="accent1">
                    <a:lumMod val="75000"/>
                  </a:schemeClr>
                </a:solidFill>
                <a:latin typeface="Söhne"/>
              </a:rPr>
              <a:t>Remove the outlier from the dataset based on Upper and Lower Range respectively</a:t>
            </a:r>
          </a:p>
        </p:txBody>
      </p:sp>
      <p:pic>
        <p:nvPicPr>
          <p:cNvPr id="5" name="Picture 4">
            <a:extLst>
              <a:ext uri="{FF2B5EF4-FFF2-40B4-BE49-F238E27FC236}">
                <a16:creationId xmlns:a16="http://schemas.microsoft.com/office/drawing/2014/main" id="{E1FC8652-4545-ED05-3A15-2E360455742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40351" y="1963888"/>
            <a:ext cx="3310351" cy="2673426"/>
          </a:xfrm>
          <a:prstGeom prst="rect">
            <a:avLst/>
          </a:prstGeom>
        </p:spPr>
      </p:pic>
      <p:pic>
        <p:nvPicPr>
          <p:cNvPr id="9" name="Picture 8">
            <a:extLst>
              <a:ext uri="{FF2B5EF4-FFF2-40B4-BE49-F238E27FC236}">
                <a16:creationId xmlns:a16="http://schemas.microsoft.com/office/drawing/2014/main" id="{D78A089B-B743-79FF-FD26-36DE314355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51831" y="1963887"/>
            <a:ext cx="2962757" cy="2673425"/>
          </a:xfrm>
          <a:prstGeom prst="rect">
            <a:avLst/>
          </a:prstGeom>
        </p:spPr>
      </p:pic>
      <p:pic>
        <p:nvPicPr>
          <p:cNvPr id="11" name="Picture 10">
            <a:extLst>
              <a:ext uri="{FF2B5EF4-FFF2-40B4-BE49-F238E27FC236}">
                <a16:creationId xmlns:a16="http://schemas.microsoft.com/office/drawing/2014/main" id="{B85BFA47-AE60-8087-414A-A228D12BC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831" y="4814596"/>
            <a:ext cx="4770533" cy="567238"/>
          </a:xfrm>
          <a:prstGeom prst="rect">
            <a:avLst/>
          </a:prstGeom>
        </p:spPr>
      </p:pic>
      <p:pic>
        <p:nvPicPr>
          <p:cNvPr id="13" name="Picture 12">
            <a:extLst>
              <a:ext uri="{FF2B5EF4-FFF2-40B4-BE49-F238E27FC236}">
                <a16:creationId xmlns:a16="http://schemas.microsoft.com/office/drawing/2014/main" id="{8549AD21-7758-E727-9497-977647D754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645" y="4814596"/>
            <a:ext cx="4656223" cy="567238"/>
          </a:xfrm>
          <a:prstGeom prst="rect">
            <a:avLst/>
          </a:prstGeom>
        </p:spPr>
      </p:pic>
    </p:spTree>
    <p:extLst>
      <p:ext uri="{BB962C8B-B14F-4D97-AF65-F5344CB8AC3E}">
        <p14:creationId xmlns:p14="http://schemas.microsoft.com/office/powerpoint/2010/main" val="223839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107F-EF9D-89DB-D7D4-0436D7DD0E68}"/>
              </a:ext>
            </a:extLst>
          </p:cNvPr>
          <p:cNvSpPr>
            <a:spLocks noGrp="1"/>
          </p:cNvSpPr>
          <p:nvPr>
            <p:ph type="title"/>
          </p:nvPr>
        </p:nvSpPr>
        <p:spPr/>
        <p:txBody>
          <a:bodyPr/>
          <a:lstStyle/>
          <a:p>
            <a:r>
              <a:rPr lang="en-IN" i="0" dirty="0">
                <a:solidFill>
                  <a:schemeClr val="accent1">
                    <a:lumMod val="75000"/>
                  </a:schemeClr>
                </a:solidFill>
                <a:effectLst/>
                <a:latin typeface="Söhne"/>
              </a:rPr>
              <a:t>Feature Engineering</a:t>
            </a:r>
            <a:endParaRPr lang="en-IN" dirty="0"/>
          </a:p>
        </p:txBody>
      </p:sp>
      <p:sp>
        <p:nvSpPr>
          <p:cNvPr id="3" name="Content Placeholder 2">
            <a:extLst>
              <a:ext uri="{FF2B5EF4-FFF2-40B4-BE49-F238E27FC236}">
                <a16:creationId xmlns:a16="http://schemas.microsoft.com/office/drawing/2014/main" id="{9BCFFE8B-D38D-22D7-DC74-92AC5A969ECD}"/>
              </a:ext>
            </a:extLst>
          </p:cNvPr>
          <p:cNvSpPr>
            <a:spLocks noGrp="1"/>
          </p:cNvSpPr>
          <p:nvPr>
            <p:ph idx="1"/>
          </p:nvPr>
        </p:nvSpPr>
        <p:spPr/>
        <p:txBody>
          <a:bodyPr>
            <a:normAutofit/>
          </a:bodyPr>
          <a:lstStyle/>
          <a:p>
            <a:r>
              <a:rPr lang="en-IN" dirty="0">
                <a:solidFill>
                  <a:schemeClr val="accent1">
                    <a:lumMod val="75000"/>
                  </a:schemeClr>
                </a:solidFill>
                <a:latin typeface="Söhne"/>
                <a:ea typeface="+mj-ea"/>
                <a:cs typeface="+mj-cs"/>
              </a:rPr>
              <a:t>Feature Selection</a:t>
            </a:r>
          </a:p>
          <a:p>
            <a:pPr marL="274320" lvl="1" indent="0">
              <a:lnSpc>
                <a:spcPct val="100000"/>
              </a:lnSpc>
              <a:buNone/>
            </a:pPr>
            <a:r>
              <a:rPr lang="en-US" dirty="0">
                <a:solidFill>
                  <a:schemeClr val="accent1">
                    <a:lumMod val="75000"/>
                  </a:schemeClr>
                </a:solidFill>
                <a:latin typeface="Söhne"/>
                <a:ea typeface="+mj-ea"/>
                <a:cs typeface="+mj-cs"/>
              </a:rPr>
              <a:t>Recursive Feature Elimination:</a:t>
            </a:r>
            <a:r>
              <a:rPr lang="en-US" sz="2200" dirty="0">
                <a:solidFill>
                  <a:schemeClr val="accent1">
                    <a:lumMod val="75000"/>
                  </a:schemeClr>
                </a:solidFill>
                <a:latin typeface="Söhne"/>
                <a:ea typeface="+mj-ea"/>
                <a:cs typeface="+mj-cs"/>
              </a:rPr>
              <a:t> </a:t>
            </a:r>
            <a:r>
              <a:rPr lang="en-US" sz="1800" dirty="0">
                <a:solidFill>
                  <a:schemeClr val="accent1">
                    <a:lumMod val="75000"/>
                  </a:schemeClr>
                </a:solidFill>
                <a:latin typeface="Söhne"/>
                <a:ea typeface="+mj-ea"/>
                <a:cs typeface="+mj-cs"/>
              </a:rPr>
              <a:t>removing the least important features based on model performance. Gender and ID columns which give us no relevant information for analysis. </a:t>
            </a:r>
            <a:r>
              <a:rPr lang="en-IN" sz="1800" dirty="0">
                <a:solidFill>
                  <a:schemeClr val="accent1">
                    <a:lumMod val="75000"/>
                  </a:schemeClr>
                </a:solidFill>
                <a:latin typeface="Söhne"/>
                <a:ea typeface="+mj-ea"/>
                <a:cs typeface="+mj-cs"/>
              </a:rPr>
              <a:t>Hence we can drop them.</a:t>
            </a:r>
            <a:endParaRPr lang="en-IN" dirty="0">
              <a:solidFill>
                <a:schemeClr val="accent1">
                  <a:lumMod val="75000"/>
                </a:schemeClr>
              </a:solidFill>
              <a:latin typeface="Söhne"/>
              <a:ea typeface="+mj-ea"/>
              <a:cs typeface="+mj-cs"/>
            </a:endParaRPr>
          </a:p>
          <a:p>
            <a:pPr>
              <a:lnSpc>
                <a:spcPct val="100000"/>
              </a:lnSpc>
            </a:pPr>
            <a:r>
              <a:rPr lang="en-IN" dirty="0">
                <a:solidFill>
                  <a:schemeClr val="accent1">
                    <a:lumMod val="75000"/>
                  </a:schemeClr>
                </a:solidFill>
                <a:latin typeface="Söhne"/>
                <a:ea typeface="+mj-ea"/>
                <a:cs typeface="+mj-cs"/>
              </a:rPr>
              <a:t>Feature Extraction </a:t>
            </a:r>
          </a:p>
          <a:p>
            <a:pPr marL="274320" lvl="1" indent="0">
              <a:buNone/>
            </a:pPr>
            <a:r>
              <a:rPr lang="en-US" dirty="0">
                <a:solidFill>
                  <a:schemeClr val="accent1">
                    <a:lumMod val="75000"/>
                  </a:schemeClr>
                </a:solidFill>
                <a:latin typeface="Söhne"/>
                <a:ea typeface="+mj-ea"/>
                <a:cs typeface="+mj-cs"/>
              </a:rPr>
              <a:t>Categorical Data: </a:t>
            </a:r>
            <a:r>
              <a:rPr lang="en-US" sz="1800" dirty="0">
                <a:solidFill>
                  <a:schemeClr val="accent1">
                    <a:lumMod val="75000"/>
                  </a:schemeClr>
                </a:solidFill>
                <a:latin typeface="Söhne"/>
                <a:ea typeface="+mj-ea"/>
                <a:cs typeface="+mj-cs"/>
              </a:rPr>
              <a:t>Encoding categorical variables into numerical format</a:t>
            </a:r>
          </a:p>
          <a:p>
            <a:pPr marL="274320" lvl="1" indent="0">
              <a:buNone/>
            </a:pPr>
            <a:r>
              <a:rPr lang="en-US" sz="1800" dirty="0">
                <a:solidFill>
                  <a:schemeClr val="accent1">
                    <a:lumMod val="75000"/>
                  </a:schemeClr>
                </a:solidFill>
                <a:latin typeface="Söhne"/>
                <a:ea typeface="+mj-ea"/>
                <a:cs typeface="+mj-cs"/>
              </a:rPr>
              <a:t>(</a:t>
            </a:r>
            <a:r>
              <a:rPr lang="en-US" sz="1800" dirty="0">
                <a:solidFill>
                  <a:schemeClr val="accent1">
                    <a:lumMod val="75000"/>
                  </a:schemeClr>
                </a:solidFill>
                <a:latin typeface="Söhne"/>
                <a:ea typeface="Calibri" panose="020F0502020204030204" pitchFamily="34" charset="0"/>
                <a:cs typeface="Calibri" panose="020F0502020204030204" pitchFamily="34" charset="0"/>
              </a:rPr>
              <a:t>Warehouse_block, Mode_of_Shipment, Product_importance</a:t>
            </a:r>
            <a:r>
              <a:rPr lang="en-US" sz="1800" dirty="0">
                <a:solidFill>
                  <a:schemeClr val="accent1">
                    <a:lumMod val="75000"/>
                  </a:schemeClr>
                </a:solidFill>
                <a:latin typeface="Söhne"/>
                <a:ea typeface="+mj-ea"/>
                <a:cs typeface="+mj-cs"/>
              </a:rPr>
              <a:t>)</a:t>
            </a:r>
          </a:p>
          <a:p>
            <a:endParaRPr lang="en-IN" dirty="0">
              <a:solidFill>
                <a:schemeClr val="accent1">
                  <a:lumMod val="75000"/>
                </a:schemeClr>
              </a:solidFill>
              <a:latin typeface="Söhne"/>
              <a:ea typeface="+mj-ea"/>
              <a:cs typeface="+mj-cs"/>
            </a:endParaRPr>
          </a:p>
        </p:txBody>
      </p:sp>
      <p:pic>
        <p:nvPicPr>
          <p:cNvPr id="7" name="Picture 6">
            <a:extLst>
              <a:ext uri="{FF2B5EF4-FFF2-40B4-BE49-F238E27FC236}">
                <a16:creationId xmlns:a16="http://schemas.microsoft.com/office/drawing/2014/main" id="{7D38A4CE-5EB4-6B90-3514-A865BA41FA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10014" y="4813557"/>
            <a:ext cx="3917765" cy="838454"/>
          </a:xfrm>
          <a:prstGeom prst="rect">
            <a:avLst/>
          </a:prstGeom>
        </p:spPr>
      </p:pic>
      <p:pic>
        <p:nvPicPr>
          <p:cNvPr id="9" name="Picture 8">
            <a:extLst>
              <a:ext uri="{FF2B5EF4-FFF2-40B4-BE49-F238E27FC236}">
                <a16:creationId xmlns:a16="http://schemas.microsoft.com/office/drawing/2014/main" id="{AC8D84C9-2320-9A89-B2A1-F0744065263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7955" y="4843886"/>
            <a:ext cx="3554049" cy="838455"/>
          </a:xfrm>
          <a:prstGeom prst="rect">
            <a:avLst/>
          </a:prstGeom>
        </p:spPr>
      </p:pic>
      <p:sp>
        <p:nvSpPr>
          <p:cNvPr id="12" name="Arrow: Right 11">
            <a:extLst>
              <a:ext uri="{FF2B5EF4-FFF2-40B4-BE49-F238E27FC236}">
                <a16:creationId xmlns:a16="http://schemas.microsoft.com/office/drawing/2014/main" id="{17CDE18A-ABF5-BC24-BA78-5EB8DF2D776D}"/>
              </a:ext>
            </a:extLst>
          </p:cNvPr>
          <p:cNvSpPr/>
          <p:nvPr/>
        </p:nvSpPr>
        <p:spPr>
          <a:xfrm>
            <a:off x="5594793" y="5174472"/>
            <a:ext cx="1119673" cy="177281"/>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541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107F-EF9D-89DB-D7D4-0436D7DD0E68}"/>
              </a:ext>
            </a:extLst>
          </p:cNvPr>
          <p:cNvSpPr>
            <a:spLocks noGrp="1"/>
          </p:cNvSpPr>
          <p:nvPr>
            <p:ph type="title"/>
          </p:nvPr>
        </p:nvSpPr>
        <p:spPr>
          <a:xfrm>
            <a:off x="709126" y="184400"/>
            <a:ext cx="10234749" cy="1098888"/>
          </a:xfrm>
        </p:spPr>
        <p:txBody>
          <a:bodyPr/>
          <a:lstStyle/>
          <a:p>
            <a:r>
              <a:rPr lang="en-IN" i="0" dirty="0">
                <a:solidFill>
                  <a:schemeClr val="accent1">
                    <a:lumMod val="75000"/>
                  </a:schemeClr>
                </a:solidFill>
                <a:effectLst/>
                <a:latin typeface="Söhne"/>
              </a:rPr>
              <a:t>Exploratory Data Analysis (EDA)</a:t>
            </a:r>
            <a:endParaRPr lang="en-IN" dirty="0"/>
          </a:p>
        </p:txBody>
      </p:sp>
      <p:pic>
        <p:nvPicPr>
          <p:cNvPr id="5" name="Content Placeholder 4">
            <a:extLst>
              <a:ext uri="{FF2B5EF4-FFF2-40B4-BE49-F238E27FC236}">
                <a16:creationId xmlns:a16="http://schemas.microsoft.com/office/drawing/2014/main" id="{0A062DAE-576D-7D2E-F3B8-0E8BDF370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52452" y="1633461"/>
            <a:ext cx="3487161" cy="2407299"/>
          </a:xfrm>
        </p:spPr>
      </p:pic>
      <p:pic>
        <p:nvPicPr>
          <p:cNvPr id="7" name="Picture 6">
            <a:extLst>
              <a:ext uri="{FF2B5EF4-FFF2-40B4-BE49-F238E27FC236}">
                <a16:creationId xmlns:a16="http://schemas.microsoft.com/office/drawing/2014/main" id="{827C0B6F-5502-7C39-0396-6B1B6E6B57C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76729" y="1696506"/>
            <a:ext cx="3410339" cy="2281209"/>
          </a:xfrm>
          <a:prstGeom prst="rect">
            <a:avLst/>
          </a:prstGeom>
        </p:spPr>
      </p:pic>
      <p:pic>
        <p:nvPicPr>
          <p:cNvPr id="9" name="Picture 8">
            <a:extLst>
              <a:ext uri="{FF2B5EF4-FFF2-40B4-BE49-F238E27FC236}">
                <a16:creationId xmlns:a16="http://schemas.microsoft.com/office/drawing/2014/main" id="{9781CC62-B4FC-82AA-11C8-528D4FA0B11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49818" y="4292082"/>
            <a:ext cx="3589796" cy="1623526"/>
          </a:xfrm>
          <a:prstGeom prst="rect">
            <a:avLst/>
          </a:prstGeom>
        </p:spPr>
      </p:pic>
      <p:pic>
        <p:nvPicPr>
          <p:cNvPr id="11" name="Picture 10">
            <a:extLst>
              <a:ext uri="{FF2B5EF4-FFF2-40B4-BE49-F238E27FC236}">
                <a16:creationId xmlns:a16="http://schemas.microsoft.com/office/drawing/2014/main" id="{5774439C-0A7F-4852-41DA-0EAD8E69C6C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676729" y="4174603"/>
            <a:ext cx="3410339" cy="2325018"/>
          </a:xfrm>
          <a:prstGeom prst="rect">
            <a:avLst/>
          </a:prstGeom>
        </p:spPr>
      </p:pic>
      <p:sp>
        <p:nvSpPr>
          <p:cNvPr id="12" name="Arrow: Right 11">
            <a:extLst>
              <a:ext uri="{FF2B5EF4-FFF2-40B4-BE49-F238E27FC236}">
                <a16:creationId xmlns:a16="http://schemas.microsoft.com/office/drawing/2014/main" id="{A78CDD68-013E-3050-A97D-7A91097D1CC2}"/>
              </a:ext>
            </a:extLst>
          </p:cNvPr>
          <p:cNvSpPr/>
          <p:nvPr/>
        </p:nvSpPr>
        <p:spPr>
          <a:xfrm>
            <a:off x="7042249" y="2533863"/>
            <a:ext cx="531845" cy="354563"/>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9AE57379-3108-6D01-C774-EDAD750C5DF6}"/>
              </a:ext>
            </a:extLst>
          </p:cNvPr>
          <p:cNvSpPr/>
          <p:nvPr/>
        </p:nvSpPr>
        <p:spPr>
          <a:xfrm>
            <a:off x="7042248" y="4982549"/>
            <a:ext cx="531845" cy="3545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DCB4D42-9F90-8978-7F48-CA46114BAFFF}"/>
              </a:ext>
            </a:extLst>
          </p:cNvPr>
          <p:cNvSpPr txBox="1"/>
          <p:nvPr/>
        </p:nvSpPr>
        <p:spPr>
          <a:xfrm>
            <a:off x="632305" y="1079094"/>
            <a:ext cx="2717512" cy="4955203"/>
          </a:xfrm>
          <a:prstGeom prst="rect">
            <a:avLst/>
          </a:prstGeom>
          <a:noFill/>
        </p:spPr>
        <p:txBody>
          <a:bodyPr wrap="square" rtlCol="0">
            <a:spAutoFit/>
          </a:bodyPr>
          <a:lstStyle/>
          <a:p>
            <a:endParaRPr lang="en-IN" sz="2000" dirty="0">
              <a:solidFill>
                <a:schemeClr val="accent1">
                  <a:lumMod val="75000"/>
                </a:schemeClr>
              </a:solidFill>
              <a:latin typeface="Söhne"/>
            </a:endParaRPr>
          </a:p>
          <a:p>
            <a:endParaRPr lang="en-IN" sz="2000" dirty="0">
              <a:solidFill>
                <a:schemeClr val="accent1">
                  <a:lumMod val="75000"/>
                </a:schemeClr>
              </a:solidFill>
              <a:latin typeface="Söhne"/>
            </a:endParaRPr>
          </a:p>
          <a:p>
            <a:endParaRPr lang="en-IN" sz="2000" dirty="0">
              <a:solidFill>
                <a:schemeClr val="accent1">
                  <a:lumMod val="75000"/>
                </a:schemeClr>
              </a:solidFill>
              <a:latin typeface="Söhne"/>
            </a:endParaRPr>
          </a:p>
          <a:p>
            <a:endParaRPr lang="en-IN" sz="2000" dirty="0">
              <a:solidFill>
                <a:schemeClr val="accent1">
                  <a:lumMod val="75000"/>
                </a:schemeClr>
              </a:solidFill>
              <a:latin typeface="Söhne"/>
            </a:endParaRPr>
          </a:p>
          <a:p>
            <a:r>
              <a:rPr lang="en-IN" sz="2000" dirty="0">
                <a:solidFill>
                  <a:schemeClr val="accent1">
                    <a:lumMod val="75000"/>
                  </a:schemeClr>
                </a:solidFill>
                <a:latin typeface="Söhne"/>
              </a:rPr>
              <a:t>Prior_purchases Column</a:t>
            </a:r>
          </a:p>
          <a:p>
            <a:r>
              <a:rPr lang="en-IN" sz="2000" dirty="0">
                <a:solidFill>
                  <a:schemeClr val="accent1">
                    <a:lumMod val="75000"/>
                  </a:schemeClr>
                </a:solidFill>
                <a:latin typeface="Söhne"/>
              </a:rPr>
              <a:t>(Boxplot of before and after treatment)</a:t>
            </a:r>
          </a:p>
          <a:p>
            <a:endParaRPr lang="en-IN" sz="2400" dirty="0">
              <a:solidFill>
                <a:schemeClr val="accent1">
                  <a:lumMod val="75000"/>
                </a:schemeClr>
              </a:solidFill>
              <a:latin typeface="Söhne"/>
            </a:endParaRPr>
          </a:p>
          <a:p>
            <a:endParaRPr lang="en-IN" sz="2400" dirty="0">
              <a:solidFill>
                <a:schemeClr val="accent1">
                  <a:lumMod val="75000"/>
                </a:schemeClr>
              </a:solidFill>
              <a:latin typeface="Söhne"/>
            </a:endParaRPr>
          </a:p>
          <a:p>
            <a:endParaRPr lang="en-IN" sz="2400" dirty="0">
              <a:solidFill>
                <a:schemeClr val="accent1">
                  <a:lumMod val="75000"/>
                </a:schemeClr>
              </a:solidFill>
              <a:latin typeface="Söhne"/>
            </a:endParaRPr>
          </a:p>
          <a:p>
            <a:endParaRPr lang="en-IN" sz="2400" dirty="0">
              <a:solidFill>
                <a:schemeClr val="accent1">
                  <a:lumMod val="75000"/>
                </a:schemeClr>
              </a:solidFill>
              <a:latin typeface="Söhne"/>
            </a:endParaRPr>
          </a:p>
          <a:p>
            <a:r>
              <a:rPr lang="en-IN" sz="2000" dirty="0">
                <a:solidFill>
                  <a:schemeClr val="accent1">
                    <a:lumMod val="75000"/>
                  </a:schemeClr>
                </a:solidFill>
                <a:latin typeface="Söhne"/>
              </a:rPr>
              <a:t>Discount_offered</a:t>
            </a:r>
          </a:p>
          <a:p>
            <a:r>
              <a:rPr lang="en-IN" sz="2000" dirty="0">
                <a:solidFill>
                  <a:schemeClr val="accent1">
                    <a:lumMod val="75000"/>
                  </a:schemeClr>
                </a:solidFill>
                <a:latin typeface="Söhne"/>
              </a:rPr>
              <a:t>Column (Boxplot of before and after treatment)</a:t>
            </a:r>
          </a:p>
        </p:txBody>
      </p:sp>
      <p:sp>
        <p:nvSpPr>
          <p:cNvPr id="15" name="TextBox 14">
            <a:extLst>
              <a:ext uri="{FF2B5EF4-FFF2-40B4-BE49-F238E27FC236}">
                <a16:creationId xmlns:a16="http://schemas.microsoft.com/office/drawing/2014/main" id="{EDC95C66-5D08-A499-84DF-E27686BEF273}"/>
              </a:ext>
            </a:extLst>
          </p:cNvPr>
          <p:cNvSpPr txBox="1"/>
          <p:nvPr/>
        </p:nvSpPr>
        <p:spPr>
          <a:xfrm>
            <a:off x="2761861" y="1125445"/>
            <a:ext cx="8797834" cy="461665"/>
          </a:xfrm>
          <a:prstGeom prst="rect">
            <a:avLst/>
          </a:prstGeom>
          <a:noFill/>
        </p:spPr>
        <p:txBody>
          <a:bodyPr wrap="square" rtlCol="0">
            <a:spAutoFit/>
          </a:bodyPr>
          <a:lstStyle/>
          <a:p>
            <a:pPr algn="ctr"/>
            <a:r>
              <a:rPr lang="en-IN" sz="2400" dirty="0">
                <a:solidFill>
                  <a:schemeClr val="accent1">
                    <a:lumMod val="75000"/>
                  </a:schemeClr>
                </a:solidFill>
                <a:latin typeface="Söhne"/>
              </a:rPr>
              <a:t>Visualising the Outlier Treatment</a:t>
            </a:r>
          </a:p>
        </p:txBody>
      </p:sp>
    </p:spTree>
    <p:extLst>
      <p:ext uri="{BB962C8B-B14F-4D97-AF65-F5344CB8AC3E}">
        <p14:creationId xmlns:p14="http://schemas.microsoft.com/office/powerpoint/2010/main" val="1676168271"/>
      </p:ext>
    </p:extLst>
  </p:cSld>
  <p:clrMapOvr>
    <a:masterClrMapping/>
  </p:clrMapOvr>
</p:sld>
</file>

<file path=ppt/theme/theme1.xml><?xml version="1.0" encoding="utf-8"?>
<a:theme xmlns:a="http://schemas.openxmlformats.org/drawingml/2006/main" name="Basi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
  <TotalTime>32054</TotalTime>
  <Words>1951</Words>
  <Application>Microsoft Office PowerPoint</Application>
  <PresentationFormat>Widescreen</PresentationFormat>
  <Paragraphs>236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Corbel</vt:lpstr>
      <vt:lpstr>Söhne</vt:lpstr>
      <vt:lpstr>Basis</vt:lpstr>
      <vt:lpstr>E-Commerce Analysis</vt:lpstr>
      <vt:lpstr>Outline</vt:lpstr>
      <vt:lpstr>Introduction</vt:lpstr>
      <vt:lpstr>Data Overview</vt:lpstr>
      <vt:lpstr>Data Cleaning and Preprocessing</vt:lpstr>
      <vt:lpstr>Data Cleaning and Preprocessing</vt:lpstr>
      <vt:lpstr>Data Cleaning and Preprocessing</vt:lpstr>
      <vt:lpstr>Feature Engineering</vt:lpstr>
      <vt:lpstr>Exploratory Data Analysis (EDA)</vt:lpstr>
      <vt:lpstr>Exploratory Data Analysis (EDA)</vt:lpstr>
      <vt:lpstr>Exploratory Data Analysis (EDA)</vt:lpstr>
      <vt:lpstr>Exploratory Data Analysis (EDA)</vt:lpstr>
      <vt:lpstr>Exploratory Data Analysis (EDA)</vt:lpstr>
      <vt:lpstr>Modelling Approach</vt:lpstr>
      <vt:lpstr>Modelling Approach</vt:lpstr>
      <vt:lpstr>Model Performance</vt:lpstr>
      <vt:lpstr>Model Performance</vt:lpstr>
      <vt:lpstr>Model Performance</vt:lpstr>
      <vt:lpstr>PowerPoint Presentation</vt:lpstr>
      <vt:lpstr>Insights and Findings</vt:lpstr>
      <vt:lpstr>Recommendations</vt:lpstr>
      <vt:lpstr>Challenges and Limitations</vt:lpstr>
      <vt:lpstr>Future Work</vt:lpstr>
      <vt:lpstr>Conclusion</vt:lpstr>
      <vt:lpstr>Appendix</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P.V. Purushothaman</dc:creator>
  <cp:lastModifiedBy>kajal nawik</cp:lastModifiedBy>
  <cp:revision>13</cp:revision>
  <dcterms:created xsi:type="dcterms:W3CDTF">2023-08-20T11:10:38Z</dcterms:created>
  <dcterms:modified xsi:type="dcterms:W3CDTF">2024-12-10T11:23:59Z</dcterms:modified>
</cp:coreProperties>
</file>