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59A568-B11E-40AA-AE9A-DE37A0B51ECD}" v="28" dt="2025-02-26T17:54:23.5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Kajal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Deelip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Patil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i="0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Pimpri Chinchwad College Of Engineering And Research, Computer Department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Steganography enables secure, covert communications</a:t>
            </a:r>
          </a:p>
          <a:p>
            <a:r>
              <a:rPr lang="en-IN" sz="3200" dirty="0"/>
              <a:t>Methods or algorithms provide imperceptibility</a:t>
            </a:r>
          </a:p>
          <a:p>
            <a:r>
              <a:rPr lang="en-IN" sz="3200" dirty="0"/>
              <a:t>Encryption improves security</a:t>
            </a:r>
          </a:p>
          <a:p>
            <a:r>
              <a:rPr lang="en-IN" sz="3200" dirty="0"/>
              <a:t>Suitable for government, corporate, and personal use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https://github.com/kajalp713/AICTE_STEGO_PRJCT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3200" dirty="0"/>
              <a:t>AI powered detection prevention</a:t>
            </a:r>
          </a:p>
          <a:p>
            <a:pPr marL="305435" indent="-305435"/>
            <a:r>
              <a:rPr lang="en-US" sz="3200" dirty="0"/>
              <a:t>Increased encoding capacity</a:t>
            </a:r>
          </a:p>
          <a:p>
            <a:pPr marL="305435" indent="-305435"/>
            <a:r>
              <a:rPr lang="en-US" sz="3200" dirty="0"/>
              <a:t>Mobile apps security reasons integration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39FAE65-CABB-7F34-9C97-D7BA8128CC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2774" y="1701752"/>
            <a:ext cx="10471201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security is critical in the digital age. 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encryption methods make data presence clear, increasing security issues. 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conceals data within images to provide privacy without detection. 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However, many approaches are inefficient against compression and attacks.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23999"/>
            <a:ext cx="9518406" cy="34853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3600" dirty="0"/>
              <a:t>Programming Language: Python</a:t>
            </a:r>
          </a:p>
          <a:p>
            <a:r>
              <a:rPr lang="en-IN" sz="3600" dirty="0"/>
              <a:t>- Libraries: OpenCV, NumPy, Cryptography, </a:t>
            </a:r>
            <a:r>
              <a:rPr lang="en-IN" sz="3600" dirty="0" err="1"/>
              <a:t>Stegano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092338"/>
            <a:ext cx="11029615" cy="4673324"/>
          </a:xfrm>
        </p:spPr>
        <p:txBody>
          <a:bodyPr/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security by encrypting before embedding 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Lossless data retrieval. 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Compression-resistant 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Multi-format support (PNG, JPEG,) 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Steganalysis resistance.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Government and military – for securing communications</a:t>
            </a:r>
          </a:p>
          <a:p>
            <a:r>
              <a:rPr lang="en-IN" sz="3200" dirty="0"/>
              <a:t>Journalists – hiding critical information</a:t>
            </a:r>
          </a:p>
          <a:p>
            <a:r>
              <a:rPr lang="en-IN" sz="3200" dirty="0"/>
              <a:t>Businesses – protecting trade secrets, specially business partners</a:t>
            </a:r>
          </a:p>
          <a:p>
            <a:r>
              <a:rPr lang="en-IN" sz="3200" dirty="0"/>
              <a:t>Individuals – securing messages, watermarking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D7A04B1-FF88-66DA-F17B-AAA29888B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5926" b="5926"/>
          <a:stretch/>
        </p:blipFill>
        <p:spPr>
          <a:xfrm>
            <a:off x="1105947" y="1671483"/>
            <a:ext cx="8308622" cy="4119717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E42CD-0AD6-96F4-3422-9667FEF30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256C-E2DB-66AA-F097-21512818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5E878A4-2741-9D3B-9531-D0FAF099D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914" b="7937"/>
          <a:stretch/>
        </p:blipFill>
        <p:spPr>
          <a:xfrm>
            <a:off x="1105947" y="1671483"/>
            <a:ext cx="8308622" cy="4119717"/>
          </a:xfrm>
        </p:spPr>
      </p:pic>
    </p:spTree>
    <p:extLst>
      <p:ext uri="{BB962C8B-B14F-4D97-AF65-F5344CB8AC3E}">
        <p14:creationId xmlns:p14="http://schemas.microsoft.com/office/powerpoint/2010/main" val="4157952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D185C-7C30-359F-EE20-F5004605E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E7BBB-C46A-5B74-2C4C-02AF961E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ECF5103-8F6E-50FD-CD49-D01578339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5926" b="5926"/>
          <a:stretch/>
        </p:blipFill>
        <p:spPr>
          <a:xfrm>
            <a:off x="1105947" y="1671483"/>
            <a:ext cx="8308622" cy="4119717"/>
          </a:xfrm>
        </p:spPr>
      </p:pic>
    </p:spTree>
    <p:extLst>
      <p:ext uri="{BB962C8B-B14F-4D97-AF65-F5344CB8AC3E}">
        <p14:creationId xmlns:p14="http://schemas.microsoft.com/office/powerpoint/2010/main" val="374401675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dcmitype/"/>
    <ds:schemaRef ds:uri="http://purl.org/dc/terms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b30265f8-c5e2-4918-b4a1-b977299ca3e2"/>
    <ds:schemaRef ds:uri="fadb41d3-f9cb-40fb-903c-8cacaba95bb5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64</TotalTime>
  <Words>226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Kajal Patil</cp:lastModifiedBy>
  <cp:revision>26</cp:revision>
  <dcterms:created xsi:type="dcterms:W3CDTF">2021-05-26T16:50:10Z</dcterms:created>
  <dcterms:modified xsi:type="dcterms:W3CDTF">2025-02-26T18:15:33Z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