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2A61A9-7FFE-41CD-A901-AC77A513909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A5E73C-9056-4037-BDC2-DA5FC20A0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4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61A9-7FFE-41CD-A901-AC77A513909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E73C-9056-4037-BDC2-DA5FC20A0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5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2A61A9-7FFE-41CD-A901-AC77A513909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A5E73C-9056-4037-BDC2-DA5FC20A0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38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61A9-7FFE-41CD-A901-AC77A513909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CA5E73C-9056-4037-BDC2-DA5FC20A0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52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2A61A9-7FFE-41CD-A901-AC77A513909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A5E73C-9056-4037-BDC2-DA5FC20A0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96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61A9-7FFE-41CD-A901-AC77A513909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E73C-9056-4037-BDC2-DA5FC20A0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11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61A9-7FFE-41CD-A901-AC77A513909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E73C-9056-4037-BDC2-DA5FC20A0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0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61A9-7FFE-41CD-A901-AC77A513909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E73C-9056-4037-BDC2-DA5FC20A0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19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61A9-7FFE-41CD-A901-AC77A513909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E73C-9056-4037-BDC2-DA5FC20A0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92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2A61A9-7FFE-41CD-A901-AC77A513909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A5E73C-9056-4037-BDC2-DA5FC20A0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99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61A9-7FFE-41CD-A901-AC77A513909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E73C-9056-4037-BDC2-DA5FC20A0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96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02A61A9-7FFE-41CD-A901-AC77A513909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CA5E73C-9056-4037-BDC2-DA5FC20A0A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621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CDA-D848-46F1-BCE9-90C310B5E8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Summer Internship Program</a:t>
            </a:r>
            <a:endParaRPr lang="en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FFB10-7A37-42AF-831F-1D2D6F22C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Week 1</a:t>
            </a:r>
            <a:endParaRPr lang="en-IN" sz="2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D23D39-EBBC-48A2-8FD2-61870F55554C}"/>
              </a:ext>
            </a:extLst>
          </p:cNvPr>
          <p:cNvSpPr/>
          <p:nvPr/>
        </p:nvSpPr>
        <p:spPr>
          <a:xfrm>
            <a:off x="660704" y="3516530"/>
            <a:ext cx="925734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Languages chosen:</a:t>
            </a:r>
          </a:p>
          <a:p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Java                           C++    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F42FD4A-8B7B-4C12-BA21-9ACF27C8FE4D}"/>
              </a:ext>
            </a:extLst>
          </p:cNvPr>
          <p:cNvSpPr/>
          <p:nvPr/>
        </p:nvSpPr>
        <p:spPr>
          <a:xfrm>
            <a:off x="6930887" y="4688854"/>
            <a:ext cx="450574" cy="29516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D64824D-B480-449B-8D1C-A34170A85645}"/>
              </a:ext>
            </a:extLst>
          </p:cNvPr>
          <p:cNvSpPr/>
          <p:nvPr/>
        </p:nvSpPr>
        <p:spPr>
          <a:xfrm>
            <a:off x="660704" y="4688854"/>
            <a:ext cx="450574" cy="29516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45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A260-F8F2-49AF-9CA3-584B4575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chose Java and C++?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CC7F0-9A23-4D52-A4D9-5F569AD2C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Java:</a:t>
            </a:r>
          </a:p>
          <a:p>
            <a:r>
              <a:rPr lang="en-US" sz="2400" dirty="0"/>
              <a:t>It is being taught in our current semester </a:t>
            </a:r>
          </a:p>
          <a:p>
            <a:r>
              <a:rPr lang="en-US" sz="2400" dirty="0"/>
              <a:t>It has a wide scope</a:t>
            </a:r>
          </a:p>
          <a:p>
            <a:r>
              <a:rPr lang="en-US" sz="2400" dirty="0"/>
              <a:t>I feel the need to practice and explore it more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C++ :</a:t>
            </a:r>
          </a:p>
          <a:p>
            <a:r>
              <a:rPr lang="en-US" sz="2400" dirty="0"/>
              <a:t>I’ve studied C++ in the school and I really like it</a:t>
            </a:r>
          </a:p>
          <a:p>
            <a:r>
              <a:rPr lang="en-US" sz="2400" dirty="0"/>
              <a:t>It is asked in many placement exams</a:t>
            </a:r>
          </a:p>
          <a:p>
            <a:r>
              <a:rPr lang="en-US" sz="2400" dirty="0"/>
              <a:t>I need more practice in writing codes and solving problems in 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05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8242-366C-41D4-90BE-8341BF1C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done in C++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F39B-72DC-413B-AA6D-BADF40DE2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I solved 8 problems from </a:t>
            </a:r>
            <a:r>
              <a:rPr lang="en-US" sz="2400" dirty="0" err="1"/>
              <a:t>LeetCode’s</a:t>
            </a:r>
            <a:r>
              <a:rPr lang="en-US" sz="2400" dirty="0"/>
              <a:t> algorithm dashboard namely:</a:t>
            </a:r>
          </a:p>
          <a:p>
            <a:r>
              <a:rPr lang="en-US" sz="2400" dirty="0"/>
              <a:t>Two Sum</a:t>
            </a:r>
          </a:p>
          <a:p>
            <a:r>
              <a:rPr lang="en-US" sz="2400" dirty="0"/>
              <a:t>Reverse Integer</a:t>
            </a:r>
          </a:p>
          <a:p>
            <a:r>
              <a:rPr lang="en-US" sz="2400" dirty="0"/>
              <a:t>Palindrome Number</a:t>
            </a:r>
          </a:p>
          <a:p>
            <a:r>
              <a:rPr lang="en-US" sz="2400" dirty="0"/>
              <a:t>Roman to Integer</a:t>
            </a:r>
          </a:p>
          <a:p>
            <a:r>
              <a:rPr lang="en-US" sz="2400" dirty="0"/>
              <a:t>Longest common Prefix</a:t>
            </a:r>
          </a:p>
          <a:p>
            <a:r>
              <a:rPr lang="en-US" sz="2400" dirty="0"/>
              <a:t>Valid </a:t>
            </a:r>
            <a:r>
              <a:rPr lang="en-US" sz="2400" dirty="0" err="1"/>
              <a:t>Paranthesis</a:t>
            </a:r>
            <a:endParaRPr lang="en-US" sz="2400" dirty="0"/>
          </a:p>
          <a:p>
            <a:r>
              <a:rPr lang="en-US" sz="2400" dirty="0"/>
              <a:t>Merge two sorted lists</a:t>
            </a:r>
          </a:p>
          <a:p>
            <a:r>
              <a:rPr lang="en-US" sz="2400" dirty="0"/>
              <a:t>Search Insert Position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64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03F0-26BF-4046-B112-23230794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Leetcode</a:t>
            </a:r>
            <a:r>
              <a:rPr lang="en-US" dirty="0"/>
              <a:t> profile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4E4A0C-C950-404A-B48C-DADE681BB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56" y="2181225"/>
            <a:ext cx="10743088" cy="3678238"/>
          </a:xfrm>
        </p:spPr>
      </p:pic>
    </p:spTree>
    <p:extLst>
      <p:ext uri="{BB962C8B-B14F-4D97-AF65-F5344CB8AC3E}">
        <p14:creationId xmlns:p14="http://schemas.microsoft.com/office/powerpoint/2010/main" val="55017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2026-646A-4910-A917-F7472C11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done in Java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B388F-50BB-4218-B177-8B4C1B5E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 solved 4 practice problems of java from </a:t>
            </a:r>
            <a:r>
              <a:rPr lang="en-US" sz="2400" dirty="0" err="1"/>
              <a:t>GeeksforGeeks</a:t>
            </a:r>
            <a:r>
              <a:rPr lang="en-US" sz="2400" dirty="0"/>
              <a:t>:</a:t>
            </a:r>
          </a:p>
          <a:p>
            <a:r>
              <a:rPr lang="en-US" sz="2400" dirty="0"/>
              <a:t>Special count</a:t>
            </a:r>
          </a:p>
          <a:p>
            <a:r>
              <a:rPr lang="en-US" sz="2400" dirty="0"/>
              <a:t>Count odd even</a:t>
            </a:r>
          </a:p>
          <a:p>
            <a:r>
              <a:rPr lang="en-US" sz="2400" dirty="0"/>
              <a:t>Matrix interchange</a:t>
            </a:r>
          </a:p>
          <a:p>
            <a:r>
              <a:rPr lang="en-US" sz="2400" dirty="0"/>
              <a:t>Predict the column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62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F1940-C503-468D-8D0F-2A99229B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GeeksforGeeks</a:t>
            </a:r>
            <a:r>
              <a:rPr lang="en-US" dirty="0"/>
              <a:t> Profile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6AED70-D9F3-4759-B694-F5097709D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05" y="1863173"/>
            <a:ext cx="10337390" cy="4878754"/>
          </a:xfrm>
        </p:spPr>
      </p:pic>
    </p:spTree>
    <p:extLst>
      <p:ext uri="{BB962C8B-B14F-4D97-AF65-F5344CB8AC3E}">
        <p14:creationId xmlns:p14="http://schemas.microsoft.com/office/powerpoint/2010/main" val="78095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1FCE-1AFD-4F2A-800C-DEDB2201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Tasks: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72702-7336-43F1-9BE1-1AA3B2A02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Java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I created new repository named </a:t>
            </a:r>
            <a:r>
              <a:rPr lang="en-US" sz="2400" dirty="0" err="1"/>
              <a:t>GeeksforGeeks</a:t>
            </a:r>
            <a:r>
              <a:rPr lang="en-US" sz="2400" dirty="0"/>
              <a:t> and uploaded 4 codes in it.</a:t>
            </a:r>
          </a:p>
          <a:p>
            <a:r>
              <a:rPr lang="en-US" sz="3200" b="1" dirty="0"/>
              <a:t>C++:</a:t>
            </a:r>
          </a:p>
          <a:p>
            <a:pPr marL="0" indent="0">
              <a:buNone/>
            </a:pPr>
            <a:r>
              <a:rPr lang="en-US" sz="2400" dirty="0"/>
              <a:t>I created new repository named </a:t>
            </a:r>
            <a:r>
              <a:rPr lang="en-US" sz="2400" dirty="0" err="1"/>
              <a:t>LeetCode</a:t>
            </a:r>
            <a:r>
              <a:rPr lang="en-US" sz="2400" dirty="0"/>
              <a:t> and uploaded 8 codes.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90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0AFB-EE57-4071-AC50-FFE3BD08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95E4C-627C-43E4-951C-0B1379E4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LeetCode</a:t>
            </a:r>
            <a:r>
              <a:rPr lang="en-US" sz="2400" dirty="0"/>
              <a:t> submissions in C++ = 8; </a:t>
            </a:r>
            <a:r>
              <a:rPr lang="en-US" u="sng" dirty="0">
                <a:solidFill>
                  <a:srgbClr val="0070C0"/>
                </a:solidFill>
              </a:rPr>
              <a:t>https://leetcode.com/kajalpunia/</a:t>
            </a:r>
          </a:p>
          <a:p>
            <a:r>
              <a:rPr lang="en-US" sz="2400" dirty="0" err="1"/>
              <a:t>GeeksforGeeks</a:t>
            </a:r>
            <a:r>
              <a:rPr lang="en-US" sz="2400" dirty="0"/>
              <a:t> submissions in java= 4; </a:t>
            </a:r>
            <a:r>
              <a:rPr lang="en-US" u="sng" dirty="0">
                <a:solidFill>
                  <a:srgbClr val="0070C0"/>
                </a:solidFill>
              </a:rPr>
              <a:t>https://auth.geeksforgeeks.org/user/kajalpunia640/practice/</a:t>
            </a:r>
          </a:p>
          <a:p>
            <a:r>
              <a:rPr lang="en-US" sz="2400" dirty="0"/>
              <a:t>Contributions on GitHub = 12; </a:t>
            </a:r>
            <a:r>
              <a:rPr lang="en-US" u="sng" dirty="0">
                <a:solidFill>
                  <a:srgbClr val="0070C0"/>
                </a:solidFill>
              </a:rPr>
              <a:t>https://github.com/kajalpunia</a:t>
            </a:r>
          </a:p>
          <a:p>
            <a:r>
              <a:rPr lang="en-IN" sz="2400" dirty="0"/>
              <a:t>Linkedin: </a:t>
            </a:r>
            <a:r>
              <a:rPr lang="en-IN" u="sng" dirty="0">
                <a:solidFill>
                  <a:srgbClr val="0070C0"/>
                </a:solidFill>
              </a:rPr>
              <a:t>https://www.linkedin.com/in/kajal-punia/</a:t>
            </a:r>
            <a:endParaRPr lang="en-IN" sz="24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1139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98</TotalTime>
  <Words>238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</vt:lpstr>
      <vt:lpstr>Summer Internship Program</vt:lpstr>
      <vt:lpstr>Why I chose Java and C++?</vt:lpstr>
      <vt:lpstr>Tasks done in C++</vt:lpstr>
      <vt:lpstr>Leetcode profile</vt:lpstr>
      <vt:lpstr>Tasks done in Java</vt:lpstr>
      <vt:lpstr>GeeksforGeeks Profile</vt:lpstr>
      <vt:lpstr>Github Tasks: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Internship Program</dc:title>
  <dc:creator>kajal.2023mca1004</dc:creator>
  <cp:lastModifiedBy>kajal.2023mca1004</cp:lastModifiedBy>
  <cp:revision>7</cp:revision>
  <dcterms:created xsi:type="dcterms:W3CDTF">2021-06-25T15:51:02Z</dcterms:created>
  <dcterms:modified xsi:type="dcterms:W3CDTF">2021-06-25T17:29:36Z</dcterms:modified>
</cp:coreProperties>
</file>