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3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83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dirty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 vert="horz">
            <a:normAutofit/>
          </a:bodyPr>
          <a:lstStyle>
            <a:lvl1pPr>
              <a:defRPr sz="2800">
                <a:latin typeface="Cambria" pitchFamily="18" charset="0"/>
              </a:defRPr>
            </a:lvl1pPr>
            <a:lvl2pPr>
              <a:defRPr sz="2800">
                <a:latin typeface="Cambria" pitchFamily="18" charset="0"/>
              </a:defRPr>
            </a:lvl2pPr>
            <a:lvl3pPr>
              <a:defRPr sz="2400">
                <a:latin typeface="Cambria" pitchFamily="18" charset="0"/>
              </a:defRPr>
            </a:lvl3pPr>
            <a:lvl4pPr>
              <a:defRPr sz="2400">
                <a:latin typeface="Cambria" pitchFamily="18" charset="0"/>
              </a:defRPr>
            </a:lvl4pPr>
            <a:lvl5pPr>
              <a:defRPr sz="2400"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B0326B-AE89-4E61-A7BE-18964714035B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Related image"/>
          <p:cNvPicPr/>
          <p:nvPr userDrawn="1"/>
        </p:nvPicPr>
        <p:blipFill>
          <a:blip r:embed="rId13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b="1" smtClean="0"/>
              <a:t>Green Computing</a:t>
            </a:r>
            <a:endParaRPr lang="en-US" b="1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29000" y="304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57290" y="4572008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Saurabh Singhal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 Professor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typical Cloud broker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Lease Cloud services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Schedule applications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Green Broker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1st layer: Analyze user 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2nd layer: Calculates cost and carbon footprint of services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3rd layer: Carbon aware scheduling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0"/>
            <a:ext cx="4129301" cy="52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Provider: Green Middleware</a:t>
            </a:r>
            <a:endParaRPr lang="en-US" dirty="0"/>
          </a:p>
        </p:txBody>
      </p:sp>
      <p:pic>
        <p:nvPicPr>
          <p:cNvPr id="4" name="Content Placeholder 6" descr="greenmiddlewar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988" y="1539875"/>
            <a:ext cx="7334250" cy="478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PUE and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400" b="1" dirty="0" smtClean="0"/>
              <a:t>PUE Definition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Overall Power Drawn by the facility divided by the Power  Delivered to the Data Centers.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PUE relates the total consumption of the installation with that considered essential to the service: the computer servers(IT Load).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It is the responsibility of the IT manager to reduce the consumption of IT load (renewing servers, </a:t>
            </a:r>
            <a:r>
              <a:rPr lang="en-US" sz="2400" dirty="0" err="1" smtClean="0"/>
              <a:t>virtualizing</a:t>
            </a:r>
            <a:r>
              <a:rPr lang="en-US" sz="2400" dirty="0" smtClean="0"/>
              <a:t>, etc.), and the responsibility of the infrastructure manager to reduce the auxiliary consumption (more efficient equipment, free-cooling, etc.)</a:t>
            </a:r>
          </a:p>
          <a:p>
            <a:pPr algn="just">
              <a:spcBef>
                <a:spcPct val="0"/>
              </a:spcBef>
            </a:pPr>
            <a:r>
              <a:rPr lang="en-US" sz="2400" b="1" dirty="0" smtClean="0"/>
              <a:t>CUE –Carbon Usage Effectiveness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CUE defines CO2 emissions associated with the DC losses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PUE and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6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Green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Green computing is the environmentally responsible and eco-friendly use of computers and their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broader terms, it is also defined as the study of designing, manufacturing or engineering, using and disposing of computing devices in a way that reduces their environmental impact.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Green Cloud computing is envisioned to achieve not only efficient processing and utilization of computing infrastructure, but also minimize energy consumption.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Dark side of Cloud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Gartner Report 2007: IT industry contributes 2% of world's total CO2 emissions</a:t>
            </a:r>
            <a:endParaRPr lang="en-US" altLang="zh-CN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U.S. EPA Report 2007: 1.5% of total U.S. power consumption used by data centers which has more than doubled since 2000 and costs $4.5 billion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00500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000500"/>
            <a:ext cx="260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5799" y="3276600"/>
            <a:ext cx="627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Green Computing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Why is green computing needed in cloud?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Cloud Data Centers consume excessive amount of energy: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According to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report on 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“Revolutionizing Data </a:t>
            </a:r>
            <a:r>
              <a:rPr lang="en-AU" sz="2400" i="1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Energy Efficiency”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2" algn="just"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typical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consumes as much energy as 25,000 households.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The total energy bill for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in 2010 was over $11 billion and energy costs in a typical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doubles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every five years.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are not only expensive to maintain, but also unfriendly to the environment.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Carbon emission due to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worldwide is now more than both Argentina and the Netherlands emission.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High energy costs and huge carbon footprints are incurred due to the massive amount of electricity needed to power and cool the numerous servers hosted in these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419"/>
            <a:ext cx="8229600" cy="39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As energy costs are increasing while availability decreases, there is a need to shift focus from optimising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resource management for pure performance alone to optimising for energy efficiency while maintaining high service level performance.</a:t>
            </a:r>
          </a:p>
          <a:p>
            <a:pPr algn="just"/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6758469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SzPct val="60000"/>
              <a:buNone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Cloud service providers need to adopt measures to ensure that their profit margin is not dramatically reduced due to high energy costs.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Amazon.com’s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estimate  the energy-related costs of its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amount to 42% of the total budget that include both direct power consumption and the cooling infrastructure amortized over a 15-year period.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Google, Microsoft, and Yahoo are building large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in barren desert land surrounding the Columbia River, USA to exploit cheap hydroelectric power.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Cloud Computing Architecture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912" y="1509713"/>
            <a:ext cx="8802688" cy="4967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326</TotalTime>
  <Words>556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Arial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 Green Computing</vt:lpstr>
      <vt:lpstr>Green Computing</vt:lpstr>
      <vt:lpstr>Dark side of Cloud</vt:lpstr>
      <vt:lpstr>Why is green computing needed in cloud?</vt:lpstr>
      <vt:lpstr>Clouds Impact on the Environment</vt:lpstr>
      <vt:lpstr>Clouds Impact on the Environment</vt:lpstr>
      <vt:lpstr>Clouds Impact on the Environment</vt:lpstr>
      <vt:lpstr>Cloud Providers Measures</vt:lpstr>
      <vt:lpstr>Green Cloud Computing Architecture</vt:lpstr>
      <vt:lpstr>Green Broker</vt:lpstr>
      <vt:lpstr>Provider: Green Middleware</vt:lpstr>
      <vt:lpstr>PUE and CUE</vt:lpstr>
      <vt:lpstr>PUE and 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Abuse and Nefarious Use of Cloud Computing</dc:title>
  <dc:creator>Saurabh-PC</dc:creator>
  <cp:lastModifiedBy>saurabh</cp:lastModifiedBy>
  <cp:revision>36</cp:revision>
  <dcterms:created xsi:type="dcterms:W3CDTF">2019-11-27T03:16:16Z</dcterms:created>
  <dcterms:modified xsi:type="dcterms:W3CDTF">2022-11-17T13:58:45Z</dcterms:modified>
</cp:coreProperties>
</file>