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F376-53FE-D195-4284-2D5A4142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233C7-53DE-E253-631F-1CF2B3753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4869-5209-6507-735F-75235F3C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0F46-5EE2-7D4B-D934-463704E9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41C0A-5031-060A-5C60-0442A23F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0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2E9F-79EA-1970-A1FF-CCE570C4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C2F1A-EE90-384B-E84A-21D07BDA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60DE-BD60-DE0A-8FED-3513CC84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019F-A8FD-FC25-A0F7-FA41BF69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45ACA-13EC-B061-60BB-0D96163B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0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37C0D-CDC2-E16E-4B81-4635EECDB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D59E7-6A9F-5C0F-4EE0-DF3049D7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E5FD-B712-AA01-9668-79F3261D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8AB0-5333-4487-8849-32DF8402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4931B-D6C1-5186-B019-0FF06108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5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E361-1ACF-54DB-3EA7-5C528EC6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08DB-F417-2019-D2B9-F124284C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58C7-7024-350B-141D-F78116CC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9F2EE-96FD-A272-B09C-8E362D89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5ABF-5BD7-E42A-4F12-7A3264C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3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AA3A-E306-874A-70AC-C8D93AF0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69038-7F13-92D0-D4A1-D45A660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C6B4-F2E1-B39B-13C5-0C7981C2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4988-1BE8-1FD7-6B9C-6D2458F1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DA74-E26B-9B26-FEE7-A87B09C2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1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C839-F3C0-7970-AB72-61DE91E7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FF5F-881E-CF3D-B531-B7EB4ACF1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33CAF-374B-257B-34C2-7EB3ACC4D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49224-82BB-B64A-A612-9A5D2800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6919E-D291-2FC8-D974-4FFAEF90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E2DB2-0A84-5056-1172-00E695E4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7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3225-216C-C969-25DC-7F9E692F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99DE7-D2F3-3537-615A-531BBEC3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F605-423C-9865-5904-56DF2806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DE597-6EED-3136-F124-DE876446B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9A63B-6524-E5E0-87B9-E5890BE3C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3E634-F095-37DF-37DD-81576A01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FC7A2-93B5-EBC8-BBDC-4ABF27AF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2D8D4-D70F-3F85-19D2-07AE7D76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1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D825-6872-2579-821C-765154E3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E6B14-B4ED-0BC8-B98D-F6A7E602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8EC14-122D-EBCE-33EA-9D69E0E5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E76F7-B4B0-6165-4242-091DF9A7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9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B02D4-D3C6-E5A3-2045-84ECC2C2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C93BC-F88D-C779-F0C9-5B18E722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D177-618D-8FD2-7B67-617B0FA5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5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C69D-EE25-F8F6-EE75-46F720E0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363D-F73E-83B1-F5A5-178B35DB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80A97-5588-146E-4F70-FF408D76B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69ABA-16D6-4E35-FC3B-850FC7FB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6EDDC-063C-9ED3-E20C-C86E6925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F5254-19DE-E257-FDDA-77B86524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6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41FB-5B7C-37B6-8894-C65721E0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3C871-9B2E-1395-D018-AD9501EF7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16D47-2C39-BB98-11A8-B4F0EA62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6D90-EA98-7C0A-5409-26E624A2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865FA-994D-AAE9-EDB0-F45C5657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DF54-0D20-35E0-DD69-073BD3A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5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2351D-6F11-CA6B-2D6F-0E429234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E7CDE-00C7-7C83-ECC0-0DF5111B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1BC25-330E-B307-2537-FD47FF831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6769-853E-4334-80A9-114A9F3759F8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AF02-9B97-95C0-8C31-E9495DE6C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8206-8773-5FE8-08AA-73844FD8B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7333-8DD2-4872-AAAE-49ECA9C85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1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7FB2-19C4-DD03-A3A5-BFED8E81F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6061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Soft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02FF8-C6D9-CCCB-E74F-97D346702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endParaRPr lang="en-IN" dirty="0"/>
          </a:p>
          <a:p>
            <a:r>
              <a:rPr lang="en-IN" b="1" dirty="0" err="1">
                <a:solidFill>
                  <a:srgbClr val="002060"/>
                </a:solidFill>
              </a:rPr>
              <a:t>Dr.</a:t>
            </a:r>
            <a:r>
              <a:rPr lang="en-IN" b="1" dirty="0">
                <a:solidFill>
                  <a:srgbClr val="002060"/>
                </a:solidFill>
              </a:rPr>
              <a:t> Pratik Roy</a:t>
            </a:r>
          </a:p>
        </p:txBody>
      </p:sp>
    </p:spTree>
    <p:extLst>
      <p:ext uri="{BB962C8B-B14F-4D97-AF65-F5344CB8AC3E}">
        <p14:creationId xmlns:p14="http://schemas.microsoft.com/office/powerpoint/2010/main" val="306021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752-388D-CA18-1B96-82E6EFD8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0"/>
            <a:ext cx="10515600" cy="122163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Soft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50BA-E0EC-4CAF-6997-C4A284AD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24" y="1030940"/>
            <a:ext cx="11044516" cy="570155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Soft computing is the reverse of hard (conventional) computing.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It refers to a group of computational techniques that are based on artificial intelligence (AI) and natural selection.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It provides cost-effective solutions to the complex real-life problems for which hard computing solution does not exist.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term "soft computing" was coined by </a:t>
            </a:r>
            <a:r>
              <a:rPr lang="en-US" dirty="0" err="1"/>
              <a:t>Lotfi</a:t>
            </a:r>
            <a:r>
              <a:rPr lang="en-US" dirty="0"/>
              <a:t> A. Zadeh.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Soft computing is a set of </a:t>
            </a:r>
            <a:r>
              <a:rPr lang="en-US" b="1" dirty="0">
                <a:solidFill>
                  <a:srgbClr val="002060"/>
                </a:solidFill>
              </a:rPr>
              <a:t>algorithms</a:t>
            </a:r>
            <a:r>
              <a:rPr lang="en-US" dirty="0"/>
              <a:t>, including </a:t>
            </a:r>
            <a:r>
              <a:rPr lang="en-US" b="1" dirty="0">
                <a:solidFill>
                  <a:srgbClr val="002060"/>
                </a:solidFill>
              </a:rPr>
              <a:t>neural networks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fuzzy logic</a:t>
            </a:r>
            <a:r>
              <a:rPr lang="en-US" dirty="0"/>
              <a:t>, and </a:t>
            </a:r>
            <a:r>
              <a:rPr lang="en-US" b="1" dirty="0">
                <a:solidFill>
                  <a:srgbClr val="002060"/>
                </a:solidFill>
              </a:rPr>
              <a:t>genetic algorithms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These algorithms are tolerant of </a:t>
            </a:r>
            <a:r>
              <a:rPr lang="en-US" b="1" dirty="0">
                <a:solidFill>
                  <a:srgbClr val="002060"/>
                </a:solidFill>
              </a:rPr>
              <a:t>imprecision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uncertainty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partial truth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approximation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It is contrasted with hard computing: algorithms which find provably correct and optimal solutions to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04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2FE9-ED06-57DC-8716-33FB2778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8" y="1004046"/>
            <a:ext cx="11071412" cy="575534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Objective of soft computing is to provide precise approximation and quick solutions for complex real-life problems.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 emerging approach that gives the amazing ability of the </a:t>
            </a:r>
            <a:r>
              <a:rPr lang="en-US" b="1" i="0" dirty="0">
                <a:solidFill>
                  <a:srgbClr val="002060"/>
                </a:solidFill>
                <a:effectLst/>
                <a:latin typeface="inter-regular"/>
              </a:rPr>
              <a:t>human mind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CA4207-C949-7EA4-7BF2-AF8605BD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0"/>
            <a:ext cx="10515600" cy="122163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Soft Computing</a:t>
            </a:r>
          </a:p>
        </p:txBody>
      </p:sp>
      <p:pic>
        <p:nvPicPr>
          <p:cNvPr id="1026" name="Picture 2" descr="What is soft computing">
            <a:extLst>
              <a:ext uri="{FF2B5EF4-FFF2-40B4-BE49-F238E27FC236}">
                <a16:creationId xmlns:a16="http://schemas.microsoft.com/office/drawing/2014/main" id="{5FE6637A-F185-CC39-8A3A-222D4DD22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237" y="2903442"/>
            <a:ext cx="523875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67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5861-3389-F8B2-DC22-AE00C6DC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66"/>
            <a:ext cx="10515600" cy="117680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Characteristics of Soft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E941-2693-59B2-3F55-4E4DD2F91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941"/>
            <a:ext cx="11201400" cy="569258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does not require any mathematical modeling of problem solving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may not yield the precise solution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Algorithms are adaptive (i.e. it can adjust to the change of dynamic environment)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Use some biological inspired methodologies such as genetics, evolution, Ant's behaviors, particles swarming, human nervous systems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23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6C0F-99A3-EA93-4752-E445D1FA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0"/>
            <a:ext cx="10515600" cy="126645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Components of Soft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3754-E876-56F1-F4B6-E1BFF2AC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7" y="1021976"/>
            <a:ext cx="11044517" cy="571051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Principle components of soft computing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2060"/>
                </a:solidFill>
              </a:rPr>
              <a:t>Artificial Neural Network (ANN)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2060"/>
                </a:solidFill>
              </a:rPr>
              <a:t>Fuzzy Logic (FL)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2060"/>
                </a:solidFill>
              </a:rPr>
              <a:t>Genetic Algorithm (GA) </a:t>
            </a:r>
          </a:p>
        </p:txBody>
      </p:sp>
    </p:spTree>
    <p:extLst>
      <p:ext uri="{BB962C8B-B14F-4D97-AF65-F5344CB8AC3E}">
        <p14:creationId xmlns:p14="http://schemas.microsoft.com/office/powerpoint/2010/main" val="264092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EA7E-8628-81D3-9340-E5AB83DC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9"/>
            <a:ext cx="10515600" cy="117680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Goals of Soft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56ED-3F13-21D4-A729-03C28626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1030941"/>
            <a:ext cx="11107270" cy="5710518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Main goal of soft computing is to develop intelligent machines to provide solutions to real world problems, which are not modelled, or too difficult to model mathematically.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It’s aim is to exploit the tolerance for Approximation, Uncertainty, Imprecision and Partial Truth in order to achieve close resemblance with human like decision making.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39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983F-CBEE-C89F-9468-5A185CB4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0"/>
            <a:ext cx="10515600" cy="104233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Soft Computing vs. Hard Computing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30E4BEF-D326-538A-3C5B-C644AA2AE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260288"/>
              </p:ext>
            </p:extLst>
          </p:nvPr>
        </p:nvGraphicFramePr>
        <p:xfrm>
          <a:off x="1102660" y="1018224"/>
          <a:ext cx="10703860" cy="562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1930">
                  <a:extLst>
                    <a:ext uri="{9D8B030D-6E8A-4147-A177-3AD203B41FA5}">
                      <a16:colId xmlns:a16="http://schemas.microsoft.com/office/drawing/2014/main" val="3366624063"/>
                    </a:ext>
                  </a:extLst>
                </a:gridCol>
                <a:gridCol w="5351930">
                  <a:extLst>
                    <a:ext uri="{9D8B030D-6E8A-4147-A177-3AD203B41FA5}">
                      <a16:colId xmlns:a16="http://schemas.microsoft.com/office/drawing/2014/main" val="3499305944"/>
                    </a:ext>
                  </a:extLst>
                </a:gridCol>
              </a:tblGrid>
              <a:tr h="41553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Computing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Computing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87525"/>
                  </a:ext>
                </a:extLst>
              </a:tr>
              <a:tr h="720344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Computing is liberal of inexactness, uncertainty, partial truth and approximation.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computing needs a exactly stated analytical model.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030"/>
                  </a:ext>
                </a:extLst>
              </a:tr>
              <a:tr h="720344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Computing relies on formal logic and probabilistic reasoning.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computing relies on binary logic and crisp system.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434653"/>
                  </a:ext>
                </a:extLst>
              </a:tr>
              <a:tr h="720344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computing has the features of approximation and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dispositionality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computing has the features of precision and categoricity.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93793"/>
                  </a:ext>
                </a:extLst>
              </a:tr>
              <a:tr h="415536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computing is stochastic in nature.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computing is deterministic in nature.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10567"/>
                  </a:ext>
                </a:extLst>
              </a:tr>
              <a:tr h="692954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computing works on ambiguous and noisy data.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computing works on exact data.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04368"/>
                  </a:ext>
                </a:extLst>
              </a:tr>
              <a:tr h="692954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computing can perform parallel computations.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computing performs sequential computations.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81634"/>
                  </a:ext>
                </a:extLst>
              </a:tr>
              <a:tr h="415536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computing produces approximate results.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computing produces precise results.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6295"/>
                  </a:ext>
                </a:extLst>
              </a:tr>
              <a:tr h="415536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computing will emerge its own programs.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computing requires programs to be written.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43353"/>
                  </a:ext>
                </a:extLst>
              </a:tr>
              <a:tr h="415536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computing use multi-valued logic.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 computing uses two-valued logic.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56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5F72CA-0C91-B4D1-3C91-3A5F0F87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53" y="40340"/>
            <a:ext cx="8765561" cy="6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4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URAL NETWORKS, FUZZY LOGIC, AND GENETIC ALGORITHMS : SYNTHESIS AND  APPLICATIONS (WITH CD-ROM) eBook : RAJASEKARAN, S., VIJAYALAKSHMI PAI , G.  A.: Amazon.in: Kindle Store">
            <a:extLst>
              <a:ext uri="{FF2B5EF4-FFF2-40B4-BE49-F238E27FC236}">
                <a16:creationId xmlns:a16="http://schemas.microsoft.com/office/drawing/2014/main" id="{2008F9E6-81D9-C18D-52CA-51F69CCB8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189" y="854640"/>
            <a:ext cx="3902729" cy="514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0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C01D-046A-C743-E95B-F6BDE762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66"/>
            <a:ext cx="10515600" cy="12037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Concept of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34C4-9700-2883-E9AC-D0C38371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39906"/>
            <a:ext cx="10981764" cy="570155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Y = f(x), f is a mapping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 is also called a formal method or an algorithm to solve a problem.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C7C54-88F8-CE17-D19D-B7F56BFF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063" y="1228166"/>
            <a:ext cx="5200667" cy="24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4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FCAC-1755-ED4C-A56C-D31518BA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1"/>
            <a:ext cx="10515600" cy="124852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Important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FD68-EBA7-07A8-9B0B-D622BBE7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066800"/>
            <a:ext cx="11026588" cy="564776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Should provide precise solution.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Control action should be unambiguous and accurate.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Suitable for problem, which is easy to model mathematically.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45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C576-B0FD-AB1E-0F59-9FF464C9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64"/>
            <a:ext cx="10515600" cy="120370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Hard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9AA8-EAB0-561C-0656-CFCE4902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41" y="995082"/>
            <a:ext cx="10990729" cy="57463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1996, LA Zadeh introduced the term hard computing.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/>
              <a:t>According to Zadeh: We term a computing as "Hard" computing, if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Precise result is guaranteed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Control action is unambiguous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Control action is formally defined (i.e. with mathematical model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Solving numerical problems (e.g. Roots of polynomials, Integration etc.)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Searching and sorting techniques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Solving "Computational Geometry" problems (e.g. Shortest path in Graph theory, Finding closest pair of points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83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B88D-E13F-8FD0-0C33-0813B6C4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1030940"/>
            <a:ext cx="11035552" cy="5701553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Hard computing is a traditional computing.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requires a precisely stated analytical model and usually a lot of computation time.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strictly follows known steps to solve a task as opposed to soft computing which is heuristic in nature.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principles of hard computing are precision, certainty and rigor.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Hard computing is achieved using sequential programs that use binary logic.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is deterministic in nature. The input data should be exact and the output will be precise and verifiable.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02ECD4-CB93-C182-405B-2E3D51C6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64"/>
            <a:ext cx="10515600" cy="120370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Hard Computing</a:t>
            </a:r>
          </a:p>
        </p:txBody>
      </p:sp>
    </p:spTree>
    <p:extLst>
      <p:ext uri="{BB962C8B-B14F-4D97-AF65-F5344CB8AC3E}">
        <p14:creationId xmlns:p14="http://schemas.microsoft.com/office/powerpoint/2010/main" val="351209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A45B-3BB4-4271-888A-25CF14BA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65"/>
            <a:ext cx="10515600" cy="1325563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Problems in some other areas of applications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C89B-494A-A5B4-E5A2-2CB7C3436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1129552"/>
            <a:ext cx="11035552" cy="560294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Medical diagnosis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Person identification / Computer vision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Hand written character recognition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Pattern recognition and Machine Intelligence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Weather forecasting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VLSI design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Network optimization</a:t>
            </a:r>
          </a:p>
        </p:txBody>
      </p:sp>
    </p:spTree>
    <p:extLst>
      <p:ext uri="{BB962C8B-B14F-4D97-AF65-F5344CB8AC3E}">
        <p14:creationId xmlns:p14="http://schemas.microsoft.com/office/powerpoint/2010/main" val="79990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A310-FD98-005E-5924-B903DF4D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1030941"/>
            <a:ext cx="11098306" cy="573741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Advantages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Accurate solutions can be obtained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Faster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Disadvantages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Not suitable for real world problems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handle imprecision and partial truth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F51A86-F06A-35BE-8977-E4832F32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64"/>
            <a:ext cx="10515600" cy="120370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Hard Computing</a:t>
            </a:r>
          </a:p>
        </p:txBody>
      </p:sp>
    </p:spTree>
    <p:extLst>
      <p:ext uri="{BB962C8B-B14F-4D97-AF65-F5344CB8AC3E}">
        <p14:creationId xmlns:p14="http://schemas.microsoft.com/office/powerpoint/2010/main" val="221539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750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Soft Computing</vt:lpstr>
      <vt:lpstr>PowerPoint Presentation</vt:lpstr>
      <vt:lpstr>PowerPoint Presentation</vt:lpstr>
      <vt:lpstr>Concept of Computing</vt:lpstr>
      <vt:lpstr>Important Characteristics</vt:lpstr>
      <vt:lpstr>Hard Computing</vt:lpstr>
      <vt:lpstr>Hard Computing</vt:lpstr>
      <vt:lpstr>Problems in some other areas of applications</vt:lpstr>
      <vt:lpstr>Hard Computing</vt:lpstr>
      <vt:lpstr>Soft Computing</vt:lpstr>
      <vt:lpstr>Soft Computing</vt:lpstr>
      <vt:lpstr>Characteristics of Soft Computing</vt:lpstr>
      <vt:lpstr>Components of Soft Computing </vt:lpstr>
      <vt:lpstr>Goals of Soft Computing</vt:lpstr>
      <vt:lpstr>Soft Computing vs. Hard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Pratik Roy</dc:creator>
  <cp:lastModifiedBy>Anjali Jain</cp:lastModifiedBy>
  <cp:revision>15</cp:revision>
  <dcterms:created xsi:type="dcterms:W3CDTF">2022-08-02T01:08:37Z</dcterms:created>
  <dcterms:modified xsi:type="dcterms:W3CDTF">2023-10-18T10:59:10Z</dcterms:modified>
</cp:coreProperties>
</file>