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7" r:id="rId5"/>
    <p:sldId id="258" r:id="rId6"/>
    <p:sldId id="259" r:id="rId7"/>
    <p:sldId id="260" r:id="rId8"/>
    <p:sldId id="270" r:id="rId9"/>
    <p:sldId id="261" r:id="rId10"/>
    <p:sldId id="262" r:id="rId11"/>
    <p:sldId id="263" r:id="rId12"/>
    <p:sldId id="264" r:id="rId13"/>
    <p:sldId id="272" r:id="rId14"/>
    <p:sldId id="273" r:id="rId15"/>
    <p:sldId id="275" r:id="rId16"/>
    <p:sldId id="276" r:id="rId17"/>
    <p:sldId id="265" r:id="rId18"/>
    <p:sldId id="266" r:id="rId19"/>
    <p:sldId id="267" r:id="rId20"/>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8621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270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5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1" y="6629400"/>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xmlns="" id="{A0BF94D0-E1BC-4302-BC88-DD0CABF84BD4}"/>
              </a:ext>
            </a:extLst>
          </p:cNvPr>
          <p:cNvSpPr>
            <a:spLocks noGrp="1"/>
          </p:cNvSpPr>
          <p:nvPr>
            <p:ph type="ctrTitle"/>
          </p:nvPr>
        </p:nvSpPr>
        <p:spPr/>
        <p:txBody>
          <a:bodyPr/>
          <a:lstStyle/>
          <a:p>
            <a:r>
              <a:rPr lang="en-US" dirty="0"/>
              <a:t>Mini </a:t>
            </a:r>
            <a:r>
              <a:rPr lang="en-US" dirty="0" smtClean="0"/>
              <a:t>Project-</a:t>
            </a:r>
            <a:br>
              <a:rPr lang="en-US" dirty="0" smtClean="0"/>
            </a:br>
            <a:r>
              <a:rPr lang="en-US" dirty="0" smtClean="0"/>
              <a:t>Easy Housing Solution</a:t>
            </a:r>
            <a:endParaRPr lang="en-US" dirty="0"/>
          </a:p>
        </p:txBody>
      </p:sp>
      <p:sp>
        <p:nvSpPr>
          <p:cNvPr id="4" name="Subtitle 3">
            <a:extLst>
              <a:ext uri="{FF2B5EF4-FFF2-40B4-BE49-F238E27FC236}">
                <a16:creationId xmlns:a16="http://schemas.microsoft.com/office/drawing/2014/main" xmlns="" id="{4CF3A756-EC7B-4FED-9197-9EAEE09922F5}"/>
              </a:ext>
            </a:extLst>
          </p:cNvPr>
          <p:cNvSpPr>
            <a:spLocks noGrp="1"/>
          </p:cNvSpPr>
          <p:nvPr>
            <p:ph type="subTitle" idx="1"/>
          </p:nvPr>
        </p:nvSpPr>
        <p:spPr/>
        <p:txBody>
          <a:bodyPr>
            <a:normAutofit fontScale="92500"/>
          </a:bodyPr>
          <a:lstStyle/>
          <a:p>
            <a:r>
              <a:rPr lang="en-US" dirty="0" smtClean="0"/>
              <a:t>Group Number 2</a:t>
            </a:r>
          </a:p>
          <a:p>
            <a:r>
              <a:rPr lang="en-US" dirty="0" smtClean="0"/>
              <a:t>GLC-G103,Talwade,Pune</a:t>
            </a:r>
          </a:p>
          <a:p>
            <a:r>
              <a:rPr lang="en-US" dirty="0" smtClean="0"/>
              <a:t>7</a:t>
            </a:r>
            <a:r>
              <a:rPr lang="en-US" baseline="30000" dirty="0" smtClean="0"/>
              <a:t>th</a:t>
            </a:r>
            <a:r>
              <a:rPr lang="en-US" dirty="0" smtClean="0"/>
              <a:t> January,2019</a:t>
            </a:r>
            <a:endParaRPr lang="en-US" dirty="0"/>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28675" y="1685131"/>
            <a:ext cx="7486650" cy="4219575"/>
          </a:xfrm>
          <a:prstGeom prst="rect">
            <a:avLst/>
          </a:prstGeom>
        </p:spPr>
      </p:pic>
    </p:spTree>
    <p:extLst>
      <p:ext uri="{BB962C8B-B14F-4D97-AF65-F5344CB8AC3E}">
        <p14:creationId xmlns:p14="http://schemas.microsoft.com/office/powerpoint/2010/main" val="169400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9625" y="1295400"/>
            <a:ext cx="7524750" cy="4267200"/>
          </a:xfrm>
          <a:prstGeom prst="rect">
            <a:avLst/>
          </a:prstGeom>
        </p:spPr>
      </p:pic>
    </p:spTree>
    <p:extLst>
      <p:ext uri="{BB962C8B-B14F-4D97-AF65-F5344CB8AC3E}">
        <p14:creationId xmlns:p14="http://schemas.microsoft.com/office/powerpoint/2010/main" val="215132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304925"/>
            <a:ext cx="7467600" cy="4248150"/>
          </a:xfrm>
          <a:prstGeom prst="rect">
            <a:avLst/>
          </a:prstGeom>
        </p:spPr>
      </p:pic>
    </p:spTree>
    <p:extLst>
      <p:ext uri="{BB962C8B-B14F-4D97-AF65-F5344CB8AC3E}">
        <p14:creationId xmlns:p14="http://schemas.microsoft.com/office/powerpoint/2010/main" val="65742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8675" y="1323975"/>
            <a:ext cx="7486650" cy="4210050"/>
          </a:xfrm>
          <a:prstGeom prst="rect">
            <a:avLst/>
          </a:prstGeom>
        </p:spPr>
      </p:pic>
    </p:spTree>
    <p:extLst>
      <p:ext uri="{BB962C8B-B14F-4D97-AF65-F5344CB8AC3E}">
        <p14:creationId xmlns:p14="http://schemas.microsoft.com/office/powerpoint/2010/main" val="377575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5" name="TextBox 4"/>
          <p:cNvSpPr txBox="1"/>
          <p:nvPr/>
        </p:nvSpPr>
        <p:spPr>
          <a:xfrm>
            <a:off x="4191000" y="5943600"/>
            <a:ext cx="990600" cy="369332"/>
          </a:xfrm>
          <a:prstGeom prst="rect">
            <a:avLst/>
          </a:prstGeom>
          <a:noFill/>
        </p:spPr>
        <p:txBody>
          <a:bodyPr wrap="square" rtlCol="0">
            <a:spAutoFit/>
          </a:bodyPr>
          <a:lstStyle/>
          <a:p>
            <a:r>
              <a:rPr lang="en-US" dirty="0" smtClean="0"/>
              <a:t>Fig 2.7</a:t>
            </a:r>
            <a:endParaRPr lang="en-US" dirty="0"/>
          </a:p>
        </p:txBody>
      </p:sp>
      <p:pic>
        <p:nvPicPr>
          <p:cNvPr id="7" name="Picture 6"/>
          <p:cNvPicPr>
            <a:picLocks noChangeAspect="1"/>
          </p:cNvPicPr>
          <p:nvPr/>
        </p:nvPicPr>
        <p:blipFill>
          <a:blip r:embed="rId2"/>
          <a:stretch>
            <a:fillRect/>
          </a:stretch>
        </p:blipFill>
        <p:spPr>
          <a:xfrm>
            <a:off x="823912" y="1323975"/>
            <a:ext cx="7496175" cy="4210050"/>
          </a:xfrm>
          <a:prstGeom prst="rect">
            <a:avLst/>
          </a:prstGeo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smtClean="0"/>
              <a:t>Sort by View: We can select the property by view like on Beach side , Lake Side , etc .</a:t>
            </a:r>
          </a:p>
          <a:p>
            <a:endParaRPr lang="en-US" dirty="0"/>
          </a:p>
          <a:p>
            <a:r>
              <a:rPr lang="en-US" dirty="0" smtClean="0"/>
              <a:t>Sort by Cost Range: According to the comfort , user can select the property by Cost.</a:t>
            </a:r>
          </a:p>
          <a:p>
            <a:endParaRPr lang="en-US" dirty="0"/>
          </a:p>
          <a:p>
            <a:r>
              <a:rPr lang="en-US" dirty="0" smtClean="0"/>
              <a:t>Sort by Area : User can sort even by the per square feet area. </a:t>
            </a:r>
          </a:p>
          <a:p>
            <a:endParaRPr lang="en-US" dirty="0"/>
          </a:p>
          <a:p>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a16="http://schemas.microsoft.com/office/drawing/2014/main" xmlns="" id="{6CA2DFD8-1E7F-400F-B35D-344DAC786D69}"/>
              </a:ext>
            </a:extLst>
          </p:cNvPr>
          <p:cNvSpPr>
            <a:spLocks noGrp="1"/>
          </p:cNvSpPr>
          <p:nvPr>
            <p:ph idx="1"/>
          </p:nvPr>
        </p:nvSpPr>
        <p:spPr/>
        <p:txBody>
          <a:bodyPr/>
          <a:lstStyle/>
          <a:p>
            <a:r>
              <a:rPr lang="en-US" dirty="0"/>
              <a:t>Kajal Rajendra </a:t>
            </a:r>
            <a:r>
              <a:rPr lang="en-US" dirty="0" smtClean="0"/>
              <a:t>Pawar         </a:t>
            </a:r>
            <a:r>
              <a:rPr lang="en-US" dirty="0"/>
              <a:t>	  - 164284</a:t>
            </a:r>
          </a:p>
          <a:p>
            <a:r>
              <a:rPr lang="en-US" dirty="0"/>
              <a:t>Keerthana K N                          - 164292</a:t>
            </a:r>
          </a:p>
          <a:p>
            <a:r>
              <a:rPr lang="en-US" dirty="0"/>
              <a:t>Mayuri Manohar Mhatre             - 164300</a:t>
            </a:r>
          </a:p>
          <a:p>
            <a:r>
              <a:rPr lang="en-US" dirty="0"/>
              <a:t>Mohd Saleem Khan                   - 164302  </a:t>
            </a:r>
          </a:p>
          <a:p>
            <a:r>
              <a:rPr lang="en-US" dirty="0"/>
              <a:t>Mohit Kishore Asrani                 - 164307</a:t>
            </a:r>
          </a:p>
          <a:p>
            <a:r>
              <a:rPr lang="en-US" dirty="0"/>
              <a:t>Nelaturi Gopala Krishna Reddy   - 164305</a:t>
            </a:r>
          </a:p>
          <a:p>
            <a:r>
              <a:rPr lang="en-US" dirty="0"/>
              <a:t>Nikhitha Kamath                       - 164306 </a:t>
            </a:r>
          </a:p>
          <a:p>
            <a:pPr marL="0" indent="0">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lnSpcReduction="10000"/>
          </a:bodyPr>
          <a:lstStyle/>
          <a:p>
            <a:r>
              <a:rPr lang="en-US" dirty="0"/>
              <a:t>This project is aimed at developing Easy Housing Solution (EHS) for administrators and Customers. </a:t>
            </a:r>
            <a:endParaRPr lang="en-US" dirty="0" smtClean="0"/>
          </a:p>
          <a:p>
            <a:r>
              <a:rPr lang="en-US" dirty="0"/>
              <a:t>It is proposed to develop a system to provide web based Housing Solution system which will allow users to study, compare, buy, sell &amp; then maintain his/her property details in a systematic way. </a:t>
            </a:r>
            <a:endParaRPr lang="en-US" dirty="0" smtClean="0"/>
          </a:p>
          <a:p>
            <a:r>
              <a:rPr lang="en-US" dirty="0" smtClean="0"/>
              <a:t>Typical </a:t>
            </a:r>
            <a:r>
              <a:rPr lang="en-US" dirty="0"/>
              <a:t>operations include registering and login of the user, </a:t>
            </a:r>
            <a:r>
              <a:rPr lang="en-US" dirty="0" smtClean="0"/>
              <a:t>searching </a:t>
            </a:r>
            <a:r>
              <a:rPr lang="en-US" dirty="0"/>
              <a:t>houses for buying or renting</a:t>
            </a:r>
            <a:r>
              <a:rPr lang="en-US" dirty="0" smtClean="0"/>
              <a:t>.</a:t>
            </a:r>
          </a:p>
          <a:p>
            <a:r>
              <a:rPr lang="en-US" dirty="0"/>
              <a:t>Owners can add their property, upload </a:t>
            </a:r>
            <a:r>
              <a:rPr lang="en-US" dirty="0" smtClean="0"/>
              <a:t>images from </a:t>
            </a:r>
            <a:r>
              <a:rPr lang="en-US" dirty="0"/>
              <a:t>the Easy </a:t>
            </a:r>
            <a:r>
              <a:rPr lang="en-US" dirty="0" smtClean="0"/>
              <a:t>Housing company.</a:t>
            </a:r>
          </a:p>
          <a:p>
            <a:r>
              <a:rPr lang="en-US" dirty="0" smtClean="0"/>
              <a:t> </a:t>
            </a:r>
            <a:r>
              <a:rPr lang="en-US" b="1" dirty="0" smtClean="0"/>
              <a:t>Technology Used: </a:t>
            </a:r>
          </a:p>
          <a:p>
            <a:pPr marL="0" indent="0">
              <a:buNone/>
            </a:pPr>
            <a:endParaRPr lang="en-US" b="1" dirty="0" smtClean="0"/>
          </a:p>
          <a:p>
            <a:r>
              <a:rPr lang="en-US" b="1" dirty="0" smtClean="0"/>
              <a:t> </a:t>
            </a:r>
            <a:r>
              <a:rPr lang="en-US" dirty="0" smtClean="0"/>
              <a:t>Presentation Layer  : WPF 4.5</a:t>
            </a:r>
          </a:p>
          <a:p>
            <a:r>
              <a:rPr lang="en-US" dirty="0" smtClean="0"/>
              <a:t>Business Layer        :  C# 5.0</a:t>
            </a:r>
          </a:p>
          <a:p>
            <a:r>
              <a:rPr lang="en-US" dirty="0" smtClean="0"/>
              <a:t> Database Layer      : SQL Server 2012</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sp>
        <p:nvSpPr>
          <p:cNvPr id="5" name="TextBox 4"/>
          <p:cNvSpPr txBox="1"/>
          <p:nvPr/>
        </p:nvSpPr>
        <p:spPr>
          <a:xfrm>
            <a:off x="3048000" y="5638800"/>
            <a:ext cx="2057400" cy="369332"/>
          </a:xfrm>
          <a:prstGeom prst="rect">
            <a:avLst/>
          </a:prstGeom>
          <a:noFill/>
        </p:spPr>
        <p:txBody>
          <a:bodyPr wrap="square" rtlCol="0">
            <a:spAutoFit/>
          </a:bodyPr>
          <a:lstStyle/>
          <a:p>
            <a:r>
              <a:rPr lang="en-US" dirty="0" smtClean="0"/>
              <a:t>        Fig 2.1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799" y="1143000"/>
            <a:ext cx="7239001" cy="4485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733800" y="5867400"/>
            <a:ext cx="1219200" cy="369332"/>
          </a:xfrm>
          <a:prstGeom prst="rect">
            <a:avLst/>
          </a:prstGeom>
          <a:noFill/>
        </p:spPr>
        <p:txBody>
          <a:bodyPr wrap="square" rtlCol="0">
            <a:spAutoFit/>
          </a:bodyPr>
          <a:lstStyle/>
          <a:p>
            <a:r>
              <a:rPr lang="en-US" dirty="0" smtClean="0"/>
              <a:t>Fig 2.2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762000"/>
            <a:ext cx="6477000" cy="5105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997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7" name="TextBox 6"/>
          <p:cNvSpPr txBox="1"/>
          <p:nvPr/>
        </p:nvSpPr>
        <p:spPr>
          <a:xfrm>
            <a:off x="3657600" y="5943600"/>
            <a:ext cx="1143000" cy="369332"/>
          </a:xfrm>
          <a:prstGeom prst="rect">
            <a:avLst/>
          </a:prstGeom>
          <a:noFill/>
        </p:spPr>
        <p:txBody>
          <a:bodyPr wrap="square" rtlCol="0">
            <a:spAutoFit/>
          </a:bodyPr>
          <a:lstStyle/>
          <a:p>
            <a:r>
              <a:rPr lang="en-US" dirty="0" smtClean="0"/>
              <a:t>Fig 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68413"/>
            <a:ext cx="4915020" cy="4598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613" y="1066801"/>
            <a:ext cx="6246467"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581400" y="5791200"/>
            <a:ext cx="1066800" cy="369332"/>
          </a:xfrm>
          <a:prstGeom prst="rect">
            <a:avLst/>
          </a:prstGeom>
          <a:noFill/>
        </p:spPr>
        <p:txBody>
          <a:bodyPr wrap="square" rtlCol="0">
            <a:spAutoFit/>
          </a:bodyPr>
          <a:lstStyle/>
          <a:p>
            <a:r>
              <a:rPr lang="en-US" dirty="0" smtClean="0"/>
              <a:t>Fig 2.4</a:t>
            </a:r>
            <a:endParaRPr lang="en-US" dirty="0"/>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Sequence/Activity Diagram</a:t>
            </a:r>
          </a:p>
        </p:txBody>
      </p:sp>
      <p:sp>
        <p:nvSpPr>
          <p:cNvPr id="5" name="TextBox 4"/>
          <p:cNvSpPr txBox="1"/>
          <p:nvPr/>
        </p:nvSpPr>
        <p:spPr>
          <a:xfrm>
            <a:off x="3962400" y="5943600"/>
            <a:ext cx="1143000" cy="369332"/>
          </a:xfrm>
          <a:prstGeom prst="rect">
            <a:avLst/>
          </a:prstGeom>
          <a:noFill/>
        </p:spPr>
        <p:txBody>
          <a:bodyPr wrap="square" rtlCol="0">
            <a:spAutoFit/>
          </a:bodyPr>
          <a:lstStyle/>
          <a:p>
            <a:r>
              <a:rPr lang="en-US" dirty="0" smtClean="0"/>
              <a:t>Fig 2.5</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143001"/>
            <a:ext cx="4495800" cy="4724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5" name="TextBox 4"/>
          <p:cNvSpPr txBox="1"/>
          <p:nvPr/>
        </p:nvSpPr>
        <p:spPr>
          <a:xfrm>
            <a:off x="3962400" y="5715000"/>
            <a:ext cx="990600" cy="369332"/>
          </a:xfrm>
          <a:prstGeom prst="rect">
            <a:avLst/>
          </a:prstGeom>
          <a:noFill/>
        </p:spPr>
        <p:txBody>
          <a:bodyPr wrap="square" rtlCol="0">
            <a:spAutoFit/>
          </a:bodyPr>
          <a:lstStyle/>
          <a:p>
            <a:r>
              <a:rPr lang="en-US" dirty="0" smtClean="0"/>
              <a:t>Fig 2.6</a:t>
            </a:r>
            <a:endParaRPr lang="en-US" dirty="0"/>
          </a:p>
        </p:txBody>
      </p:sp>
      <p:pic>
        <p:nvPicPr>
          <p:cNvPr id="6" name="Picture 5"/>
          <p:cNvPicPr>
            <a:picLocks noChangeAspect="1"/>
          </p:cNvPicPr>
          <p:nvPr/>
        </p:nvPicPr>
        <p:blipFill>
          <a:blip r:embed="rId2"/>
          <a:stretch>
            <a:fillRect/>
          </a:stretch>
        </p:blipFill>
        <p:spPr>
          <a:xfrm>
            <a:off x="828675" y="1466850"/>
            <a:ext cx="7486650" cy="4248150"/>
          </a:xfrm>
          <a:prstGeom prst="rect">
            <a:avLst/>
          </a:prstGeo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59D98-0F06-4631-A6BC-A483DF8C91A4}">
  <ds:schemaRefs>
    <ds:schemaRef ds:uri="http://schemas.microsoft.com/office/infopath/2007/PartnerControls"/>
    <ds:schemaRef ds:uri="http://purl.org/dc/terms/"/>
    <ds:schemaRef ds:uri="ff9673e2-8703-4f54-a1af-e608932f257d"/>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397</TotalTime>
  <Words>269</Words>
  <Application>Microsoft Office PowerPoint</Application>
  <PresentationFormat>On-screen Show (4:3)</PresentationFormat>
  <Paragraphs>65</Paragraphs>
  <Slides>16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Candara</vt:lpstr>
      <vt:lpstr>Verdana</vt:lpstr>
      <vt:lpstr>Wingdings</vt:lpstr>
      <vt:lpstr>Capgemini 2017_Cover slides</vt:lpstr>
      <vt:lpstr>think-cell Slide</vt:lpstr>
      <vt:lpstr>Mini Project- Easy Housing Solution</vt:lpstr>
      <vt:lpstr>Team Members</vt:lpstr>
      <vt:lpstr>Project Details</vt:lpstr>
      <vt:lpstr>Diagram Depicting Entire Project</vt:lpstr>
      <vt:lpstr>PowerPoint Presentation</vt:lpstr>
      <vt:lpstr>Use Case Diagram</vt:lpstr>
      <vt:lpstr>Class Diagram</vt:lpstr>
      <vt:lpstr>Sequence/Activity Diagram</vt:lpstr>
      <vt:lpstr>Screen shots</vt:lpstr>
      <vt:lpstr>PowerPoint Presentation</vt:lpstr>
      <vt:lpstr>PowerPoint Presentation</vt:lpstr>
      <vt:lpstr>PowerPoint Presentation</vt:lpstr>
      <vt:lpstr>PowerPoint Presentation</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Mhatre, Mayuri Manohar</cp:lastModifiedBy>
  <cp:revision>29</cp:revision>
  <dcterms:created xsi:type="dcterms:W3CDTF">2016-04-13T10:56:28Z</dcterms:created>
  <dcterms:modified xsi:type="dcterms:W3CDTF">2019-01-07T04:54:12Z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