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29F418-6C6F-483C-9DDF-A0F5D62C136C}" type="datetimeFigureOut">
              <a:rPr lang="en-US" smtClean="0"/>
              <a:t>2/21/2019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272B00-5E03-423A-99B0-DCD17A59F85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sz="2000" dirty="0" smtClean="0"/>
              <a:t>Kajal</a:t>
            </a:r>
            <a:r>
              <a:rPr lang="en-US" sz="2000" dirty="0" smtClean="0"/>
              <a:t> </a:t>
            </a:r>
            <a:r>
              <a:rPr lang="en-US" sz="2000" dirty="0" smtClean="0"/>
              <a:t>Pawar</a:t>
            </a:r>
            <a:endParaRPr lang="en-US" sz="2000" dirty="0" smtClean="0"/>
          </a:p>
          <a:p>
            <a:r>
              <a:rPr lang="en-US" sz="2000" dirty="0" smtClean="0"/>
              <a:t>			Emp. Id :164284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 build any Networked Application”</a:t>
            </a:r>
          </a:p>
          <a:p>
            <a:r>
              <a:rPr lang="en-US" dirty="0" smtClean="0"/>
              <a:t>Ex. WWW, FTP etc.</a:t>
            </a:r>
          </a:p>
          <a:p>
            <a:r>
              <a:rPr lang="en-US" dirty="0" smtClean="0"/>
              <a:t>How data is transferred across the internet between two entities , we need to understand socket programming </a:t>
            </a:r>
          </a:p>
          <a:p>
            <a:r>
              <a:rPr lang="en-US" dirty="0" smtClean="0"/>
              <a:t>Ex. Telephone Network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Socket Programming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cket Programming in C-C++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285860"/>
            <a:ext cx="3688091" cy="41910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world of sockets…..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1538" y="5500702"/>
            <a:ext cx="685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– An entity which is provider of information</a:t>
            </a:r>
          </a:p>
          <a:p>
            <a:r>
              <a:rPr lang="en-US" dirty="0" smtClean="0"/>
              <a:t>Client  – An Entity which is seeker for information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Stream Sockets (SOCK_STREAM) </a:t>
            </a:r>
          </a:p>
          <a:p>
            <a:pPr>
              <a:buNone/>
            </a:pPr>
            <a:r>
              <a:rPr lang="en-IN" dirty="0" smtClean="0"/>
              <a:t>	– Connection oriented </a:t>
            </a:r>
          </a:p>
          <a:p>
            <a:pPr>
              <a:buNone/>
            </a:pPr>
            <a:r>
              <a:rPr lang="en-IN" dirty="0" smtClean="0"/>
              <a:t>	– Rely on TCP to provide reliable two-way         connected communication </a:t>
            </a:r>
          </a:p>
          <a:p>
            <a:r>
              <a:rPr lang="en-IN" dirty="0" smtClean="0"/>
              <a:t>Datagram Sockets (SOCK_DGRAM) </a:t>
            </a:r>
          </a:p>
          <a:p>
            <a:pPr>
              <a:buNone/>
            </a:pPr>
            <a:r>
              <a:rPr lang="en-IN" dirty="0" smtClean="0"/>
              <a:t>	– Rely on UDP </a:t>
            </a:r>
          </a:p>
          <a:p>
            <a:pPr>
              <a:buNone/>
            </a:pPr>
            <a:r>
              <a:rPr lang="en-IN" dirty="0" smtClean="0"/>
              <a:t>	– Connection is unreliable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Internet Sockets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Socket creation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dirty="0" smtClean="0"/>
              <a:t>int sockfd = socket(domain, type, protocol)</a:t>
            </a:r>
          </a:p>
          <a:p>
            <a:r>
              <a:rPr lang="en-IN" dirty="0"/>
              <a:t>Setsockopt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dirty="0" smtClean="0"/>
              <a:t>int setsockopt(int sockfd, int level, int optname, const void *optval, socklen_t optlen);</a:t>
            </a:r>
          </a:p>
          <a:p>
            <a:r>
              <a:rPr lang="en-IN" dirty="0"/>
              <a:t>Bind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dirty="0" smtClean="0"/>
              <a:t>	int bind(int sockfd, const struct sockaddr *addr, socklen_t addrlen);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for </a:t>
            </a:r>
            <a:r>
              <a:rPr lang="en-IN" dirty="0" smtClean="0"/>
              <a:t>server and client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Listen</a:t>
            </a:r>
            <a:r>
              <a:rPr lang="sv-SE" dirty="0" smtClean="0"/>
              <a:t>:</a:t>
            </a:r>
          </a:p>
          <a:p>
            <a:pPr>
              <a:buNone/>
            </a:pPr>
            <a:r>
              <a:rPr lang="sv-SE" b="1" dirty="0" smtClean="0"/>
              <a:t>	</a:t>
            </a:r>
            <a:r>
              <a:rPr lang="sv-SE" dirty="0" smtClean="0"/>
              <a:t>int listen(int sockfd, int backlog);</a:t>
            </a:r>
          </a:p>
          <a:p>
            <a:r>
              <a:rPr lang="en-IN" dirty="0"/>
              <a:t>Accept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dirty="0" smtClean="0"/>
              <a:t>int new_socket= accept(int sockfd, struct sockaddr *addr, socklen_t *addrlen);</a:t>
            </a:r>
          </a:p>
          <a:p>
            <a:r>
              <a:rPr lang="en-IN" dirty="0" smtClean="0"/>
              <a:t>Connect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dirty="0" smtClean="0"/>
              <a:t>	int connect(int sockfd, const struct sockaddr *addr, socklen_t addrlen);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559</TotalTime>
  <Words>84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Socket Programming</vt:lpstr>
      <vt:lpstr>Why Socket Programming</vt:lpstr>
      <vt:lpstr>In the world of sockets…..</vt:lpstr>
      <vt:lpstr>Types of Internet Sockets</vt:lpstr>
      <vt:lpstr>Stages for server and client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Admin</dc:creator>
  <cp:lastModifiedBy>Admin</cp:lastModifiedBy>
  <cp:revision>14</cp:revision>
  <dcterms:created xsi:type="dcterms:W3CDTF">2019-02-21T15:47:34Z</dcterms:created>
  <dcterms:modified xsi:type="dcterms:W3CDTF">2019-02-22T01:07:16Z</dcterms:modified>
</cp:coreProperties>
</file>