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10/8/2020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killsyouneed.com/ips/rapport.html"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4994275" y="1963738"/>
            <a:ext cx="7197725" cy="2422525"/>
          </a:xfrm>
        </p:spPr>
        <p:txBody>
          <a:bodyPr/>
          <a:lstStyle/>
          <a:p>
            <a:r>
              <a:rPr lang="en-US" dirty="0" smtClean="0"/>
              <a:t>HOW to create and do effective Presentation</a:t>
            </a:r>
            <a:endParaRPr lang="en-US" dirty="0"/>
          </a:p>
        </p:txBody>
      </p:sp>
    </p:spTree>
    <p:extLst>
      <p:ext uri="{BB962C8B-B14F-4D97-AF65-F5344CB8AC3E}">
        <p14:creationId xmlns:p14="http://schemas.microsoft.com/office/powerpoint/2010/main" val="2627350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t>Effective</a:t>
            </a:r>
            <a:r>
              <a:rPr lang="en-US" sz="3200" b="1" dirty="0"/>
              <a:t/>
            </a:r>
            <a:br>
              <a:rPr lang="en-US" sz="3200" b="1" dirty="0"/>
            </a:br>
            <a:r>
              <a:rPr lang="en-US" sz="3200" b="1" dirty="0" smtClean="0"/>
              <a:t>Voice</a:t>
            </a:r>
            <a:endParaRPr lang="en-US" sz="3200" b="1" dirty="0"/>
          </a:p>
        </p:txBody>
      </p:sp>
      <p:sp>
        <p:nvSpPr>
          <p:cNvPr id="3" name="Content Placeholder 2"/>
          <p:cNvSpPr>
            <a:spLocks noGrp="1"/>
          </p:cNvSpPr>
          <p:nvPr>
            <p:ph idx="1"/>
          </p:nvPr>
        </p:nvSpPr>
        <p:spPr/>
        <p:txBody>
          <a:bodyPr>
            <a:normAutofit/>
          </a:bodyPr>
          <a:lstStyle/>
          <a:p>
            <a:r>
              <a:rPr lang="en-US" sz="2400" dirty="0"/>
              <a:t>The spoken word is actually a pretty inefficient means of communication, because it uses only one of your audience’s five senses. That’s why presenters tend to use visual aids, too. But you can help to make the spoken word better by using your voice effectively.</a:t>
            </a:r>
          </a:p>
          <a:p>
            <a:r>
              <a:rPr lang="en-US" sz="2400" dirty="0"/>
              <a:t>Varying the speed at which you talk, and </a:t>
            </a:r>
            <a:r>
              <a:rPr lang="en-US" sz="2400" dirty="0" smtClean="0"/>
              <a:t>emphasizing </a:t>
            </a:r>
            <a:r>
              <a:rPr lang="en-US" sz="2400" dirty="0"/>
              <a:t>changes in pitch and tone all help to make your voice more interesting and hold your audience’s attention.</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45933"/>
            <a:ext cx="3680885" cy="1828800"/>
          </a:xfrm>
          <a:prstGeom prst="rect">
            <a:avLst/>
          </a:prstGeom>
        </p:spPr>
      </p:pic>
    </p:spTree>
    <p:extLst>
      <p:ext uri="{BB962C8B-B14F-4D97-AF65-F5344CB8AC3E}">
        <p14:creationId xmlns:p14="http://schemas.microsoft.com/office/powerpoint/2010/main" val="248938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Body languages</a:t>
            </a:r>
            <a:r>
              <a:rPr lang="en-US" sz="3200" b="1" dirty="0"/>
              <a:t/>
            </a:r>
            <a:br>
              <a:rPr lang="en-US" sz="3200" b="1" dirty="0"/>
            </a:br>
            <a:endParaRPr lang="en-US" sz="3200" b="1" dirty="0"/>
          </a:p>
        </p:txBody>
      </p:sp>
      <p:sp>
        <p:nvSpPr>
          <p:cNvPr id="3" name="Content Placeholder 2"/>
          <p:cNvSpPr>
            <a:spLocks noGrp="1"/>
          </p:cNvSpPr>
          <p:nvPr>
            <p:ph idx="1"/>
          </p:nvPr>
        </p:nvSpPr>
        <p:spPr/>
        <p:txBody>
          <a:bodyPr>
            <a:noAutofit/>
          </a:bodyPr>
          <a:lstStyle/>
          <a:p>
            <a:r>
              <a:rPr lang="en-US" sz="2400" b="1" dirty="0"/>
              <a:t>It has been estimated that more than three quarters of communication is non-verbal.</a:t>
            </a:r>
          </a:p>
          <a:p>
            <a:r>
              <a:rPr lang="en-US" sz="2400" dirty="0"/>
              <a:t>That means that as well as your tone of voice, your body language is crucial to getting your message across. Make sure that you are giving the right messages: body language to avoid includes crossed arms, hands held behind your back or in your pockets, and pacing the stage.</a:t>
            </a:r>
          </a:p>
          <a:p>
            <a:r>
              <a:rPr lang="en-US" sz="2400" dirty="0"/>
              <a:t>Make your gestures open and confident, and move naturally around the stage, and among the audience too, if possible.</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531" y="3445933"/>
            <a:ext cx="3731154" cy="1828800"/>
          </a:xfrm>
          <a:prstGeom prst="rect">
            <a:avLst/>
          </a:prstGeom>
        </p:spPr>
      </p:pic>
    </p:spTree>
    <p:extLst>
      <p:ext uri="{BB962C8B-B14F-4D97-AF65-F5344CB8AC3E}">
        <p14:creationId xmlns:p14="http://schemas.microsoft.com/office/powerpoint/2010/main" val="3117885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Relax, Breathe and Enjoy</a:t>
            </a:r>
            <a:br>
              <a:rPr lang="en-US" sz="3200" b="1" dirty="0"/>
            </a:br>
            <a:endParaRPr lang="en-US" sz="3200" b="1" dirty="0"/>
          </a:p>
        </p:txBody>
      </p:sp>
      <p:sp>
        <p:nvSpPr>
          <p:cNvPr id="3" name="Content Placeholder 2"/>
          <p:cNvSpPr>
            <a:spLocks noGrp="1"/>
          </p:cNvSpPr>
          <p:nvPr>
            <p:ph idx="1"/>
          </p:nvPr>
        </p:nvSpPr>
        <p:spPr/>
        <p:txBody>
          <a:bodyPr>
            <a:noAutofit/>
          </a:bodyPr>
          <a:lstStyle/>
          <a:p>
            <a:r>
              <a:rPr lang="en-US" sz="2400" b="1" dirty="0"/>
              <a:t>If you find presenting difficult, it can be hard to be calm and relaxed about doing it.</a:t>
            </a:r>
          </a:p>
          <a:p>
            <a:r>
              <a:rPr lang="en-US" sz="2400" dirty="0"/>
              <a:t>One option is to start by concentrating on your breathing. Slow it down, and make sure that you’re breathing fully. Make sure that you continue to pause for breath occasionally during your presentation too.</a:t>
            </a:r>
          </a:p>
          <a:p>
            <a:r>
              <a:rPr lang="en-US" sz="2400" dirty="0"/>
              <a:t/>
            </a:r>
            <a:br>
              <a:rPr lang="en-US" sz="2400" dirty="0"/>
            </a:br>
            <a:r>
              <a:rPr lang="en-US" sz="2400" dirty="0"/>
              <a:t>If you can bring yourself to relax, you will almost certainly present better. If you can actually start to enjoy yourself, your audience will respond to that, and engage better. Your presentations will improve exponentially, and so will your confidence. It’s well worth a try.</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45933"/>
            <a:ext cx="3680885" cy="1828800"/>
          </a:xfrm>
          <a:prstGeom prst="rect">
            <a:avLst/>
          </a:prstGeom>
        </p:spPr>
      </p:pic>
    </p:spTree>
    <p:extLst>
      <p:ext uri="{BB962C8B-B14F-4D97-AF65-F5344CB8AC3E}">
        <p14:creationId xmlns:p14="http://schemas.microsoft.com/office/powerpoint/2010/main" val="4062693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397305"/>
          </a:xfrm>
        </p:spPr>
        <p:txBody>
          <a:bodyPr>
            <a:normAutofit/>
          </a:bodyPr>
          <a:lstStyle/>
          <a:p>
            <a:pPr algn="ctr"/>
            <a:r>
              <a:rPr lang="en-US" sz="7200" b="1" dirty="0" smtClean="0"/>
              <a:t>Thank you</a:t>
            </a:r>
            <a:endParaRPr lang="en-US" sz="7200" b="1" dirty="0"/>
          </a:p>
        </p:txBody>
      </p:sp>
    </p:spTree>
    <p:extLst>
      <p:ext uri="{BB962C8B-B14F-4D97-AF65-F5344CB8AC3E}">
        <p14:creationId xmlns:p14="http://schemas.microsoft.com/office/powerpoint/2010/main" val="1903347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5848350"/>
          </a:xfrm>
        </p:spPr>
        <p:txBody>
          <a:bodyPr>
            <a:normAutofit fontScale="90000"/>
          </a:bodyPr>
          <a:lstStyle/>
          <a:p>
            <a:r>
              <a:rPr lang="en-US" dirty="0" smtClean="0"/>
              <a:t>Show your Passion and connect with your audience</a:t>
            </a:r>
            <a:br>
              <a:rPr lang="en-US" dirty="0" smtClean="0"/>
            </a:br>
            <a:r>
              <a:rPr lang="en-US" dirty="0" smtClean="0"/>
              <a:t>Focus on Your Audience’s needs</a:t>
            </a:r>
            <a:br>
              <a:rPr lang="en-US" dirty="0" smtClean="0"/>
            </a:br>
            <a:r>
              <a:rPr lang="en-US" dirty="0" smtClean="0"/>
              <a:t>Keep it simple</a:t>
            </a:r>
            <a:br>
              <a:rPr lang="en-US" dirty="0" smtClean="0"/>
            </a:br>
            <a:r>
              <a:rPr lang="en-US" dirty="0" smtClean="0"/>
              <a:t>Smile and make eye contact </a:t>
            </a:r>
            <a:br>
              <a:rPr lang="en-US" dirty="0" smtClean="0"/>
            </a:br>
            <a:r>
              <a:rPr lang="en-US" dirty="0" smtClean="0"/>
              <a:t>start strongly</a:t>
            </a:r>
            <a:br>
              <a:rPr lang="en-US" dirty="0" smtClean="0"/>
            </a:br>
            <a:r>
              <a:rPr lang="en-US" dirty="0" smtClean="0"/>
              <a:t>rules for slideshows</a:t>
            </a:r>
            <a:br>
              <a:rPr lang="en-US" dirty="0" smtClean="0"/>
            </a:br>
            <a:r>
              <a:rPr lang="en-US" dirty="0" smtClean="0"/>
              <a:t>tell stories</a:t>
            </a:r>
            <a:br>
              <a:rPr lang="en-US" dirty="0" smtClean="0"/>
            </a:br>
            <a:r>
              <a:rPr lang="en-US" dirty="0" smtClean="0"/>
              <a:t>effective voice</a:t>
            </a:r>
            <a:br>
              <a:rPr lang="en-US" dirty="0" smtClean="0"/>
            </a:br>
            <a:r>
              <a:rPr lang="en-US" dirty="0" smtClean="0"/>
              <a:t>body language</a:t>
            </a:r>
            <a:br>
              <a:rPr lang="en-US" dirty="0" smtClean="0"/>
            </a:br>
            <a:r>
              <a:rPr lang="en-US" dirty="0" smtClean="0"/>
              <a:t>relax, breathe and enjoy</a:t>
            </a:r>
            <a:br>
              <a:rPr lang="en-US" dirty="0" smtClean="0"/>
            </a:br>
            <a:endParaRPr lang="en-US" dirty="0"/>
          </a:p>
        </p:txBody>
      </p:sp>
    </p:spTree>
    <p:extLst>
      <p:ext uri="{BB962C8B-B14F-4D97-AF65-F5344CB8AC3E}">
        <p14:creationId xmlns:p14="http://schemas.microsoft.com/office/powerpoint/2010/main" val="365956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22363"/>
            <a:ext cx="3680885" cy="2123570"/>
          </a:xfrm>
        </p:spPr>
        <p:txBody>
          <a:bodyPr>
            <a:normAutofit/>
          </a:bodyPr>
          <a:lstStyle/>
          <a:p>
            <a:r>
              <a:rPr lang="en-US" sz="3200" b="1" dirty="0"/>
              <a:t>Show your Passion and Connect with your Audience</a:t>
            </a:r>
            <a:br>
              <a:rPr lang="en-US" sz="3200" b="1" dirty="0"/>
            </a:br>
            <a:endParaRPr lang="en-US" sz="3200" b="1" dirty="0"/>
          </a:p>
        </p:txBody>
      </p:sp>
      <p:sp>
        <p:nvSpPr>
          <p:cNvPr id="3" name="Content Placeholder 2"/>
          <p:cNvSpPr>
            <a:spLocks noGrp="1"/>
          </p:cNvSpPr>
          <p:nvPr>
            <p:ph idx="1"/>
          </p:nvPr>
        </p:nvSpPr>
        <p:spPr/>
        <p:txBody>
          <a:bodyPr>
            <a:noAutofit/>
          </a:bodyPr>
          <a:lstStyle/>
          <a:p>
            <a:r>
              <a:rPr lang="en-US" sz="2400" b="1" dirty="0"/>
              <a:t>It’s hard to be relaxed and be yourself when you’re nervous.</a:t>
            </a:r>
          </a:p>
          <a:p>
            <a:r>
              <a:rPr lang="en-US" sz="2400" dirty="0"/>
              <a:t>But time and again, the great presenters say that the most important thing is to connect with your audience, and the best way to do that is to let your passion for the subject shine through.</a:t>
            </a:r>
          </a:p>
          <a:p>
            <a:r>
              <a:rPr lang="en-US" sz="2400" dirty="0"/>
              <a:t>Be honest with the audience about what is important to you and why it matters.</a:t>
            </a:r>
          </a:p>
          <a:p>
            <a:r>
              <a:rPr lang="en-US" sz="2400" dirty="0"/>
              <a:t>Be enthusiastic and honest, and the audience will respond.</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45933"/>
            <a:ext cx="3680884" cy="1828800"/>
          </a:xfrm>
          <a:prstGeom prst="rect">
            <a:avLst/>
          </a:prstGeom>
        </p:spPr>
      </p:pic>
    </p:spTree>
    <p:extLst>
      <p:ext uri="{BB962C8B-B14F-4D97-AF65-F5344CB8AC3E}">
        <p14:creationId xmlns:p14="http://schemas.microsoft.com/office/powerpoint/2010/main" val="1081269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08295"/>
            <a:ext cx="3680885" cy="2137638"/>
          </a:xfrm>
        </p:spPr>
        <p:txBody>
          <a:bodyPr>
            <a:normAutofit/>
          </a:bodyPr>
          <a:lstStyle/>
          <a:p>
            <a:r>
              <a:rPr lang="en-US" sz="3200" b="1" dirty="0"/>
              <a:t>Focus on your Audience’s Needs</a:t>
            </a:r>
            <a:br>
              <a:rPr lang="en-US" sz="3200" b="1" dirty="0"/>
            </a:br>
            <a:endParaRPr lang="en-US" sz="3200" b="1" dirty="0"/>
          </a:p>
        </p:txBody>
      </p:sp>
      <p:sp>
        <p:nvSpPr>
          <p:cNvPr id="3" name="Content Placeholder 2"/>
          <p:cNvSpPr>
            <a:spLocks noGrp="1"/>
          </p:cNvSpPr>
          <p:nvPr>
            <p:ph idx="1"/>
          </p:nvPr>
        </p:nvSpPr>
        <p:spPr/>
        <p:txBody>
          <a:bodyPr>
            <a:noAutofit/>
          </a:bodyPr>
          <a:lstStyle/>
          <a:p>
            <a:r>
              <a:rPr lang="en-US" sz="2400" b="1" dirty="0"/>
              <a:t>Your presentation needs to be built around what your audience is going to get out of the presentation.</a:t>
            </a:r>
          </a:p>
          <a:p>
            <a:r>
              <a:rPr lang="en-US" sz="2400" dirty="0"/>
              <a:t>As you prepare the presentation, you always need to bear in mind what the audience needs and wants to know, not what you can tell them.</a:t>
            </a:r>
          </a:p>
          <a:p>
            <a:r>
              <a:rPr lang="en-US" sz="2400" dirty="0"/>
              <a:t>While you’re giving the presentation, you also need to remain focused on your audience’s response, and react to that.</a:t>
            </a:r>
          </a:p>
          <a:p>
            <a:r>
              <a:rPr lang="en-US" sz="2400" dirty="0"/>
              <a:t>You need to make it easy for your audience to understand and respond.</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3445933"/>
            <a:ext cx="3680885" cy="1828800"/>
          </a:xfrm>
          <a:prstGeom prst="rect">
            <a:avLst/>
          </a:prstGeom>
        </p:spPr>
      </p:pic>
    </p:spTree>
    <p:extLst>
      <p:ext uri="{BB962C8B-B14F-4D97-AF65-F5344CB8AC3E}">
        <p14:creationId xmlns:p14="http://schemas.microsoft.com/office/powerpoint/2010/main" val="3813427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56603"/>
            <a:ext cx="3680885" cy="2489330"/>
          </a:xfrm>
        </p:spPr>
        <p:txBody>
          <a:bodyPr>
            <a:noAutofit/>
          </a:bodyPr>
          <a:lstStyle/>
          <a:p>
            <a:r>
              <a:rPr lang="en-US" sz="3200" b="1" dirty="0"/>
              <a:t>Keep it </a:t>
            </a:r>
            <a:r>
              <a:rPr lang="en-US" sz="3200" b="1" dirty="0" smtClean="0"/>
              <a:t>Simple</a:t>
            </a:r>
            <a:r>
              <a:rPr lang="en-US" sz="3200" b="1" dirty="0"/>
              <a:t/>
            </a:r>
            <a:br>
              <a:rPr lang="en-US" sz="3200" b="1" dirty="0"/>
            </a:br>
            <a:endParaRPr lang="en-US" sz="3200" b="1" dirty="0"/>
          </a:p>
        </p:txBody>
      </p:sp>
      <p:sp>
        <p:nvSpPr>
          <p:cNvPr id="16" name="Rectangle 13"/>
          <p:cNvSpPr>
            <a:spLocks noGrp="1" noChangeArrowheads="1"/>
          </p:cNvSpPr>
          <p:nvPr>
            <p:ph idx="1"/>
          </p:nvPr>
        </p:nvSpPr>
        <p:spPr bwMode="auto">
          <a:xfrm>
            <a:off x="4648201" y="384246"/>
            <a:ext cx="723899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A2A2A"/>
                </a:solidFill>
                <a:effectLst/>
                <a:latin typeface="Open Sans"/>
              </a:rPr>
              <a:t>When planning your presentation, you should always keep in mind the question:</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What is the key message (or three key points) for my audience to take away?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A2A2A"/>
                </a:solidFill>
                <a:effectLst/>
                <a:latin typeface="Open Sans"/>
              </a:rPr>
              <a:t>You should be able to communicate that key message very briefly.</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A2A2A"/>
                </a:solidFill>
                <a:effectLst/>
                <a:latin typeface="Open Sans"/>
              </a:rPr>
              <a:t>Some experts recommend a 30-second ‘elevator summary’, others that you can write it on the back of a business card, or say it in no more than 15 words.</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A2A2A"/>
                </a:solidFill>
                <a:effectLst/>
                <a:latin typeface="Open Sans"/>
              </a:rPr>
              <a:t>Whichever rule you choose, the important thing is to keep your core message focused and brief.</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2A2A2A"/>
                </a:solidFill>
                <a:effectLst/>
                <a:latin typeface="Open Sans"/>
              </a:rPr>
              <a:t>And if what you are planning to say doesn’t contribute to that core message, don’t say it.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rPr>
              <a:t/>
            </a:r>
            <a:br>
              <a:rPr kumimoji="0" lang="en-US" altLang="en-US" sz="2400" b="0" i="0" u="none" strike="noStrike" cap="none" normalizeH="0" baseline="0" dirty="0" smtClean="0">
                <a:ln>
                  <a:noFill/>
                </a:ln>
                <a:solidFill>
                  <a:schemeClr val="tx1"/>
                </a:solidFill>
                <a:effectLst/>
              </a:rPr>
            </a:br>
            <a:endParaRPr kumimoji="0" lang="en-US" altLang="en-US" sz="2400" b="0" i="0" u="none" strike="noStrike" cap="none" normalizeH="0" baseline="0" dirty="0" smtClean="0">
              <a:ln>
                <a:noFill/>
              </a:ln>
              <a:solidFill>
                <a:schemeClr val="tx1"/>
              </a:solidFill>
              <a:effectLst/>
            </a:endParaRPr>
          </a:p>
        </p:txBody>
      </p:sp>
      <p:sp>
        <p:nvSpPr>
          <p:cNvPr id="17" name="Text Placeholder 16"/>
          <p:cNvSpPr>
            <a:spLocks noGrp="1"/>
          </p:cNvSpPr>
          <p:nvPr>
            <p:ph type="body" sz="half" idx="2"/>
          </p:nvPr>
        </p:nvSpPr>
        <p:spPr/>
        <p:txBody>
          <a:bodyPr/>
          <a:lstStyle/>
          <a:p>
            <a:endParaRPr lang="en-US"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45933"/>
            <a:ext cx="3680885" cy="1828800"/>
          </a:xfrm>
          <a:prstGeom prst="rect">
            <a:avLst/>
          </a:prstGeom>
        </p:spPr>
      </p:pic>
    </p:spTree>
    <p:extLst>
      <p:ext uri="{BB962C8B-B14F-4D97-AF65-F5344CB8AC3E}">
        <p14:creationId xmlns:p14="http://schemas.microsoft.com/office/powerpoint/2010/main" val="2237101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Smile and Make Eye </a:t>
            </a:r>
            <a:r>
              <a:rPr lang="en-US" sz="3200" b="1" dirty="0" smtClean="0"/>
              <a:t>Contact</a:t>
            </a:r>
            <a:endParaRPr lang="en-US" sz="3200" b="1" dirty="0"/>
          </a:p>
        </p:txBody>
      </p:sp>
      <p:sp>
        <p:nvSpPr>
          <p:cNvPr id="3" name="Content Placeholder 2"/>
          <p:cNvSpPr>
            <a:spLocks noGrp="1"/>
          </p:cNvSpPr>
          <p:nvPr>
            <p:ph idx="1"/>
          </p:nvPr>
        </p:nvSpPr>
        <p:spPr/>
        <p:txBody>
          <a:bodyPr>
            <a:normAutofit/>
          </a:bodyPr>
          <a:lstStyle/>
          <a:p>
            <a:r>
              <a:rPr lang="en-US" sz="2400" b="1" dirty="0"/>
              <a:t>This sounds very easy, but a surprisingly large number of presenters fail to do it.</a:t>
            </a:r>
          </a:p>
          <a:p>
            <a:r>
              <a:rPr lang="en-US" sz="2400" dirty="0"/>
              <a:t>If you smile and make eye contact, you are </a:t>
            </a:r>
            <a:r>
              <a:rPr lang="en-US" sz="2400" b="1" u="sng" dirty="0">
                <a:hlinkClick r:id="rId2"/>
              </a:rPr>
              <a:t>building rapport</a:t>
            </a:r>
            <a:r>
              <a:rPr lang="en-US" sz="2400" dirty="0"/>
              <a:t>, which helps the audience to connect with you and your subject. It also helps you to feel less nervous, because you are talking to individuals, not to a great mass of unknown people.</a:t>
            </a:r>
          </a:p>
          <a:p>
            <a:r>
              <a:rPr lang="en-US" sz="2400" dirty="0"/>
              <a:t>To help you with this, make sure that you don’t turn down all the lights so that only the slide screen is visible. </a:t>
            </a:r>
            <a:r>
              <a:rPr lang="en-US" sz="2400" b="1" dirty="0"/>
              <a:t>Your audience needs to see you as well as your slides.</a:t>
            </a:r>
            <a:endParaRPr lang="en-US" sz="2400" dirty="0"/>
          </a:p>
          <a:p>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799" y="3445933"/>
            <a:ext cx="3680885" cy="1828800"/>
          </a:xfrm>
          <a:prstGeom prst="rect">
            <a:avLst/>
          </a:prstGeom>
        </p:spPr>
      </p:pic>
    </p:spTree>
    <p:extLst>
      <p:ext uri="{BB962C8B-B14F-4D97-AF65-F5344CB8AC3E}">
        <p14:creationId xmlns:p14="http://schemas.microsoft.com/office/powerpoint/2010/main" val="4123755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Start Strongly</a:t>
            </a:r>
            <a:br>
              <a:rPr lang="en-US" sz="3200" b="1" dirty="0"/>
            </a:br>
            <a:r>
              <a:rPr lang="en-US" sz="3200" b="1" dirty="0"/>
              <a:t/>
            </a:r>
            <a:br>
              <a:rPr lang="en-US" sz="3200" b="1" dirty="0"/>
            </a:br>
            <a:endParaRPr lang="en-US" sz="3200" b="1" dirty="0"/>
          </a:p>
        </p:txBody>
      </p:sp>
      <p:sp>
        <p:nvSpPr>
          <p:cNvPr id="3" name="Content Placeholder 2"/>
          <p:cNvSpPr>
            <a:spLocks noGrp="1"/>
          </p:cNvSpPr>
          <p:nvPr>
            <p:ph idx="1"/>
          </p:nvPr>
        </p:nvSpPr>
        <p:spPr/>
        <p:txBody>
          <a:bodyPr>
            <a:normAutofit/>
          </a:bodyPr>
          <a:lstStyle/>
          <a:p>
            <a:r>
              <a:rPr lang="en-US" sz="2400" b="1" dirty="0"/>
              <a:t>The beginning of your presentation is crucial. You need to grab your audience’s attention and hold it.</a:t>
            </a:r>
          </a:p>
          <a:p>
            <a:r>
              <a:rPr lang="en-US" sz="2400" dirty="0"/>
              <a:t>They will give you a few minutes’ grace in which to entertain them, before they start to switch off if you’re dull. So don’t waste that on explaining who you are. Start by entertaining them.</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45932"/>
            <a:ext cx="3680885" cy="1828801"/>
          </a:xfrm>
          <a:prstGeom prst="rect">
            <a:avLst/>
          </a:prstGeom>
        </p:spPr>
      </p:pic>
    </p:spTree>
    <p:extLst>
      <p:ext uri="{BB962C8B-B14F-4D97-AF65-F5344CB8AC3E}">
        <p14:creationId xmlns:p14="http://schemas.microsoft.com/office/powerpoint/2010/main" val="726391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400" dirty="0"/>
              <a:t>Contain no more than 10 slides;</a:t>
            </a:r>
          </a:p>
          <a:p>
            <a:r>
              <a:rPr lang="en-US" sz="2400" dirty="0"/>
              <a:t>Last no more than 20 minutes; and</a:t>
            </a:r>
          </a:p>
          <a:p>
            <a:r>
              <a:rPr lang="en-US" sz="2400" dirty="0"/>
              <a:t>Use a font size of no less than 30 point.</a:t>
            </a:r>
          </a:p>
          <a:p>
            <a:r>
              <a:rPr lang="en-US" sz="2400" dirty="0"/>
              <a:t>This last is particularly important as it stops you trying to put too much information on any one slide. This whole approach avoids the dreaded ‘Death by PowerPoint’.</a:t>
            </a:r>
          </a:p>
          <a:p>
            <a:r>
              <a:rPr lang="en-US" sz="2400" dirty="0"/>
              <a:t>As a general rule, slides should be the sideshow to you, the presenter. A good set of slides should be no use without the presenter, and they should definitely contain less, rather than more, information, expressed simply.</a:t>
            </a:r>
          </a:p>
          <a:p>
            <a:r>
              <a:rPr lang="en-US" sz="2400" dirty="0"/>
              <a:t>If you need to provide more information, create a bespoke handout and give it out </a:t>
            </a:r>
            <a:r>
              <a:rPr lang="en-US" sz="2400" b="1" dirty="0"/>
              <a:t>after</a:t>
            </a:r>
            <a:r>
              <a:rPr lang="en-US" sz="2400" dirty="0"/>
              <a:t> your presentation.</a:t>
            </a:r>
          </a:p>
          <a:p>
            <a:pPr marL="0" indent="0">
              <a:buNone/>
            </a:pPr>
            <a:r>
              <a:rPr lang="en-US" sz="2400" dirty="0"/>
              <a:t/>
            </a:r>
            <a:br>
              <a:rPr lang="en-US" sz="2400" dirty="0"/>
            </a:br>
            <a:endParaRPr lang="en-US" sz="2400" dirty="0"/>
          </a:p>
        </p:txBody>
      </p:sp>
      <p:sp>
        <p:nvSpPr>
          <p:cNvPr id="5" name="Text Placeholder 4"/>
          <p:cNvSpPr>
            <a:spLocks noGrp="1"/>
          </p:cNvSpPr>
          <p:nvPr>
            <p:ph type="body" sz="half" idx="2"/>
          </p:nvPr>
        </p:nvSpPr>
        <p:spPr/>
        <p:txBody>
          <a:bodyPr/>
          <a:lstStyle/>
          <a:p>
            <a:endParaRPr lang="en-US" dirty="0"/>
          </a:p>
        </p:txBody>
      </p:sp>
      <p:sp>
        <p:nvSpPr>
          <p:cNvPr id="6" name="Title 5"/>
          <p:cNvSpPr>
            <a:spLocks noGrp="1"/>
          </p:cNvSpPr>
          <p:nvPr>
            <p:ph type="title"/>
          </p:nvPr>
        </p:nvSpPr>
        <p:spPr/>
        <p:txBody>
          <a:bodyPr>
            <a:normAutofit/>
          </a:bodyPr>
          <a:lstStyle/>
          <a:p>
            <a:r>
              <a:rPr lang="en-US" sz="3200" b="1" dirty="0" smtClean="0"/>
              <a:t>Rules for slideshows</a:t>
            </a:r>
            <a:endParaRPr lang="en-US" sz="3200" b="1"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445932"/>
            <a:ext cx="3680885" cy="1828801"/>
          </a:xfrm>
          <a:prstGeom prst="rect">
            <a:avLst/>
          </a:prstGeom>
        </p:spPr>
      </p:pic>
    </p:spTree>
    <p:extLst>
      <p:ext uri="{BB962C8B-B14F-4D97-AF65-F5344CB8AC3E}">
        <p14:creationId xmlns:p14="http://schemas.microsoft.com/office/powerpoint/2010/main" val="213579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Tell Stories</a:t>
            </a:r>
            <a:br>
              <a:rPr lang="en-US" sz="3200" b="1" dirty="0"/>
            </a:br>
            <a:endParaRPr lang="en-US" sz="3200" b="1" dirty="0"/>
          </a:p>
        </p:txBody>
      </p:sp>
      <p:sp>
        <p:nvSpPr>
          <p:cNvPr id="3" name="Content Placeholder 2"/>
          <p:cNvSpPr>
            <a:spLocks noGrp="1"/>
          </p:cNvSpPr>
          <p:nvPr>
            <p:ph idx="1"/>
          </p:nvPr>
        </p:nvSpPr>
        <p:spPr/>
        <p:txBody>
          <a:bodyPr>
            <a:normAutofit/>
          </a:bodyPr>
          <a:lstStyle/>
          <a:p>
            <a:r>
              <a:rPr lang="en-US" sz="2400" dirty="0"/>
              <a:t>Stories help us to pay attention, and also to remember things. If you can use stories in your presentation, your audience is more likely to engage and to remember your points afterwards. It is a good idea to start with a story, but there is a wider point too: you need your presentation to act like a story.</a:t>
            </a:r>
          </a:p>
          <a:p>
            <a:r>
              <a:rPr lang="en-US" sz="2400" dirty="0"/>
              <a:t>Think about what story you are trying to tell your audience, and create your presentation to tell it.</a:t>
            </a:r>
          </a:p>
          <a:p>
            <a:pPr marL="0" indent="0">
              <a:buNone/>
            </a:pPr>
            <a:r>
              <a:rPr lang="en-US" sz="2400" dirty="0"/>
              <a:t/>
            </a:r>
            <a:br>
              <a:rPr lang="en-US" sz="2400" dirty="0"/>
            </a:br>
            <a:endParaRPr lang="en-US" sz="2400" dirty="0"/>
          </a:p>
        </p:txBody>
      </p:sp>
      <p:sp>
        <p:nvSpPr>
          <p:cNvPr id="4" name="Text Placeholder 3"/>
          <p:cNvSpPr>
            <a:spLocks noGrp="1"/>
          </p:cNvSpPr>
          <p:nvPr>
            <p:ph type="body" sz="half" idx="2"/>
          </p:nvPr>
        </p:nvSpPr>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3445933"/>
            <a:ext cx="3680885" cy="1828800"/>
          </a:xfrm>
          <a:prstGeom prst="rect">
            <a:avLst/>
          </a:prstGeom>
        </p:spPr>
      </p:pic>
    </p:spTree>
    <p:extLst>
      <p:ext uri="{BB962C8B-B14F-4D97-AF65-F5344CB8AC3E}">
        <p14:creationId xmlns:p14="http://schemas.microsoft.com/office/powerpoint/2010/main" val="341337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77</TotalTime>
  <Words>846</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Open Sans</vt:lpstr>
      <vt:lpstr>Celestial</vt:lpstr>
      <vt:lpstr>HOW to create and do effective Presentation</vt:lpstr>
      <vt:lpstr>Show your Passion and connect with your audience Focus on Your Audience’s needs Keep it simple Smile and make eye contact  start strongly rules for slideshows tell stories effective voice body language relax, breathe and enjoy </vt:lpstr>
      <vt:lpstr>Show your Passion and Connect with your Audience </vt:lpstr>
      <vt:lpstr>Focus on your Audience’s Needs </vt:lpstr>
      <vt:lpstr>Keep it Simple </vt:lpstr>
      <vt:lpstr>Smile and Make Eye Contact</vt:lpstr>
      <vt:lpstr>Start Strongly  </vt:lpstr>
      <vt:lpstr>Rules for slideshows</vt:lpstr>
      <vt:lpstr>Tell Stories </vt:lpstr>
      <vt:lpstr>Effective Voice</vt:lpstr>
      <vt:lpstr>Body languages </vt:lpstr>
      <vt:lpstr>Relax, Breathe and Enjoy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and do effective Presentation</dc:title>
  <dc:creator>d</dc:creator>
  <cp:lastModifiedBy>d</cp:lastModifiedBy>
  <cp:revision>8</cp:revision>
  <dcterms:created xsi:type="dcterms:W3CDTF">2020-10-08T10:25:24Z</dcterms:created>
  <dcterms:modified xsi:type="dcterms:W3CDTF">2020-10-08T11:42:46Z</dcterms:modified>
</cp:coreProperties>
</file>