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8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3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0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8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FAF5B8-A210-4A6C-B9F9-712F9FA8242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01F6B1-8581-475F-9196-D77DF3E6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4F79-5902-F047-16A7-27901A97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599" y="1684867"/>
            <a:ext cx="8736013" cy="2650066"/>
          </a:xfrm>
        </p:spPr>
        <p:txBody>
          <a:bodyPr/>
          <a:lstStyle/>
          <a:p>
            <a:r>
              <a:rPr lang="en-US" sz="6600" dirty="0">
                <a:latin typeface="Arial Black" panose="020B0A04020102020204" pitchFamily="34" charset="0"/>
              </a:rPr>
              <a:t>COFFEE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24094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C8A0-2596-234C-FAB5-A92FFFCA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D388-1E36-94A1-5F75-C2AF53AF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 Condensed" panose="020B0502040204020203" pitchFamily="34" charset="0"/>
              </a:rPr>
              <a:t>This repository contains a detailed analysis of transactional sales data from a local coffee shop, covering individual sales records over time. The primary goal is to identify sales trends, analyze customer behavior patterns, and track the performance of top-selling products to inform future business and marketing strategies.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4F6F0D-BAF3-44CB-8DF8-2434E4F5040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02376" y="5050935"/>
            <a:ext cx="57890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E160-D800-4619-94E7-1F4424A2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Key Metrics (KPMs)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618F-0933-0BD8-32B2-58EDF39B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56979" cy="34163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The dataset contains </a:t>
            </a:r>
            <a:r>
              <a:rPr lang="en-US" altLang="en-US" dirty="0">
                <a:latin typeface="Bahnschrift Condensed" panose="020B0502040204020203" pitchFamily="34" charset="0"/>
              </a:rPr>
              <a:t>3547 t</a:t>
            </a:r>
            <a:r>
              <a:rPr lang="en-US" alt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ransactions across a 13-month period, capturing product, revenue, and temporal data</a:t>
            </a:r>
          </a:p>
          <a:p>
            <a:r>
              <a:rPr lang="en-US" alt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Total Transactions- 3547</a:t>
            </a:r>
          </a:p>
          <a:p>
            <a:r>
              <a:rPr lang="en-US" alt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Total Sales Revenue- $112,245.58</a:t>
            </a:r>
          </a:p>
          <a:p>
            <a:r>
              <a:rPr lang="en-US" alt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Average Sales Amount- $31.65</a:t>
            </a:r>
          </a:p>
        </p:txBody>
      </p:sp>
    </p:spTree>
    <p:extLst>
      <p:ext uri="{BB962C8B-B14F-4D97-AF65-F5344CB8AC3E}">
        <p14:creationId xmlns:p14="http://schemas.microsoft.com/office/powerpoint/2010/main" val="260512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7EE7-73CB-B2AE-6524-134479D4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48513" cy="70696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Product Deep Dive: Top Sellers and Revenue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23CB-F2C0-DC5A-7364-DC0DDFC8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Top 3 Best-Selling Coffee Names (by Volume)-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Americano with Milk:</a:t>
            </a:r>
            <a:r>
              <a:rPr lang="en-US" dirty="0">
                <a:latin typeface="Bahnschrift Condensed" panose="020B0502040204020203" pitchFamily="34" charset="0"/>
              </a:rPr>
              <a:t> 809 transactions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Latte:</a:t>
            </a:r>
            <a:r>
              <a:rPr lang="en-US" dirty="0">
                <a:latin typeface="Bahnschrift Condensed" panose="020B0502040204020203" pitchFamily="34" charset="0"/>
              </a:rPr>
              <a:t> 757 transactions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Americano:</a:t>
            </a:r>
            <a:r>
              <a:rPr lang="en-US" dirty="0">
                <a:latin typeface="Bahnschrift Condensed" panose="020B0502040204020203" pitchFamily="34" charset="0"/>
              </a:rPr>
              <a:t> 564 transactions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Top 3 Revenue Generating Coffee Names (by Sales Amount)-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Latte: $26,875.30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Americano with Milk: $24,751.12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Cappuccino: $17,439.14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3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1D29-0289-3670-46A3-2F9311F6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67" y="1007532"/>
            <a:ext cx="8688700" cy="67309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When Do We Sell? Peak Times and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03E6-3607-739B-BB5A-3D8F4F67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5999"/>
            <a:ext cx="8825659" cy="43518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Sales by Time of Day (Total Revenue)-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Night: $38,186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Afternoon: $38,130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Morning: $35.929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Peak Sales Day (by Revenue)- Tuesday (Tue)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Top 3 Peak Sales Hours (by Revenue)-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10:00 (10 AM): $10,198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16:00 (4 PM): $9,031</a:t>
            </a:r>
          </a:p>
          <a:p>
            <a:pPr marL="0" indent="0">
              <a:buNone/>
            </a:pPr>
            <a:r>
              <a:rPr lang="en-US" b="1" dirty="0">
                <a:latin typeface="Bahnschrift Condensed" panose="020B0502040204020203" pitchFamily="34" charset="0"/>
              </a:rPr>
              <a:t>11:00 (11 AM): $8,453</a:t>
            </a:r>
          </a:p>
        </p:txBody>
      </p:sp>
    </p:spTree>
    <p:extLst>
      <p:ext uri="{BB962C8B-B14F-4D97-AF65-F5344CB8AC3E}">
        <p14:creationId xmlns:p14="http://schemas.microsoft.com/office/powerpoint/2010/main" val="305756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4FB4-0A55-802D-43E3-063EE400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Key Outcomes and Strategic 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AFB88-EE68-AA45-F11A-503D7DA1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8825659" cy="4216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Product Focus: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b="1" dirty="0">
                <a:latin typeface="Bahnschrift Condensed" panose="020B0502040204020203" pitchFamily="34" charset="0"/>
              </a:rPr>
              <a:t>Latte</a:t>
            </a:r>
            <a:r>
              <a:rPr lang="en-US" dirty="0">
                <a:latin typeface="Bahnschrift Condensed" panose="020B0502040204020203" pitchFamily="34" charset="0"/>
              </a:rPr>
              <a:t> and </a:t>
            </a:r>
            <a:r>
              <a:rPr lang="en-US" b="1" dirty="0">
                <a:latin typeface="Bahnschrift Condensed" panose="020B0502040204020203" pitchFamily="34" charset="0"/>
              </a:rPr>
              <a:t>Americano with Milk</a:t>
            </a:r>
            <a:r>
              <a:rPr lang="en-US" dirty="0">
                <a:latin typeface="Bahnschrift Condensed" panose="020B0502040204020203" pitchFamily="34" charset="0"/>
              </a:rPr>
              <a:t> are the business's backbone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Temporal Focus:</a:t>
            </a:r>
            <a:r>
              <a:rPr lang="en-US" alt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Night</a:t>
            </a:r>
            <a:r>
              <a:rPr lang="en-US" alt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 is the highest revenue period; 10 AM is the highest-grossing hour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Payment:</a:t>
            </a:r>
            <a:r>
              <a:rPr lang="en-US" alt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 The business is entirely reliant on 100%  card transactions.</a:t>
            </a:r>
          </a:p>
          <a:p>
            <a:r>
              <a:rPr lang="en-US" b="1" dirty="0">
                <a:latin typeface="Bahnschrift Condensed" panose="020B0502040204020203" pitchFamily="34" charset="0"/>
              </a:rPr>
              <a:t>Price Optimization:</a:t>
            </a:r>
            <a:r>
              <a:rPr lang="en-US" dirty="0">
                <a:latin typeface="Bahnschrift Condensed" panose="020B0502040204020203" pitchFamily="34" charset="0"/>
              </a:rPr>
              <a:t> Review pricing for high-volume, lower-revenue items (like plain Americano) and low-volume, high-revenue items (like Cappuccino) to maximize profit margins.</a:t>
            </a:r>
          </a:p>
          <a:p>
            <a:r>
              <a:rPr lang="en-US" b="1" dirty="0">
                <a:latin typeface="Bahnschrift Condensed" panose="020B0502040204020203" pitchFamily="34" charset="0"/>
              </a:rPr>
              <a:t>Night-Time Offerings:</a:t>
            </a:r>
            <a:r>
              <a:rPr lang="en-US" dirty="0">
                <a:latin typeface="Bahnschrift Condensed" panose="020B0502040204020203" pitchFamily="34" charset="0"/>
              </a:rPr>
              <a:t> Since Night is the top revenue period, promote premium evening items, desserts, or specialty night drinks to capitalize on this demand.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Operational Readiness:</a:t>
            </a:r>
            <a:r>
              <a:rPr lang="en-US" alt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 Ensure sufficient staff and inventory for the 10 AM, 11 AM, and 4 text peak hours.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9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41E3-A7B3-FAED-AD7D-6647E87C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7C419E-C228-8E14-75C0-57E1B0C6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26" y="2603500"/>
            <a:ext cx="6238661" cy="3416300"/>
          </a:xfrm>
        </p:spPr>
      </p:pic>
    </p:spTree>
    <p:extLst>
      <p:ext uri="{BB962C8B-B14F-4D97-AF65-F5344CB8AC3E}">
        <p14:creationId xmlns:p14="http://schemas.microsoft.com/office/powerpoint/2010/main" val="2462887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347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Bahnschrift Condensed</vt:lpstr>
      <vt:lpstr>Century Gothic</vt:lpstr>
      <vt:lpstr>Wingdings 3</vt:lpstr>
      <vt:lpstr>Ion Boardroom</vt:lpstr>
      <vt:lpstr>COFFEE SALES DASHBOARD</vt:lpstr>
      <vt:lpstr>OVERVIEW</vt:lpstr>
      <vt:lpstr>Key Metrics (KPMs)</vt:lpstr>
      <vt:lpstr>Product Deep Dive: Top Sellers and Revenue Drivers</vt:lpstr>
      <vt:lpstr>When Do We Sell? Peak Times and Days</vt:lpstr>
      <vt:lpstr>Key Outcomes and Strategic Recommendations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Shukla</dc:creator>
  <cp:lastModifiedBy>Kajal Shukla</cp:lastModifiedBy>
  <cp:revision>1</cp:revision>
  <dcterms:created xsi:type="dcterms:W3CDTF">2025-10-27T12:32:54Z</dcterms:created>
  <dcterms:modified xsi:type="dcterms:W3CDTF">2025-10-27T13:48:22Z</dcterms:modified>
</cp:coreProperties>
</file>