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3544114641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DC6AE7-BCBE-4999-BE65-18A8955147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F8E575-D145-4618-906E-FA4846D4BB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12/29/2024 3:00:51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5DAEF40-F937-4593-B78B-2A717AFFD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" y="0"/>
            <a:ext cx="1200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2024-12-29T03:00:52Z</dcterms:created>
  <dcterms:modified xsi:type="dcterms:W3CDTF">2024-12-29T03:00:52Z</dcterms:modified>
</cp:coreProperties>
</file>