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71" r:id="rId8"/>
    <p:sldId id="272" r:id="rId9"/>
    <p:sldId id="273" r:id="rId10"/>
    <p:sldId id="267" r:id="rId11"/>
    <p:sldId id="268" r:id="rId12"/>
    <p:sldId id="269" r:id="rId13"/>
    <p:sldId id="274" r:id="rId14"/>
    <p:sldId id="27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76" d="100"/>
          <a:sy n="76" d="100"/>
        </p:scale>
        <p:origin x="-120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0498E35-150C-4B13-BD87-A629D5994A0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246C6D-3570-47F4-A26B-A6BACC96AA9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project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861048"/>
            <a:ext cx="61722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WEB-BASED APPLICATION FOR FOOD WASTE MANAGEMENT</a:t>
            </a:r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8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624"/>
            <a:ext cx="7467600" cy="3654777"/>
          </a:xfrm>
        </p:spPr>
      </p:pic>
    </p:spTree>
    <p:extLst>
      <p:ext uri="{BB962C8B-B14F-4D97-AF65-F5344CB8AC3E}">
        <p14:creationId xmlns:p14="http://schemas.microsoft.com/office/powerpoint/2010/main" val="147559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6386"/>
            <a:ext cx="7467600" cy="3621252"/>
          </a:xfrm>
        </p:spPr>
      </p:pic>
    </p:spTree>
    <p:extLst>
      <p:ext uri="{BB962C8B-B14F-4D97-AF65-F5344CB8AC3E}">
        <p14:creationId xmlns:p14="http://schemas.microsoft.com/office/powerpoint/2010/main" val="106272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1353"/>
            <a:ext cx="7467600" cy="3591318"/>
          </a:xfrm>
        </p:spPr>
      </p:pic>
    </p:spTree>
    <p:extLst>
      <p:ext uri="{BB962C8B-B14F-4D97-AF65-F5344CB8AC3E}">
        <p14:creationId xmlns:p14="http://schemas.microsoft.com/office/powerpoint/2010/main" val="9153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4564"/>
            <a:ext cx="7467600" cy="362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14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7467600" cy="364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22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2622064"/>
            <a:ext cx="305243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/>
              <a:t>THANK YOU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11121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BATCHMATES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Ranjith</a:t>
            </a:r>
            <a:r>
              <a:rPr lang="en-US" dirty="0" smtClean="0"/>
              <a:t> S </a:t>
            </a:r>
          </a:p>
          <a:p>
            <a:pPr marL="0" indent="0">
              <a:buNone/>
            </a:pPr>
            <a:r>
              <a:rPr lang="en-US" dirty="0" err="1" smtClean="0"/>
              <a:t>Kaja</a:t>
            </a:r>
            <a:r>
              <a:rPr lang="en-US" dirty="0" smtClean="0"/>
              <a:t> </a:t>
            </a:r>
            <a:r>
              <a:rPr lang="en-US" dirty="0" err="1" smtClean="0"/>
              <a:t>Mohaidheen</a:t>
            </a:r>
            <a:r>
              <a:rPr lang="en-US" dirty="0" smtClean="0"/>
              <a:t> I </a:t>
            </a:r>
          </a:p>
          <a:p>
            <a:pPr marL="0" indent="0">
              <a:buNone/>
            </a:pPr>
            <a:r>
              <a:rPr lang="en-US" dirty="0" err="1" smtClean="0"/>
              <a:t>Dharaneesh</a:t>
            </a:r>
            <a:r>
              <a:rPr lang="en-US" dirty="0" smtClean="0"/>
              <a:t> S 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Title :</a:t>
            </a:r>
          </a:p>
          <a:p>
            <a:pPr marL="0" indent="0">
              <a:buNone/>
            </a:pPr>
            <a:r>
              <a:rPr lang="en-US" dirty="0" smtClean="0"/>
              <a:t>WEB-BASED APPLICATION FOR FOOD WASTE MANAGEMENT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9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can assist in collecting the leftover foods from marriage-halls or parties and to distribute among those in need.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system there are 4 modules :</a:t>
            </a:r>
          </a:p>
          <a:p>
            <a:pPr marL="0" indent="0">
              <a:buNone/>
            </a:pPr>
            <a:r>
              <a:rPr lang="en-US" dirty="0" smtClean="0"/>
              <a:t>1.Admin</a:t>
            </a:r>
          </a:p>
          <a:p>
            <a:pPr marL="0" indent="0">
              <a:buNone/>
            </a:pPr>
            <a:r>
              <a:rPr lang="en-US" dirty="0" smtClean="0"/>
              <a:t>2.Donor</a:t>
            </a:r>
          </a:p>
          <a:p>
            <a:pPr marL="0" indent="0">
              <a:buNone/>
            </a:pPr>
            <a:r>
              <a:rPr lang="en-US" dirty="0" smtClean="0"/>
              <a:t>3.NGO</a:t>
            </a:r>
          </a:p>
          <a:p>
            <a:pPr marL="0" indent="0">
              <a:buNone/>
            </a:pPr>
            <a:r>
              <a:rPr lang="en-US" dirty="0" smtClean="0"/>
              <a:t>4.Logistics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1.Admin :</a:t>
            </a:r>
          </a:p>
          <a:p>
            <a:pPr marL="0" indent="0">
              <a:buNone/>
            </a:pPr>
            <a:r>
              <a:rPr lang="en-US" dirty="0" smtClean="0"/>
              <a:t>Admin will receive the requests of Donor, NGO and Logistics.</a:t>
            </a:r>
          </a:p>
          <a:p>
            <a:pPr marL="0" indent="0">
              <a:buNone/>
            </a:pPr>
            <a:r>
              <a:rPr lang="en-US" dirty="0" smtClean="0"/>
              <a:t>Admin can Accept or Deny the requests.</a:t>
            </a:r>
          </a:p>
          <a:p>
            <a:pPr marL="0" indent="0">
              <a:buNone/>
            </a:pPr>
            <a:r>
              <a:rPr lang="en-US" dirty="0" smtClean="0"/>
              <a:t>Admin can map the NGO and Logistics.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3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2.Donor :</a:t>
            </a:r>
          </a:p>
          <a:p>
            <a:pPr marL="0" indent="0">
              <a:buNone/>
            </a:pPr>
            <a:r>
              <a:rPr lang="en-US" dirty="0" smtClean="0"/>
              <a:t>Donor will raise the request,</a:t>
            </a:r>
          </a:p>
          <a:p>
            <a:pPr marL="0" indent="0">
              <a:buNone/>
            </a:pPr>
            <a:r>
              <a:rPr lang="en-US" dirty="0" smtClean="0"/>
              <a:t>Can view the raise,</a:t>
            </a:r>
          </a:p>
          <a:p>
            <a:pPr marL="0" indent="0">
              <a:buNone/>
            </a:pPr>
            <a:r>
              <a:rPr lang="en-US" dirty="0" smtClean="0"/>
              <a:t>Can view the status.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3.NGO :</a:t>
            </a:r>
          </a:p>
          <a:p>
            <a:pPr marL="0" indent="0">
              <a:buNone/>
            </a:pPr>
            <a:r>
              <a:rPr lang="en-US" dirty="0" smtClean="0"/>
              <a:t>NGO will raise the request with Location, and </a:t>
            </a:r>
            <a:r>
              <a:rPr lang="en-US" dirty="0" err="1" smtClean="0"/>
              <a:t>No.Of.food</a:t>
            </a:r>
            <a:r>
              <a:rPr lang="en-US" dirty="0" smtClean="0"/>
              <a:t> packet needed.</a:t>
            </a:r>
          </a:p>
          <a:p>
            <a:pPr marL="0" indent="0">
              <a:buNone/>
            </a:pPr>
            <a:r>
              <a:rPr lang="en-US" dirty="0" smtClean="0"/>
              <a:t>Can view the raise and status.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17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4.Logistics :</a:t>
            </a:r>
          </a:p>
          <a:p>
            <a:pPr marL="0" indent="0">
              <a:buNone/>
            </a:pPr>
            <a:r>
              <a:rPr lang="en-US" dirty="0" smtClean="0"/>
              <a:t>Logistics can raise request by their location, vehicle type and number.</a:t>
            </a:r>
          </a:p>
          <a:p>
            <a:pPr marL="0" indent="0">
              <a:buNone/>
            </a:pPr>
            <a:r>
              <a:rPr lang="en-US" dirty="0" smtClean="0"/>
              <a:t>Can view the status.</a:t>
            </a:r>
          </a:p>
          <a:p>
            <a:pPr marL="0" indent="0">
              <a:buNone/>
            </a:pPr>
            <a:r>
              <a:rPr lang="en-US" dirty="0" smtClean="0"/>
              <a:t>Can view the raise.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are the 4 modules.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7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9" y="1600200"/>
            <a:ext cx="6385201" cy="4873625"/>
          </a:xfrm>
        </p:spPr>
      </p:pic>
    </p:spTree>
    <p:extLst>
      <p:ext uri="{BB962C8B-B14F-4D97-AF65-F5344CB8AC3E}">
        <p14:creationId xmlns:p14="http://schemas.microsoft.com/office/powerpoint/2010/main" val="260128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and 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Existing System :</a:t>
            </a:r>
          </a:p>
          <a:p>
            <a:pPr marL="0" indent="0">
              <a:buNone/>
            </a:pPr>
            <a:r>
              <a:rPr lang="en-US" dirty="0" smtClean="0"/>
              <a:t>Donors and NGOs will communicate with calls.</a:t>
            </a:r>
          </a:p>
          <a:p>
            <a:pPr marL="0" indent="0">
              <a:buNone/>
            </a:pPr>
            <a:r>
              <a:rPr lang="en-US" dirty="0" smtClean="0"/>
              <a:t>Difficult to find donors or NGOs even there is </a:t>
            </a:r>
            <a:r>
              <a:rPr lang="en-US" dirty="0" err="1" smtClean="0"/>
              <a:t>availablity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Proposed System :</a:t>
            </a:r>
          </a:p>
          <a:p>
            <a:pPr marL="0" indent="0">
              <a:buNone/>
            </a:pPr>
            <a:r>
              <a:rPr lang="en-US" dirty="0" smtClean="0"/>
              <a:t>Donors and NGOs can find them easily with the work of admin.</a:t>
            </a:r>
          </a:p>
          <a:p>
            <a:pPr marL="0" indent="0">
              <a:buNone/>
            </a:pPr>
            <a:r>
              <a:rPr lang="en-US" dirty="0" smtClean="0"/>
              <a:t>Delivery persons known as logistics will also get login for their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6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 and Hardware 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Hardware :</a:t>
            </a:r>
          </a:p>
          <a:p>
            <a:pPr marL="0" indent="0">
              <a:buNone/>
            </a:pPr>
            <a:r>
              <a:rPr lang="en-US" dirty="0" smtClean="0"/>
              <a:t>Running PC with minimum of 4gb ram</a:t>
            </a:r>
          </a:p>
          <a:p>
            <a:pPr marL="0" indent="0">
              <a:buNone/>
            </a:pPr>
            <a:r>
              <a:rPr lang="en-US" dirty="0" smtClean="0"/>
              <a:t>Software :</a:t>
            </a:r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JSP for frontend</a:t>
            </a:r>
          </a:p>
          <a:p>
            <a:pPr marL="0" indent="0">
              <a:buNone/>
            </a:pPr>
            <a:r>
              <a:rPr lang="en-US" dirty="0" err="1" smtClean="0"/>
              <a:t>HeidiSQL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MySQL for backend</a:t>
            </a:r>
          </a:p>
          <a:p>
            <a:pPr marL="0" indent="0">
              <a:buNone/>
            </a:pPr>
            <a:r>
              <a:rPr lang="en-US" dirty="0" err="1" smtClean="0"/>
              <a:t>Netbeans</a:t>
            </a:r>
            <a:r>
              <a:rPr lang="en-US" dirty="0" smtClean="0"/>
              <a:t> with apache tomcat for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064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340</TotalTime>
  <Words>255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 project </vt:lpstr>
      <vt:lpstr>BATCHMATES</vt:lpstr>
      <vt:lpstr>Objective</vt:lpstr>
      <vt:lpstr>Modules</vt:lpstr>
      <vt:lpstr>Modules</vt:lpstr>
      <vt:lpstr>Modules</vt:lpstr>
      <vt:lpstr>Flow diagram</vt:lpstr>
      <vt:lpstr>Existing and Proposed System</vt:lpstr>
      <vt:lpstr>Software  and Hardware requirements </vt:lpstr>
      <vt:lpstr>OUTPUTS </vt:lpstr>
      <vt:lpstr>OUTPUTS </vt:lpstr>
      <vt:lpstr>OUTPUTS </vt:lpstr>
      <vt:lpstr>Outputs</vt:lpstr>
      <vt:lpstr>Outputs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and entrepreneurship 2021 - 2022</dc:title>
  <dc:creator>HP</dc:creator>
  <cp:lastModifiedBy>Admin</cp:lastModifiedBy>
  <cp:revision>21</cp:revision>
  <dcterms:created xsi:type="dcterms:W3CDTF">2021-11-11T15:22:24Z</dcterms:created>
  <dcterms:modified xsi:type="dcterms:W3CDTF">2023-08-01T00:36:10Z</dcterms:modified>
</cp:coreProperties>
</file>