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3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9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05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79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69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85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15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7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17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670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146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7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57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6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B788-4FC7-4DF9-8865-80A437DF9EDC}" type="datetimeFigureOut">
              <a:rPr lang="de-CH" smtClean="0"/>
              <a:t>24.10.2018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931142-5348-4E8F-84FB-E9E595250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6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716F-0B3D-4D3B-88B1-35041C42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de-CH"/>
              <a:t>WS3C - Projektvorstellung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50D38-D928-46C7-8291-91D5D91CA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b="1"/>
              <a:t>Malergeschäft Buchmann</a:t>
            </a:r>
          </a:p>
        </p:txBody>
      </p:sp>
    </p:spTree>
    <p:extLst>
      <p:ext uri="{BB962C8B-B14F-4D97-AF65-F5344CB8AC3E}">
        <p14:creationId xmlns:p14="http://schemas.microsoft.com/office/powerpoint/2010/main" val="36274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81840-45C4-413B-93FE-36651A51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B346A-4D8B-4AA9-BB5E-3DB0B82F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Ruedi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CC650D-06C3-44AF-B12D-9DC906E01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88842"/>
            <a:ext cx="3238759" cy="32387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177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96AF-3B17-4980-B40C-E57B981F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Wünsche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34B61-9C8F-416F-B886-5D1577B8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Seine Angebote einfach und übersichtlich darstellen</a:t>
            </a:r>
          </a:p>
          <a:p>
            <a:r>
              <a:rPr lang="de-CH" dirty="0"/>
              <a:t>Nach dem Motto ‘Klein aber fein’ auftreten</a:t>
            </a:r>
          </a:p>
        </p:txBody>
      </p:sp>
    </p:spTree>
    <p:extLst>
      <p:ext uri="{BB962C8B-B14F-4D97-AF65-F5344CB8AC3E}">
        <p14:creationId xmlns:p14="http://schemas.microsoft.com/office/powerpoint/2010/main" val="267805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DFF44-0FAE-4923-B28C-35C2F92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Kernfunktionen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B5DED-DB3D-44D4-85B3-2592124E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Navigation</a:t>
            </a:r>
          </a:p>
          <a:p>
            <a:r>
              <a:rPr lang="de-CH" dirty="0"/>
              <a:t>Informationen</a:t>
            </a:r>
          </a:p>
          <a:p>
            <a:r>
              <a:rPr lang="de-CH" dirty="0"/>
              <a:t>Angebote</a:t>
            </a:r>
          </a:p>
        </p:txBody>
      </p:sp>
    </p:spTree>
    <p:extLst>
      <p:ext uri="{BB962C8B-B14F-4D97-AF65-F5344CB8AC3E}">
        <p14:creationId xmlns:p14="http://schemas.microsoft.com/office/powerpoint/2010/main" val="37963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1A47D-A302-49F2-A3D1-DAE26085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Konkurrenz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CBC66-BDEC-4D56-974A-F49F2AB1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meisten sind nicht auf dem neuen Stand</a:t>
            </a:r>
          </a:p>
          <a:p>
            <a:r>
              <a:rPr lang="de-CH" dirty="0"/>
              <a:t>Besonders Privat Anbieter</a:t>
            </a:r>
          </a:p>
        </p:txBody>
      </p:sp>
    </p:spTree>
    <p:extLst>
      <p:ext uri="{BB962C8B-B14F-4D97-AF65-F5344CB8AC3E}">
        <p14:creationId xmlns:p14="http://schemas.microsoft.com/office/powerpoint/2010/main" val="2666307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WS3C - Projektvorstellung</vt:lpstr>
      <vt:lpstr>Kunde</vt:lpstr>
      <vt:lpstr>Wünsche</vt:lpstr>
      <vt:lpstr>Kernfunktionen</vt:lpstr>
      <vt:lpstr>Konkurrenz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WS3C - Projektvorstellung</dc:title>
  <dc:creator>Anonymus</dc:creator>
  <cp:lastModifiedBy>Anonymus</cp:lastModifiedBy>
  <cp:revision>1</cp:revision>
  <dcterms:created xsi:type="dcterms:W3CDTF">2018-10-24T14:50:44Z</dcterms:created>
  <dcterms:modified xsi:type="dcterms:W3CDTF">2018-10-24T14:55:13Z</dcterms:modified>
</cp:coreProperties>
</file>