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582B-5AAC-4D7E-A389-990A5484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099E2-6883-4EB7-9896-57D87746B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8B75-E422-484C-99A4-94455E0B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118D-8BA4-4988-A249-95BCE5F3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98B7-99C7-4EF3-AE6D-B38D90C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FD2-D683-4DFB-AA01-93515BF0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E0E2-A406-40FB-AEA3-31B77895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60AA-F86F-4439-86C5-1AE2A45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2A53-A616-428F-A7B0-EA0B9F6C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FE6F-0B5A-499F-AE51-70C3B36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1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BBE4F-4D02-40E5-A5B7-56266FDA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EB4A-C1FB-4D64-8342-A08574BA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1216-B1C6-41B0-8B3C-6E51E7B7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215A-E0E0-4001-8732-D7837F8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E42D-738B-4BC5-9663-9CAB76FC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7967-CDF8-46A7-820E-65174AA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ECF3-47B7-4347-81F3-1107287A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F04B-6D2A-4751-9EAE-35BF194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FC62-F26E-45C1-A6B1-CFC36916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6621-8E80-4A3B-8D2A-524BAF1A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6D7E-E668-41F5-BC31-796E1E98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087A-F148-4AC7-85F4-A0162C9A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E19F-5CCB-4978-9C06-A763E15A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CD5A-D73B-4EB2-86C8-EAEE7D69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2204-D2CF-4B8C-BEF2-37786D7C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2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A8A7-EE86-4964-9344-43C067A6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914E-461B-4EFB-9D59-1091F4C5D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14A80-7E79-401A-A508-21AFD46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A2BE9-3669-44FF-97E7-2B2EF6ED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EC9F-E5E3-4294-A02C-BCF42681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B271-8002-47C6-8506-7040EB1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ACC-5584-4D19-B9A6-B4C14DE2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2787-0A3B-47E1-8CFE-1B0A454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7992-0E9F-40E7-8391-2D032045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94901-A93C-4ADA-932E-FC6FD777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3109D-23EE-4B4A-8B02-EA7729BF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7505-76AE-4375-8626-508A7E47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FED02-346E-4C09-86F2-2E5BF5D8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39E03-1050-4864-9EF3-319C9180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827-0FCA-4DB4-A07F-6D94C83F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3D612-EA8B-45E3-A681-A7D6EBE5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F95D7-842D-47E8-B09B-BC699557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A4C4-8DA1-4F56-AA31-8EF11A0A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5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F3588-3A80-403D-8D5C-8F880A51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DEE9C-E093-4F43-84CE-D57BFC10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91057-2D52-41E3-87C2-798DE70C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4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37C7-7278-4468-82AD-8FF4426A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8A-226D-497E-B8D6-A3D1E127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01F6-77F2-401D-9A0D-3178D237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FF2E-E969-4D19-BA54-21825F47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2E703-124A-4E98-928E-94A05C33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6C979-E75B-407D-AA17-4A4B639F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AB37-11AD-4080-B9F1-714EE81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4EA56-A3C7-4706-BCD7-2D9EE2A0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BEA3D-AC16-4055-8FEE-A791BA7A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F714-7E6D-4C15-828D-3E783595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3FAF-DE8B-480F-BDB2-8520D39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3F1D-26F6-4AFB-991B-0A696923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C2A1D-216E-4019-8E0D-B6656EC6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EB2-2AFC-4AEE-9A3C-99325393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C6A6-2645-417A-B58A-FF9F7CAF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3EDD-97EC-4607-B261-F8269A2A8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F051-C3AC-41C7-BC2A-58A76D23C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f/fd/BrainGate.jpg/800px-BrainGate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C69C6-A4BD-47BF-905D-DDEB2C5D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Neuralink</a:t>
            </a:r>
            <a:endParaRPr lang="en-GB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4C81-FC60-47BB-9B76-6567D43BF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</a:t>
            </a:r>
            <a:r>
              <a:rPr lang="et-EE" sz="2000">
                <a:solidFill>
                  <a:schemeClr val="bg1"/>
                </a:solidFill>
              </a:rPr>
              <a:t>üri Kajva</a:t>
            </a:r>
          </a:p>
          <a:p>
            <a:r>
              <a:rPr lang="et-EE" sz="2000">
                <a:solidFill>
                  <a:schemeClr val="bg1"/>
                </a:solidFill>
              </a:rPr>
              <a:t>TA-20E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8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26E3E-38B4-4A5F-B526-85588EE9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Brain-Machine Interface (BMI)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9638-4E5D-49DC-9F1D-FF6060C2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Pathway between the brain's electrical activity and an external device</a:t>
            </a:r>
          </a:p>
          <a:p>
            <a:r>
              <a:rPr lang="en-US">
                <a:solidFill>
                  <a:schemeClr val="bg1"/>
                </a:solidFill>
              </a:rPr>
              <a:t>Decades of research</a:t>
            </a:r>
          </a:p>
          <a:p>
            <a:r>
              <a:rPr lang="en-GB">
                <a:solidFill>
                  <a:schemeClr val="bg1"/>
                </a:solidFill>
              </a:rPr>
              <a:t>Recording brain activity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6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FE7DC-ACDB-4D15-885C-F8AA87F9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Current technology and Neuralink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860A-C98D-4BA2-9F6A-05F195E1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Treatment of neurological disorders</a:t>
            </a:r>
          </a:p>
          <a:p>
            <a:r>
              <a:rPr lang="en-US">
                <a:solidFill>
                  <a:schemeClr val="bg1"/>
                </a:solidFill>
              </a:rPr>
              <a:t>Artificial stimulation</a:t>
            </a:r>
          </a:p>
          <a:p>
            <a:r>
              <a:rPr lang="en-US">
                <a:solidFill>
                  <a:schemeClr val="bg1"/>
                </a:solidFill>
              </a:rPr>
              <a:t>Size and quantity of electrodes</a:t>
            </a:r>
          </a:p>
          <a:p>
            <a:r>
              <a:rPr lang="en-US">
                <a:solidFill>
                  <a:schemeClr val="bg1"/>
                </a:solidFill>
              </a:rPr>
              <a:t>Problems with intrusive devices</a:t>
            </a:r>
          </a:p>
          <a:p>
            <a:r>
              <a:rPr lang="en-US">
                <a:solidFill>
                  <a:schemeClr val="bg1"/>
                </a:solidFill>
              </a:rPr>
              <a:t>Neuralink’s plan</a:t>
            </a:r>
          </a:p>
          <a:p>
            <a:r>
              <a:rPr lang="en-US">
                <a:solidFill>
                  <a:schemeClr val="bg1"/>
                </a:solidFill>
              </a:rPr>
              <a:t>Future of such technology</a:t>
            </a:r>
          </a:p>
          <a:p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31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E5115-C7ED-4509-893A-082EC6C2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Links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59B9-EA18-41A9-B74E-49C6D013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Braingate</a:t>
            </a:r>
            <a:r>
              <a:rPr lang="en-GB" dirty="0">
                <a:solidFill>
                  <a:schemeClr val="bg1"/>
                </a:solidFill>
              </a:rPr>
              <a:t> :</a:t>
            </a:r>
            <a:r>
              <a:rPr lang="en-GB" dirty="0">
                <a:solidFill>
                  <a:schemeClr val="bg1"/>
                </a:solidFill>
                <a:hlinkClick r:id="rId2"/>
              </a:rPr>
              <a:t> https://upload.wikimedia.org/wikipedia/commons/thumb/f/fd/BrainGate.jpg/800px-BrainGate.jpg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Monkey </a:t>
            </a:r>
            <a:r>
              <a:rPr lang="en-US" dirty="0" err="1">
                <a:solidFill>
                  <a:schemeClr val="bg1"/>
                </a:solidFill>
              </a:rPr>
              <a:t>MindPong</a:t>
            </a:r>
            <a:r>
              <a:rPr lang="en-US" dirty="0">
                <a:solidFill>
                  <a:schemeClr val="bg1"/>
                </a:solidFill>
              </a:rPr>
              <a:t> - https://youtu.be/rsCul1sp4hQ 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91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Neuralink</vt:lpstr>
      <vt:lpstr>Brain-Machine Interface (BMI)</vt:lpstr>
      <vt:lpstr>Current technology and Neuralink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Neuralink</dc:title>
  <dc:creator>Jüri Kajava</dc:creator>
  <cp:lastModifiedBy>Jüri Kajava</cp:lastModifiedBy>
  <cp:revision>2</cp:revision>
  <dcterms:created xsi:type="dcterms:W3CDTF">2021-11-30T15:40:11Z</dcterms:created>
  <dcterms:modified xsi:type="dcterms:W3CDTF">2021-11-30T18:38:17Z</dcterms:modified>
</cp:coreProperties>
</file>