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6B70B-00A3-450D-ACA7-A8A1BD92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A39C7D-9170-4003-996D-5F418D0A4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355D3B-6341-4601-858F-A88F640D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ACCB7E-89A2-4E95-9042-44719BD7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E6BD62-ABE8-48BB-B6A5-D4C4FFAD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801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DD506-DA6A-4175-A671-09B19332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749840-5A4D-471B-9191-21A3833D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A99EFF-B8CF-4630-8EFC-FB1BC21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B45933-1C60-4917-B197-86281795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1828A-6F46-413C-879D-BDFE190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7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D49D89-6DC3-47EB-A3EA-320FCF38E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FA770E-205D-483C-BADC-CFB3C7C0C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02C26C-AEFB-44C9-9740-C123C0F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418116-9A11-49B7-B4BB-C151B01F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CD634E-D3BE-4652-92EB-224299F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34F1E-C714-495C-9299-0BC46BAF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66572A-3830-43F3-9D8B-CC4A390A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DCA8C9-CE50-4E34-A2EA-CBB3E4AF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8BF491-840C-4805-A32A-DCE1DCB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78C0F5-BA30-4C15-B903-E1EABFC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4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7B73-533C-419A-990C-7C0CF94C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CA8F02-68F0-4D23-9D6C-75EB1F31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E131D0-80AA-4084-B7DB-CEF3C3B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4F888B-B4F0-4DF7-B981-AAA43CAE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407408-BFD7-4CC4-A40A-738AB0DE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92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0C4CC-43BC-492F-AA19-62F1EA48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C050A5-8040-4314-A2D2-D9C26C84E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174CAD-9EC9-4A3E-BBBF-315C6424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099BAD-DAA7-4702-8222-FE41C33B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6A2EC54-2B67-4A37-887F-F2905FD5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22D4342-2D5C-48DC-B0D6-638A26DE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92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2E5F5-4B0C-4C82-AB41-02A9C033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E597F5-F1BC-4711-BB26-CB65C09C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460BE4-2BA5-4F07-909B-52E5842C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66A867B-CBEB-4E58-8FC7-A270BBCFB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7B2F075-72EF-43AE-9650-67A8D4B9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0FBF8E2-F6E9-42D5-98FE-B2774E9A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941982-20B6-41E6-9471-4010F785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A5BBA81-65CA-492C-911F-FAE127E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4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74E19-E710-4C90-BB12-F2F557A8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BCE11FA-564F-47FE-8322-C9651FF5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3BFE006-E94B-4C91-92B0-00D7A85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DAFB539-CE22-4254-ADED-E44A3E1E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5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35BC633-DEFE-45EB-97E3-FC3F9915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1CDE589-2E38-406D-AB9F-04A64D6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4A7B95-C5A9-4BD2-B7EF-A4CD4CE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78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DF43B-2B04-4BE9-B38D-C358C182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07DB0D-57A2-4962-9AAF-B5AFDF7F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226B040-CC35-41DC-A2C3-FE79EBF1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A74D87-5178-41C0-BD58-9DB056AC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CE5AF6-FE8A-4CD1-A415-9A5B1D27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22686-0D32-410C-8574-CC337D21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3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5C237-F7A8-49D9-95C9-31189A55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16BB342-3BAE-4B0B-AFBA-C66B8E4E6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2990C87-45C1-4BD7-AEC5-FC51C933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DDAA715-9757-4F73-ACA6-A72E4B83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6162C5-786A-4A2F-AD88-501606E0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AEBFFE-F4B4-486C-829B-3033E152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02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F62B692-123C-4698-B5FD-2413E48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FE68B6-2C1E-4869-97B3-857CC5DD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A2BECF-F382-426D-B579-9F24A04CF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41FE-591A-4290-BD45-43A5230500B4}" type="datetimeFigureOut">
              <a:rPr lang="da-DK" smtClean="0"/>
              <a:t>26-10-2021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2FEF38-A3DC-4523-AA0C-7E94592C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0428FC-AD98-4A2B-B239-ECE6EDE4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46DD-0C4D-4A09-B0CE-355C12E946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114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2CF8-B1E0-4496-8138-E84DC577E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ASP.NET CORE </a:t>
            </a:r>
            <a:br>
              <a:rPr lang="da-DK" dirty="0"/>
            </a:br>
            <a:r>
              <a:rPr lang="da-DK" dirty="0"/>
              <a:t>HEALTH CHECKS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92F1C-2C98-4973-ACE3-63BC9A6C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15FAD-A858-4437-8B32-4994A20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79DF25-494A-42B2-AC47-68A676D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Sql check - manuelt</a:t>
            </a:r>
          </a:p>
        </p:txBody>
      </p:sp>
    </p:spTree>
    <p:extLst>
      <p:ext uri="{BB962C8B-B14F-4D97-AF65-F5344CB8AC3E}">
        <p14:creationId xmlns:p14="http://schemas.microsoft.com/office/powerpoint/2010/main" val="151962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92246-5FB2-436C-B290-D12A5D4D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62A3C7-DE46-4D7C-9474-39B4CE61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Sql check – via pakke</a:t>
            </a:r>
          </a:p>
          <a:p>
            <a:endParaRPr lang="da-DK" dirty="0"/>
          </a:p>
          <a:p>
            <a:r>
              <a:rPr lang="da-DK" dirty="0" err="1"/>
              <a:t>Microsoft.Extensions.HealthChecks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10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98F02-A632-4A4E-972A-2AB58774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4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1B6A2D-CA91-46E6-9C94-85DC1D70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Custom </a:t>
            </a:r>
            <a:r>
              <a:rPr lang="da-DK" dirty="0" err="1"/>
              <a:t>health</a:t>
            </a:r>
            <a:r>
              <a:rPr lang="da-DK" dirty="0"/>
              <a:t> check – for service </a:t>
            </a:r>
            <a:r>
              <a:rPr lang="da-DK" dirty="0" err="1"/>
              <a:t>health</a:t>
            </a:r>
            <a:r>
              <a:rPr lang="da-DK" dirty="0"/>
              <a:t> check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382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91791-92CF-4458-A39B-92C31968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5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B0DBDA-8420-45C9-A6B2-6382AC69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AspNetCore.HealthChecks.Uris</a:t>
            </a:r>
            <a:endParaRPr lang="da-DK" dirty="0"/>
          </a:p>
          <a:p>
            <a:pPr lvl="1"/>
            <a:r>
              <a:rPr lang="da-DK" dirty="0" err="1"/>
              <a:t>AddUrlGroup</a:t>
            </a:r>
            <a:r>
              <a:rPr lang="da-DK" dirty="0"/>
              <a:t>(new </a:t>
            </a:r>
            <a:r>
              <a:rPr lang="da-DK" dirty="0" err="1"/>
              <a:t>uri</a:t>
            </a:r>
            <a:r>
              <a:rPr lang="da-DK" dirty="0"/>
              <a:t>(…), ”Service”, </a:t>
            </a:r>
            <a:r>
              <a:rPr lang="da-DK" dirty="0" err="1"/>
              <a:t>HealthStatus.Degraded</a:t>
            </a:r>
            <a:r>
              <a:rPr lang="da-DK" dirty="0"/>
              <a:t>, </a:t>
            </a:r>
            <a:r>
              <a:rPr lang="da-DK" dirty="0" err="1"/>
              <a:t>timeout:TimeSpan.FromMilliseconds</a:t>
            </a:r>
            <a:r>
              <a:rPr lang="da-DK" dirty="0"/>
              <a:t>(200));</a:t>
            </a:r>
          </a:p>
        </p:txBody>
      </p:sp>
    </p:spTree>
    <p:extLst>
      <p:ext uri="{BB962C8B-B14F-4D97-AF65-F5344CB8AC3E}">
        <p14:creationId xmlns:p14="http://schemas.microsoft.com/office/powerpoint/2010/main" val="638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6A4B7-6DC0-4E66-8DA7-0AE836D2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6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8E67F1-2EF7-4C9E-AFE4-FDDC8843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UI  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AspNetCore.HealthChecks.UI</a:t>
            </a:r>
            <a:endParaRPr lang="da-DK" dirty="0"/>
          </a:p>
          <a:p>
            <a:r>
              <a:rPr lang="da-DK" dirty="0" err="1"/>
              <a:t>AspNetCore.HealthChecks.UI.Client</a:t>
            </a:r>
            <a:endParaRPr lang="da-DK" dirty="0"/>
          </a:p>
          <a:p>
            <a:r>
              <a:rPr lang="da-DK" dirty="0" err="1"/>
              <a:t>AspNetCore.HealthChecks.UI.SqlServer.Storage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7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E99B-9FF4-4D74-A7B4-3A683F52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A4C339-6226-461F-8E6C-42365D2D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a-DK" sz="2000"/>
              <a:t>High level: Hvad er aspnet core health checks</a:t>
            </a:r>
          </a:p>
          <a:p>
            <a:r>
              <a:rPr lang="da-DK" sz="2000"/>
              <a:t>Brugsscenarier</a:t>
            </a:r>
          </a:p>
          <a:p>
            <a:r>
              <a:rPr lang="da-DK" sz="2000"/>
              <a:t>Implementering</a:t>
            </a:r>
          </a:p>
        </p:txBody>
      </p:sp>
      <p:pic>
        <p:nvPicPr>
          <p:cNvPr id="2050" name="Picture 2" descr="business health check assessment">
            <a:extLst>
              <a:ext uri="{FF2B5EF4-FFF2-40B4-BE49-F238E27FC236}">
                <a16:creationId xmlns:a16="http://schemas.microsoft.com/office/drawing/2014/main" id="{E4343BBB-8DD3-4EF1-9B03-15F30634D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9" r="1365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07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8D490-E23F-4756-9A1D-7C67281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sz="4100"/>
              <a:t>Hvad er </a:t>
            </a:r>
            <a:r>
              <a:rPr lang="da-DK" sz="4100" err="1"/>
              <a:t>aspnet</a:t>
            </a:r>
            <a:r>
              <a:rPr lang="da-DK" sz="4100"/>
              <a:t> core </a:t>
            </a:r>
            <a:r>
              <a:rPr lang="da-DK" sz="4100" err="1"/>
              <a:t>health</a:t>
            </a:r>
            <a:r>
              <a:rPr lang="da-DK" sz="4100"/>
              <a:t> checks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522D7-224E-408E-9585-62D7E5B7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a-DK" sz="2000"/>
              <a:t>Har været en del af aspnet core siden v. 2.2</a:t>
            </a:r>
          </a:p>
          <a:p>
            <a:r>
              <a:rPr lang="da-DK" sz="2000"/>
              <a:t>Microsoft.Extensions.Diagnostics.HealthChecks</a:t>
            </a:r>
          </a:p>
          <a:p>
            <a:endParaRPr lang="da-DK" sz="2000"/>
          </a:p>
          <a:p>
            <a:r>
              <a:rPr lang="da-DK" sz="2000"/>
              <a:t>Består af MiddleWare og Libraries der kan rapportere om en applikations tilstand</a:t>
            </a:r>
          </a:p>
          <a:p>
            <a:endParaRPr lang="da-DK" sz="2000"/>
          </a:p>
          <a:p>
            <a:endParaRPr lang="da-DK" sz="2000"/>
          </a:p>
        </p:txBody>
      </p:sp>
      <p:pic>
        <p:nvPicPr>
          <p:cNvPr id="3074" name="Picture 2" descr="Displaying ASP.NET Core health checks with Grafana and InfluxDB">
            <a:extLst>
              <a:ext uri="{FF2B5EF4-FFF2-40B4-BE49-F238E27FC236}">
                <a16:creationId xmlns:a16="http://schemas.microsoft.com/office/drawing/2014/main" id="{80604681-799D-49DF-843B-5AB11B1C8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4" r="33952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4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29EE97-4CBE-4B4F-9739-12F20F9D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a-DK" sz="4200"/>
              <a:t>Hvad er aspnet core health checks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9D9E33-36CC-4762-8F00-FBEBE67F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a-DK" sz="2000"/>
              <a:t>Live and Ready</a:t>
            </a:r>
          </a:p>
          <a:p>
            <a:endParaRPr lang="da-DK" sz="2000"/>
          </a:p>
          <a:p>
            <a:r>
              <a:rPr lang="da-DK" sz="2000"/>
              <a:t>Live: Ser på om servicen kører</a:t>
            </a:r>
          </a:p>
          <a:p>
            <a:r>
              <a:rPr lang="da-DK" sz="2000"/>
              <a:t>Ready: Ser på de komponenter vi skal bruge for at fungere,</a:t>
            </a:r>
          </a:p>
          <a:p>
            <a:pPr lvl="1"/>
            <a:r>
              <a:rPr lang="da-DK" sz="2000"/>
              <a:t>Api</a:t>
            </a:r>
          </a:p>
          <a:p>
            <a:pPr lvl="1"/>
            <a:r>
              <a:rPr lang="da-DK" sz="2000"/>
              <a:t>Database</a:t>
            </a:r>
          </a:p>
          <a:p>
            <a:pPr lvl="1"/>
            <a:r>
              <a:rPr lang="da-DK" sz="2000"/>
              <a:t>Filsystemer</a:t>
            </a:r>
          </a:p>
          <a:p>
            <a:pPr lvl="1"/>
            <a:r>
              <a:rPr lang="da-DK" sz="2000"/>
              <a:t>…</a:t>
            </a:r>
          </a:p>
        </p:txBody>
      </p:sp>
      <p:pic>
        <p:nvPicPr>
          <p:cNvPr id="4098" name="Picture 2" descr="doc025 LEGO® Doctor - Lab Coat Stethoscope - Brick Lady">
            <a:extLst>
              <a:ext uri="{FF2B5EF4-FFF2-40B4-BE49-F238E27FC236}">
                <a16:creationId xmlns:a16="http://schemas.microsoft.com/office/drawing/2014/main" id="{1B6CDFD3-E151-46ED-A610-BBE0685F6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" b="2559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2E6A02-A38D-4060-B997-3E9EE897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a-DK" sz="3400"/>
              <a:t>Hvad er aspnet core health checks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E3066D-8778-4E40-B5FF-FCB2BC3A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1F2BBB1-6AD1-46CA-AEE5-75F49EB9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1" y="2290936"/>
            <a:ext cx="937124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9705B8-8E10-40E2-9E1E-B956BF02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3800"/>
              <a:t>Hvad er aspnet core health checks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A47E49-82FC-469B-9F2E-CBDDDA36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a-DK" sz="2200"/>
              <a:t>Ikke kun http endpoints: Kan selv publicere status til et endpoint eller lægge info på en kø.</a:t>
            </a:r>
          </a:p>
          <a:p>
            <a:endParaRPr lang="da-DK" sz="22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207F4ED-E24B-467D-983E-C9FC30B0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5C6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B0172-A586-4970-A874-CBD31CE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Brugsscenarier</a:t>
            </a:r>
          </a:p>
        </p:txBody>
      </p:sp>
      <p:pic>
        <p:nvPicPr>
          <p:cNvPr id="5122" name="Picture 2" descr="Patient monitoring systems | Philips Healthcare">
            <a:extLst>
              <a:ext uri="{FF2B5EF4-FFF2-40B4-BE49-F238E27FC236}">
                <a16:creationId xmlns:a16="http://schemas.microsoft.com/office/drawing/2014/main" id="{8543479B-0F72-4AF9-861E-10371F4CD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2597" b="-3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8C32C4-DE3E-410C-8D4C-449BA176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da-DK" sz="1900">
                <a:solidFill>
                  <a:srgbClr val="FFFFFF"/>
                </a:solidFill>
              </a:rPr>
              <a:t>Monitorering: F.eks. Grafana</a:t>
            </a:r>
          </a:p>
          <a:p>
            <a:endParaRPr lang="da-DK" sz="1900">
              <a:solidFill>
                <a:srgbClr val="FFFFFF"/>
              </a:solidFill>
            </a:endParaRPr>
          </a:p>
          <a:p>
            <a:r>
              <a:rPr lang="da-DK" sz="1900">
                <a:solidFill>
                  <a:srgbClr val="FFFFFF"/>
                </a:solidFill>
              </a:rPr>
              <a:t>Load Balancer: Er en service død, så brug en anden instans</a:t>
            </a:r>
          </a:p>
          <a:p>
            <a:endParaRPr lang="da-DK" sz="1900">
              <a:solidFill>
                <a:srgbClr val="FFFFFF"/>
              </a:solidFill>
            </a:endParaRPr>
          </a:p>
          <a:p>
            <a:r>
              <a:rPr lang="da-DK" sz="1900">
                <a:solidFill>
                  <a:srgbClr val="FFFFFF"/>
                </a:solidFill>
              </a:rPr>
              <a:t>Container Orchestrators: Er en service død, så spind en ny version op</a:t>
            </a:r>
          </a:p>
          <a:p>
            <a:endParaRPr lang="da-DK" sz="1900">
              <a:solidFill>
                <a:srgbClr val="FFFFFF"/>
              </a:solidFill>
            </a:endParaRPr>
          </a:p>
          <a:p>
            <a:r>
              <a:rPr lang="da-DK" sz="1900">
                <a:solidFill>
                  <a:srgbClr val="FFFFFF"/>
                </a:solidFill>
              </a:rPr>
              <a:t>Deployment tool: Virker en service ikke efter deployment, rulles automatisk tilbage til forrige version</a:t>
            </a:r>
          </a:p>
        </p:txBody>
      </p:sp>
    </p:spTree>
    <p:extLst>
      <p:ext uri="{BB962C8B-B14F-4D97-AF65-F5344CB8AC3E}">
        <p14:creationId xmlns:p14="http://schemas.microsoft.com/office/powerpoint/2010/main" val="320387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Software Architecture?. If someone asks you the question “What… |  by Anatoly Volkhover | Become an Awesome Software Architect | Medium">
            <a:extLst>
              <a:ext uri="{FF2B5EF4-FFF2-40B4-BE49-F238E27FC236}">
                <a16:creationId xmlns:a16="http://schemas.microsoft.com/office/drawing/2014/main" id="{3A8DABE7-1CE3-4F01-A58E-451FDB23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44"/>
            <a:ext cx="12192000" cy="68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BF797D69-9ED6-4471-9320-947D44D8FE73}"/>
              </a:ext>
            </a:extLst>
          </p:cNvPr>
          <p:cNvSpPr/>
          <p:nvPr/>
        </p:nvSpPr>
        <p:spPr>
          <a:xfrm>
            <a:off x="425774" y="213757"/>
            <a:ext cx="7410944" cy="47870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F91D7-1479-4D7F-86F1-7A8CCA5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032"/>
          </a:xfrm>
        </p:spPr>
        <p:txBody>
          <a:bodyPr/>
          <a:lstStyle/>
          <a:p>
            <a:r>
              <a:rPr lang="da-DK" dirty="0"/>
              <a:t>Implementering</a:t>
            </a:r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E26D9D5-9763-41A4-9692-A61DFC1366F0}"/>
              </a:ext>
            </a:extLst>
          </p:cNvPr>
          <p:cNvSpPr/>
          <p:nvPr/>
        </p:nvSpPr>
        <p:spPr>
          <a:xfrm>
            <a:off x="1855114" y="1999839"/>
            <a:ext cx="227613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HCWebApp</a:t>
            </a:r>
            <a:endParaRPr lang="da-DK" dirty="0"/>
          </a:p>
          <a:p>
            <a:pPr algn="ctr"/>
            <a:r>
              <a:rPr lang="da-DK" dirty="0"/>
              <a:t>MVC Core</a:t>
            </a: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3E5861D8-422A-466B-A821-5F13F3E83F22}"/>
              </a:ext>
            </a:extLst>
          </p:cNvPr>
          <p:cNvSpPr/>
          <p:nvPr/>
        </p:nvSpPr>
        <p:spPr>
          <a:xfrm>
            <a:off x="5362506" y="1999838"/>
            <a:ext cx="227613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HCWebService</a:t>
            </a:r>
            <a:endParaRPr lang="da-DK" dirty="0"/>
          </a:p>
          <a:p>
            <a:pPr algn="ctr"/>
            <a:r>
              <a:rPr lang="da-DK" dirty="0"/>
              <a:t>Rest service</a:t>
            </a:r>
          </a:p>
        </p:txBody>
      </p:sp>
      <p:sp>
        <p:nvSpPr>
          <p:cNvPr id="8" name="Rutediagram: Magnetpladelager 7">
            <a:extLst>
              <a:ext uri="{FF2B5EF4-FFF2-40B4-BE49-F238E27FC236}">
                <a16:creationId xmlns:a16="http://schemas.microsoft.com/office/drawing/2014/main" id="{0A8E2040-0BD2-4700-83FB-A6A6C708E8E9}"/>
              </a:ext>
            </a:extLst>
          </p:cNvPr>
          <p:cNvSpPr/>
          <p:nvPr/>
        </p:nvSpPr>
        <p:spPr>
          <a:xfrm>
            <a:off x="2496509" y="3881264"/>
            <a:ext cx="993341" cy="888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Artikler</a:t>
            </a:r>
          </a:p>
        </p:txBody>
      </p:sp>
      <p:sp>
        <p:nvSpPr>
          <p:cNvPr id="9" name="Rutediagram: Magnetpladelager 8">
            <a:extLst>
              <a:ext uri="{FF2B5EF4-FFF2-40B4-BE49-F238E27FC236}">
                <a16:creationId xmlns:a16="http://schemas.microsoft.com/office/drawing/2014/main" id="{599BC9B8-EB16-4BBD-9EAC-94D777A7E763}"/>
              </a:ext>
            </a:extLst>
          </p:cNvPr>
          <p:cNvSpPr/>
          <p:nvPr/>
        </p:nvSpPr>
        <p:spPr>
          <a:xfrm>
            <a:off x="6003901" y="3881265"/>
            <a:ext cx="993341" cy="888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Stock</a:t>
            </a:r>
            <a:br>
              <a:rPr lang="da-DK" dirty="0"/>
            </a:br>
            <a:r>
              <a:rPr lang="da-DK" dirty="0" err="1"/>
              <a:t>Quotes</a:t>
            </a:r>
            <a:endParaRPr lang="da-DK" dirty="0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625A8A08-1D9F-403F-8FB9-8121FDAD345B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2993180" y="3325402"/>
            <a:ext cx="0" cy="55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C6B4BA8-4B27-4183-BEDA-80AD74A651A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131246" y="2662620"/>
            <a:ext cx="1231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9A09461A-8977-43A6-91E7-D69A7A2ACB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00572" y="3325401"/>
            <a:ext cx="0" cy="55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3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2449A-D3BB-4430-BD7C-70C2EDB9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2FC633-B399-4583-9450-CD91FCE3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Tilføj simpelt Live </a:t>
            </a:r>
            <a:r>
              <a:rPr lang="da-DK" dirty="0" err="1"/>
              <a:t>health</a:t>
            </a:r>
            <a:r>
              <a:rPr lang="da-DK" dirty="0"/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5425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ASP.NET CORE  HEALTH CHECKS</vt:lpstr>
      <vt:lpstr>Agenda</vt:lpstr>
      <vt:lpstr>Hvad er aspnet core health checks</vt:lpstr>
      <vt:lpstr>Hvad er aspnet core health checks</vt:lpstr>
      <vt:lpstr>Hvad er aspnet core health checks</vt:lpstr>
      <vt:lpstr>Hvad er aspnet core health checks</vt:lpstr>
      <vt:lpstr>Brugsscenarier</vt:lpstr>
      <vt:lpstr>Implementering</vt:lpstr>
      <vt:lpstr>Demo 1</vt:lpstr>
      <vt:lpstr>Demo 2</vt:lpstr>
      <vt:lpstr>Demo 3</vt:lpstr>
      <vt:lpstr>Demo 4 </vt:lpstr>
      <vt:lpstr>Demo 5 </vt:lpstr>
      <vt:lpstr>Demo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 HEALTH CHECKS</dc:title>
  <dc:creator>Kaj Bonfils</dc:creator>
  <cp:lastModifiedBy>Kaj Bonfils</cp:lastModifiedBy>
  <cp:revision>1</cp:revision>
  <dcterms:created xsi:type="dcterms:W3CDTF">2021-10-26T20:10:43Z</dcterms:created>
  <dcterms:modified xsi:type="dcterms:W3CDTF">2021-10-26T21:53:49Z</dcterms:modified>
</cp:coreProperties>
</file>