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6" r:id="rId3"/>
    <p:sldId id="267" r:id="rId4"/>
    <p:sldId id="260" r:id="rId5"/>
    <p:sldId id="272" r:id="rId6"/>
    <p:sldId id="271" r:id="rId7"/>
    <p:sldId id="270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591D-EEFB-491F-BA0B-48D99BF1D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 Project 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E457D-D00F-4F9B-B6E3-1FF0CE543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OS Team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7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B9FEB-44A1-44EC-BA47-D72DA4F9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98B2BBE8-A6D8-49DB-9B37-C5FAB8F39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1832291"/>
          </a:xfrm>
        </p:spPr>
        <p:txBody>
          <a:bodyPr/>
          <a:lstStyle/>
          <a:p>
            <a:r>
              <a:rPr lang="en-US" altLang="ko-KR" dirty="0"/>
              <a:t>Team7-demo.mkv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8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BA29-9C27-489E-B6BB-5609F8E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gps_location</a:t>
            </a:r>
            <a:r>
              <a:rPr lang="en-US" altLang="ko-KR" dirty="0"/>
              <a:t> (little endian)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C5505-E339-4C70-AB42-F66106FB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70" y="4229100"/>
            <a:ext cx="2771775" cy="2628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76D5C7-024D-4F10-92E3-EFED3126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23552"/>
            <a:ext cx="7084036" cy="1453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AD9042-6D91-4206-9D53-D3E476A91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91" y="5297462"/>
            <a:ext cx="7125690" cy="1560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D40B08-E1F3-4945-9735-906A9FCDB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725098"/>
            <a:ext cx="5903208" cy="572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773513-FDA4-4E0D-832F-4C1C4B07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82" y="2659763"/>
            <a:ext cx="6078846" cy="5398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768D83-366B-4C30-B28F-91EB1B1AC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833" y="565151"/>
            <a:ext cx="3102714" cy="1971676"/>
          </a:xfrm>
          <a:prstGeom prst="rect">
            <a:avLst/>
          </a:prstGeom>
        </p:spPr>
      </p:pic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C35F4058-30C6-4111-A66D-88DF42F0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1832291"/>
          </a:xfrm>
        </p:spPr>
        <p:txBody>
          <a:bodyPr/>
          <a:lstStyle/>
          <a:p>
            <a:r>
              <a:rPr lang="en-US" altLang="ko-KR" dirty="0"/>
              <a:t>Define </a:t>
            </a:r>
            <a:r>
              <a:rPr lang="en-US" altLang="ko-KR" dirty="0" err="1"/>
              <a:t>i_values</a:t>
            </a:r>
            <a:r>
              <a:rPr lang="en-US" altLang="ko-KR" dirty="0"/>
              <a:t> in ext2_inode, ext2_inode_large (=&gt;)</a:t>
            </a:r>
          </a:p>
          <a:p>
            <a:r>
              <a:rPr lang="en-US" altLang="ko-KR" dirty="0"/>
              <a:t>Set values using le32_to_cpu, cpu_to_le32 in ext2_iget/</a:t>
            </a:r>
            <a:r>
              <a:rPr lang="en-US" altLang="ko-KR" dirty="0" err="1"/>
              <a:t>write_inode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ext2_set_gps_location</a:t>
            </a:r>
            <a:br>
              <a:rPr lang="en-US" altLang="ko-KR" dirty="0"/>
            </a:br>
            <a:r>
              <a:rPr lang="en-US" altLang="ko-KR" dirty="0"/>
              <a:t>ext2_get_gps_location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B45DE-8188-4E26-8689-9E2885AA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21423"/>
            <a:ext cx="7162800" cy="313657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32291"/>
          </a:xfrm>
        </p:spPr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 err="1"/>
              <a:t>set_gps_location</a:t>
            </a:r>
            <a:r>
              <a:rPr lang="en-US" altLang="ko-KR" dirty="0"/>
              <a:t>, </a:t>
            </a:r>
            <a:r>
              <a:rPr lang="en-US" altLang="ko-KR" dirty="0" err="1"/>
              <a:t>get_gps_location</a:t>
            </a:r>
            <a:r>
              <a:rPr lang="en-US" altLang="ko-KR" dirty="0"/>
              <a:t> in </a:t>
            </a:r>
            <a:r>
              <a:rPr lang="en-US" altLang="ko-KR" dirty="0" err="1"/>
              <a:t>inode_operations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set_gps_location</a:t>
            </a:r>
            <a:r>
              <a:rPr lang="en-US" altLang="ko-KR" dirty="0"/>
              <a:t> = ext2_set_gps_location in ext2_file_inode_operations 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get_gps_location</a:t>
            </a:r>
            <a:r>
              <a:rPr lang="en-US" altLang="ko-KR" dirty="0"/>
              <a:t> = ext2_get_gps_location in ext2_file_inode_operations</a:t>
            </a:r>
          </a:p>
          <a:p>
            <a:r>
              <a:rPr lang="en-US" altLang="ko-KR" dirty="0"/>
              <a:t>Implement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3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20191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 err="1"/>
              <a:t>geo_permission</a:t>
            </a:r>
            <a:endParaRPr lang="en-US" altLang="ko-KR" dirty="0"/>
          </a:p>
          <a:p>
            <a:pPr lvl="1"/>
            <a:r>
              <a:rPr lang="en-US" altLang="ko-KR" dirty="0"/>
              <a:t>Calculates distance between file's current location and device's current location</a:t>
            </a:r>
          </a:p>
          <a:p>
            <a:pPr lvl="1"/>
            <a:r>
              <a:rPr lang="en-US" altLang="ko-KR" dirty="0"/>
              <a:t>If two location can be same, returns 1. else returns 0.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ext2_permission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 err="1"/>
              <a:t>geo_permission</a:t>
            </a:r>
            <a:r>
              <a:rPr lang="en-US" altLang="ko-KR" dirty="0"/>
              <a:t> fails, returns -EACCES. </a:t>
            </a:r>
          </a:p>
          <a:p>
            <a:pPr lvl="1"/>
            <a:r>
              <a:rPr lang="en-US" altLang="ko-KR" dirty="0"/>
              <a:t>Else, calls </a:t>
            </a:r>
            <a:r>
              <a:rPr lang="en-US" altLang="ko-KR" dirty="0" err="1"/>
              <a:t>generic_permission</a:t>
            </a:r>
            <a:r>
              <a:rPr lang="en-US" altLang="ko-KR" dirty="0"/>
              <a:t> and returns.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76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Calculate distance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201919"/>
          </a:xfrm>
        </p:spPr>
        <p:txBody>
          <a:bodyPr>
            <a:normAutofit/>
          </a:bodyPr>
          <a:lstStyle/>
          <a:p>
            <a:r>
              <a:rPr lang="en-US" altLang="ko-KR" dirty="0"/>
              <a:t>Assumptions</a:t>
            </a:r>
          </a:p>
          <a:p>
            <a:pPr lvl="1"/>
            <a:r>
              <a:rPr lang="en-US" altLang="ko-KR" dirty="0"/>
              <a:t>Earth is a perfect sphere</a:t>
            </a:r>
          </a:p>
          <a:p>
            <a:pPr lvl="1"/>
            <a:r>
              <a:rPr lang="en-US" altLang="ko-KR" dirty="0"/>
              <a:t>Earth’s perimeter is 40,000km = 4 * 10^7 m</a:t>
            </a:r>
          </a:p>
          <a:p>
            <a:endParaRPr lang="en-US" altLang="ko-KR" dirty="0"/>
          </a:p>
          <a:p>
            <a:r>
              <a:rPr lang="en-US" altLang="ko-KR" dirty="0"/>
              <a:t>Because we can’t use cos, sin, 64bit division, we created it!</a:t>
            </a:r>
          </a:p>
          <a:p>
            <a:pPr lvl="1"/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en-US" altLang="ko-KR" dirty="0" err="1"/>
              <a:t>Div</a:t>
            </a:r>
            <a:r>
              <a:rPr lang="en-US" altLang="ko-KR" dirty="0"/>
              <a:t>(long </a:t>
            </a:r>
            <a:r>
              <a:rPr lang="en-US" altLang="ko-KR" dirty="0" err="1"/>
              <a:t>long</a:t>
            </a:r>
            <a:r>
              <a:rPr lang="en-US" altLang="ko-KR" dirty="0"/>
              <a:t> a, long </a:t>
            </a:r>
            <a:r>
              <a:rPr lang="en-US" altLang="ko-KR" dirty="0" err="1"/>
              <a:t>long</a:t>
            </a:r>
            <a:r>
              <a:rPr lang="en-US" altLang="ko-KR" dirty="0"/>
              <a:t> b)</a:t>
            </a:r>
          </a:p>
          <a:p>
            <a:pPr lvl="2"/>
            <a:r>
              <a:rPr lang="en-US" altLang="ko-KR" dirty="0"/>
              <a:t>Implemented basic division algorithm in binary system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cosine(long </a:t>
            </a:r>
            <a:r>
              <a:rPr lang="en-US" altLang="ko-KR" dirty="0" err="1"/>
              <a:t>long</a:t>
            </a:r>
            <a:r>
              <a:rPr lang="en-US" altLang="ko-KR" dirty="0"/>
              <a:t> a), sine(long </a:t>
            </a:r>
            <a:r>
              <a:rPr lang="en-US" altLang="ko-KR" dirty="0" err="1"/>
              <a:t>long</a:t>
            </a:r>
            <a:r>
              <a:rPr lang="en-US" altLang="ko-KR" dirty="0"/>
              <a:t> a)</a:t>
            </a:r>
          </a:p>
          <a:p>
            <a:pPr lvl="2"/>
            <a:r>
              <a:rPr lang="en-US" altLang="ko-KR" dirty="0"/>
              <a:t>Get cosine value using </a:t>
            </a:r>
            <a:r>
              <a:rPr lang="en-US" altLang="ko-KR" dirty="0" err="1"/>
              <a:t>taylor</a:t>
            </a:r>
            <a:r>
              <a:rPr lang="en-US" altLang="ko-KR" dirty="0"/>
              <a:t> expansion method</a:t>
            </a:r>
          </a:p>
          <a:p>
            <a:pPr lvl="2"/>
            <a:r>
              <a:rPr lang="en-US" altLang="ko-KR" dirty="0"/>
              <a:t>Function returns cos(a / 10^6), sin(a / 10^6) value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Using above functions, we calculated (almost) correct distance between two points on earth.</a:t>
            </a:r>
          </a:p>
        </p:txBody>
      </p:sp>
    </p:spTree>
    <p:extLst>
      <p:ext uri="{BB962C8B-B14F-4D97-AF65-F5344CB8AC3E}">
        <p14:creationId xmlns:p14="http://schemas.microsoft.com/office/powerpoint/2010/main" val="203548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call(set/</a:t>
            </a:r>
            <a:r>
              <a:rPr lang="en-US" altLang="ko-KR" dirty="0" err="1"/>
              <a:t>get_gps_location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20191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set_gps_location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check input is valid / Change </a:t>
            </a:r>
            <a:r>
              <a:rPr lang="en-US" altLang="ko-KR" dirty="0" err="1"/>
              <a:t>current_location</a:t>
            </a:r>
            <a:endParaRPr lang="en-US" altLang="ko-KR" dirty="0"/>
          </a:p>
          <a:p>
            <a:pPr lvl="1"/>
            <a:r>
              <a:rPr lang="en-US" altLang="ko-KR" dirty="0"/>
              <a:t>return 0 on success / -EINVAL on invalid location input.</a:t>
            </a:r>
          </a:p>
          <a:p>
            <a:r>
              <a:rPr lang="en-US" altLang="ko-KR" dirty="0" err="1"/>
              <a:t>get_gps_location</a:t>
            </a:r>
            <a:r>
              <a:rPr lang="en-US" altLang="ko-KR" dirty="0"/>
              <a:t> </a:t>
            </a:r>
            <a:r>
              <a:rPr lang="en-US" altLang="ko-KR" dirty="0" err="1"/>
              <a:t>syscall</a:t>
            </a:r>
            <a:endParaRPr lang="en-US" altLang="ko-KR" dirty="0"/>
          </a:p>
          <a:p>
            <a:pPr lvl="1"/>
            <a:r>
              <a:rPr lang="en-US" altLang="ko-KR" dirty="0"/>
              <a:t>Check valid file, pathname, permission</a:t>
            </a:r>
          </a:p>
          <a:p>
            <a:pPr lvl="1"/>
            <a:r>
              <a:rPr lang="en-US" altLang="ko-KR" dirty="0"/>
              <a:t>return 0 on success</a:t>
            </a:r>
          </a:p>
          <a:p>
            <a:pPr lvl="1"/>
            <a:r>
              <a:rPr lang="en-US" altLang="ko-KR" dirty="0"/>
              <a:t>-ENOENT on invalid </a:t>
            </a:r>
            <a:r>
              <a:rPr lang="en-US" altLang="ko-KR" dirty="0" err="1"/>
              <a:t>filepath</a:t>
            </a:r>
            <a:endParaRPr lang="en-US" altLang="ko-KR" dirty="0"/>
          </a:p>
          <a:p>
            <a:pPr lvl="1"/>
            <a:r>
              <a:rPr lang="en-US" altLang="ko-KR" dirty="0"/>
              <a:t>-EFAULT on invalid user pointer</a:t>
            </a:r>
          </a:p>
          <a:p>
            <a:pPr lvl="1"/>
            <a:r>
              <a:rPr lang="en-US" altLang="ko-KR" dirty="0"/>
              <a:t>-EINVAL on invalid path name</a:t>
            </a:r>
          </a:p>
          <a:p>
            <a:pPr lvl="1"/>
            <a:r>
              <a:rPr lang="en-US" altLang="ko-KR" dirty="0"/>
              <a:t>-EACCES on no permission</a:t>
            </a:r>
          </a:p>
          <a:p>
            <a:pPr lvl="1"/>
            <a:r>
              <a:rPr lang="en-US" altLang="ko-KR" dirty="0"/>
              <a:t>-ENODEV on invalid </a:t>
            </a:r>
            <a:r>
              <a:rPr lang="en-US" altLang="ko-KR" dirty="0" err="1"/>
              <a:t>gps</a:t>
            </a:r>
            <a:r>
              <a:rPr lang="en-US" altLang="ko-KR" dirty="0"/>
              <a:t> position.</a:t>
            </a:r>
          </a:p>
        </p:txBody>
      </p:sp>
    </p:spTree>
    <p:extLst>
      <p:ext uri="{BB962C8B-B14F-4D97-AF65-F5344CB8AC3E}">
        <p14:creationId xmlns:p14="http://schemas.microsoft.com/office/powerpoint/2010/main" val="143514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EXTRA: Ext4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201919"/>
          </a:xfrm>
        </p:spPr>
        <p:txBody>
          <a:bodyPr>
            <a:normAutofit/>
          </a:bodyPr>
          <a:lstStyle/>
          <a:p>
            <a:r>
              <a:rPr lang="en-US" altLang="ko-KR" dirty="0"/>
              <a:t>Quite similar to ext2 file system case, but there are some differences</a:t>
            </a:r>
          </a:p>
          <a:p>
            <a:pPr lvl="1"/>
            <a:r>
              <a:rPr lang="en-US" altLang="ko-KR" dirty="0"/>
              <a:t>We don’t need to explicitly add variable to </a:t>
            </a:r>
            <a:r>
              <a:rPr lang="en-US" altLang="ko-KR" dirty="0" err="1"/>
              <a:t>inode</a:t>
            </a:r>
            <a:r>
              <a:rPr lang="en-US" altLang="ko-KR" dirty="0"/>
              <a:t> struct: Use </a:t>
            </a:r>
            <a:r>
              <a:rPr lang="en-US" altLang="ko-KR" dirty="0" err="1"/>
              <a:t>xattr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 err="1"/>
              <a:t>xattr</a:t>
            </a:r>
            <a:r>
              <a:rPr lang="en-US" altLang="ko-KR" dirty="0"/>
              <a:t>: Extra attributes are stored here.</a:t>
            </a:r>
          </a:p>
          <a:p>
            <a:pPr lvl="1"/>
            <a:r>
              <a:rPr lang="en-US" altLang="ko-KR" dirty="0"/>
              <a:t>ext4 file system is mainly used in booting kernel/other important parts</a:t>
            </a:r>
          </a:p>
          <a:p>
            <a:pPr lvl="2"/>
            <a:r>
              <a:rPr lang="en-US" altLang="ko-KR" dirty="0"/>
              <a:t>We have to skip location check for those cases.</a:t>
            </a:r>
          </a:p>
          <a:p>
            <a:pPr lvl="2"/>
            <a:r>
              <a:rPr lang="en-US" altLang="ko-KR" dirty="0"/>
              <a:t>When user is root/there is no location information set, skip location check process.</a:t>
            </a:r>
          </a:p>
          <a:p>
            <a:pPr lvl="1"/>
            <a:r>
              <a:rPr lang="en-US" altLang="ko-KR" dirty="0"/>
              <a:t>We can test this file system without loopback device.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implementations were changed:</a:t>
            </a:r>
          </a:p>
          <a:p>
            <a:pPr lvl="1"/>
            <a:r>
              <a:rPr lang="en-US" altLang="ko-KR" dirty="0"/>
              <a:t>ext4_set_gps_location</a:t>
            </a:r>
          </a:p>
          <a:p>
            <a:pPr lvl="1"/>
            <a:r>
              <a:rPr lang="en-US" altLang="ko-KR" dirty="0"/>
              <a:t>ext4_get_gps_location</a:t>
            </a:r>
          </a:p>
          <a:p>
            <a:pPr lvl="1"/>
            <a:r>
              <a:rPr lang="en-US" altLang="ko-KR" dirty="0"/>
              <a:t>ext4_permission</a:t>
            </a:r>
          </a:p>
          <a:p>
            <a:pPr lvl="1"/>
            <a:r>
              <a:rPr lang="en-US" altLang="ko-KR" dirty="0"/>
              <a:t>ext4_package_mkwrite</a:t>
            </a:r>
          </a:p>
        </p:txBody>
      </p:sp>
    </p:spTree>
    <p:extLst>
      <p:ext uri="{BB962C8B-B14F-4D97-AF65-F5344CB8AC3E}">
        <p14:creationId xmlns:p14="http://schemas.microsoft.com/office/powerpoint/2010/main" val="183477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DCB6-0C23-4716-9459-B977595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EXTRA: Ext4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B4CB3-682C-4C2A-A981-E9C766F3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3040"/>
            <a:ext cx="8989181" cy="5201919"/>
          </a:xfrm>
        </p:spPr>
        <p:txBody>
          <a:bodyPr>
            <a:normAutofit/>
          </a:bodyPr>
          <a:lstStyle/>
          <a:p>
            <a:r>
              <a:rPr lang="en-US" altLang="ko-KR" dirty="0"/>
              <a:t>Ext4_set_gps_location</a:t>
            </a:r>
          </a:p>
          <a:p>
            <a:pPr lvl="1"/>
            <a:r>
              <a:rPr lang="en-US" altLang="ko-KR" dirty="0"/>
              <a:t>Set </a:t>
            </a:r>
            <a:r>
              <a:rPr lang="en-US" altLang="ko-KR" dirty="0" err="1"/>
              <a:t>gps_location</a:t>
            </a:r>
            <a:r>
              <a:rPr lang="ko-KR" altLang="en-US" dirty="0"/>
              <a:t> </a:t>
            </a:r>
            <a:r>
              <a:rPr lang="en-US" altLang="ko-KR" dirty="0"/>
              <a:t>value using ext4_xattr_set function</a:t>
            </a:r>
          </a:p>
          <a:p>
            <a:r>
              <a:rPr lang="en-US" altLang="ko-KR" dirty="0"/>
              <a:t>Ext4_get_gps_location</a:t>
            </a:r>
          </a:p>
          <a:p>
            <a:pPr lvl="1"/>
            <a:r>
              <a:rPr lang="en-US" altLang="ko-KR" dirty="0"/>
              <a:t>Get </a:t>
            </a:r>
            <a:r>
              <a:rPr lang="en-US" altLang="ko-KR" dirty="0" err="1"/>
              <a:t>gps_location</a:t>
            </a:r>
            <a:r>
              <a:rPr lang="ko-KR" altLang="en-US" dirty="0"/>
              <a:t> </a:t>
            </a:r>
            <a:r>
              <a:rPr lang="en-US" altLang="ko-KR" dirty="0"/>
              <a:t>value using ext4_xattr_get function</a:t>
            </a:r>
          </a:p>
          <a:p>
            <a:pPr lvl="1"/>
            <a:r>
              <a:rPr lang="en-US" altLang="ko-KR" dirty="0"/>
              <a:t>If there was no value set, we can know it by error value returned.</a:t>
            </a:r>
          </a:p>
          <a:p>
            <a:r>
              <a:rPr lang="en-US" altLang="ko-KR" dirty="0"/>
              <a:t>Ext4_permission</a:t>
            </a:r>
          </a:p>
          <a:p>
            <a:pPr lvl="1"/>
            <a:r>
              <a:rPr lang="en-US" altLang="ko-KR" dirty="0"/>
              <a:t>Check </a:t>
            </a:r>
            <a:r>
              <a:rPr lang="en-US" altLang="ko-KR" dirty="0" err="1"/>
              <a:t>inode’s</a:t>
            </a:r>
            <a:r>
              <a:rPr lang="en-US" altLang="ko-KR" dirty="0"/>
              <a:t> access location permission with some exceptions.</a:t>
            </a:r>
          </a:p>
          <a:p>
            <a:pPr lvl="1"/>
            <a:r>
              <a:rPr lang="en-US" altLang="ko-KR" dirty="0"/>
              <a:t>If user is root or there is no file location set, we don’t check permission for location.</a:t>
            </a:r>
          </a:p>
          <a:p>
            <a:pPr lvl="1"/>
            <a:r>
              <a:rPr lang="en-US" altLang="ko-KR" dirty="0"/>
              <a:t>Also checks </a:t>
            </a:r>
            <a:r>
              <a:rPr lang="en-US" altLang="ko-KR" dirty="0" err="1"/>
              <a:t>generic_permission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Ext4_page_mkwrite</a:t>
            </a:r>
          </a:p>
          <a:p>
            <a:pPr lvl="1"/>
            <a:r>
              <a:rPr lang="en-US" altLang="ko-KR" dirty="0"/>
              <a:t>Functions(ex4_set_gps_location, ext4_get_gps_location, ext4_permission) are added here.</a:t>
            </a:r>
          </a:p>
          <a:p>
            <a:pPr lvl="1"/>
            <a:r>
              <a:rPr lang="en-US" altLang="ko-KR" dirty="0"/>
              <a:t>Added </a:t>
            </a:r>
            <a:r>
              <a:rPr lang="en-US" altLang="ko-KR" dirty="0" err="1"/>
              <a:t>set_gps_location</a:t>
            </a:r>
            <a:r>
              <a:rPr lang="en-US" altLang="ko-KR" dirty="0"/>
              <a:t>(</a:t>
            </a:r>
            <a:r>
              <a:rPr lang="en-US" altLang="ko-KR" dirty="0" err="1"/>
              <a:t>inode</a:t>
            </a:r>
            <a:r>
              <a:rPr lang="en-US" altLang="ko-KR" dirty="0"/>
              <a:t>) after </a:t>
            </a:r>
            <a:r>
              <a:rPr lang="en-US" altLang="ko-KR" dirty="0" err="1"/>
              <a:t>update_time</a:t>
            </a:r>
            <a:r>
              <a:rPr lang="en-US" altLang="ko-KR" dirty="0"/>
              <a:t> function called</a:t>
            </a:r>
          </a:p>
        </p:txBody>
      </p:sp>
    </p:spTree>
    <p:extLst>
      <p:ext uri="{BB962C8B-B14F-4D97-AF65-F5344CB8AC3E}">
        <p14:creationId xmlns:p14="http://schemas.microsoft.com/office/powerpoint/2010/main" val="32730231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613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OS Project 4</vt:lpstr>
      <vt:lpstr>Demo</vt:lpstr>
      <vt:lpstr>gps_location (little endian)</vt:lpstr>
      <vt:lpstr>ext2_set_gps_location ext2_get_gps_location</vt:lpstr>
      <vt:lpstr>Permission</vt:lpstr>
      <vt:lpstr>Calculate distance</vt:lpstr>
      <vt:lpstr>System call(set/get_gps_location)</vt:lpstr>
      <vt:lpstr>EXTRA: Ext4</vt:lpstr>
      <vt:lpstr>EXTRA: Ext4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 3</dc:title>
  <dc:creator>조승현</dc:creator>
  <cp:lastModifiedBy>김 종범</cp:lastModifiedBy>
  <cp:revision>24</cp:revision>
  <dcterms:created xsi:type="dcterms:W3CDTF">2018-05-20T08:49:09Z</dcterms:created>
  <dcterms:modified xsi:type="dcterms:W3CDTF">2018-06-12T11:35:11Z</dcterms:modified>
</cp:coreProperties>
</file>