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embeddedFontLst>
    <p:embeddedFont>
      <p:font typeface="D2Coding" panose="020B0609020101020101" pitchFamily="49" charset="-127"/>
      <p:regular r:id="rId13"/>
      <p:bold r:id="rId14"/>
    </p:embeddedFont>
    <p:embeddedFont>
      <p:font typeface="Yoon 윤고딕 550_TT" panose="02090603020101020101" pitchFamily="18" charset="-127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서울남산체 M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UIeqTass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OS Project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dirty="0"/>
              <a:t>OS Team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BC22B-5B09-4A1E-85B0-CDC090B5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we learned?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32FDB-073A-4EA2-949F-9F46FE52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use Git and </a:t>
            </a:r>
            <a:r>
              <a:rPr lang="en-US" altLang="ko-KR" dirty="0" err="1"/>
              <a:t>Github</a:t>
            </a:r>
            <a:r>
              <a:rPr lang="en-US" altLang="ko-KR" dirty="0"/>
              <a:t> properly</a:t>
            </a:r>
          </a:p>
          <a:p>
            <a:pPr lvl="1"/>
            <a:r>
              <a:rPr lang="en-US" altLang="ko-KR" dirty="0"/>
              <a:t>Branch usage</a:t>
            </a:r>
          </a:p>
          <a:p>
            <a:pPr lvl="1"/>
            <a:r>
              <a:rPr lang="en-US" altLang="ko-KR" dirty="0"/>
              <a:t>Push/Pull usage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Structure of process in Linux system</a:t>
            </a:r>
          </a:p>
          <a:p>
            <a:pPr lvl="1"/>
            <a:r>
              <a:rPr lang="en-US" altLang="ko-KR" dirty="0" err="1"/>
              <a:t>task_struct</a:t>
            </a:r>
            <a:r>
              <a:rPr lang="en-US" altLang="ko-KR" dirty="0"/>
              <a:t> : What information does it contains?</a:t>
            </a:r>
          </a:p>
          <a:p>
            <a:pPr lvl="1"/>
            <a:r>
              <a:rPr lang="en-US" altLang="ko-KR" dirty="0" err="1"/>
              <a:t>list_head</a:t>
            </a:r>
            <a:r>
              <a:rPr lang="en-US" altLang="ko-KR" dirty="0"/>
              <a:t> : Easy-to-use linked list</a:t>
            </a:r>
          </a:p>
          <a:p>
            <a:endParaRPr lang="en-US" altLang="ko-KR" dirty="0"/>
          </a:p>
          <a:p>
            <a:r>
              <a:rPr lang="en-US" altLang="ko-KR" dirty="0"/>
              <a:t>How to add system calls in Linux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3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__</a:t>
            </a:r>
            <a:r>
              <a:rPr lang="en-US" altLang="ko-KR" dirty="0" err="1"/>
              <a:t>NR_syscalls</a:t>
            </a:r>
            <a:r>
              <a:rPr lang="en-US" altLang="ko-KR" dirty="0"/>
              <a:t> in arch/arm/include/</a:t>
            </a:r>
            <a:r>
              <a:rPr lang="en-US" altLang="ko-KR" dirty="0" err="1"/>
              <a:t>asm</a:t>
            </a:r>
            <a:r>
              <a:rPr lang="en-US" altLang="ko-KR" dirty="0"/>
              <a:t>/</a:t>
            </a:r>
            <a:r>
              <a:rPr lang="en-US" altLang="ko-KR" dirty="0" err="1"/>
              <a:t>unistd.h</a:t>
            </a:r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NR_syscalls</a:t>
            </a:r>
            <a:r>
              <a:rPr lang="en-US" altLang="ko-KR" dirty="0"/>
              <a:t> must be divided by four</a:t>
            </a:r>
          </a:p>
          <a:p>
            <a:endParaRPr lang="en-US" altLang="ko-KR" dirty="0"/>
          </a:p>
          <a:p>
            <a:r>
              <a:rPr lang="en-US" altLang="ko-KR" dirty="0"/>
              <a:t>Define __</a:t>
            </a:r>
            <a:r>
              <a:rPr lang="en-US" altLang="ko-KR" dirty="0" err="1"/>
              <a:t>NR_ptree</a:t>
            </a:r>
            <a:r>
              <a:rPr lang="en-US" altLang="ko-KR" dirty="0"/>
              <a:t> in arch/arm/include/</a:t>
            </a:r>
            <a:r>
              <a:rPr lang="en-US" altLang="ko-KR" dirty="0" err="1"/>
              <a:t>uapi</a:t>
            </a:r>
            <a:r>
              <a:rPr lang="en-US" altLang="ko-KR" dirty="0"/>
              <a:t>/</a:t>
            </a:r>
            <a:r>
              <a:rPr lang="en-US" altLang="ko-KR" dirty="0" err="1"/>
              <a:t>asm</a:t>
            </a:r>
            <a:r>
              <a:rPr lang="en-US" altLang="ko-KR" dirty="0"/>
              <a:t>/</a:t>
            </a:r>
            <a:r>
              <a:rPr lang="en-US" altLang="ko-KR" dirty="0" err="1"/>
              <a:t>unistd.h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CALL(</a:t>
            </a:r>
            <a:r>
              <a:rPr lang="en-US" altLang="ko-KR" dirty="0" err="1"/>
              <a:t>sys_ptree</a:t>
            </a:r>
            <a:r>
              <a:rPr lang="en-US" altLang="ko-KR" dirty="0"/>
              <a:t>) in arch/arm/kernel/</a:t>
            </a:r>
            <a:r>
              <a:rPr lang="en-US" altLang="ko-KR" dirty="0" err="1"/>
              <a:t>calls.S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Declare 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prinfo</a:t>
            </a:r>
            <a:r>
              <a:rPr lang="en-US" altLang="ko-KR" dirty="0"/>
              <a:t> in include/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prinfo.h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Object file(</a:t>
            </a:r>
            <a:r>
              <a:rPr lang="en-US" altLang="ko-KR" dirty="0" err="1"/>
              <a:t>ptree.o</a:t>
            </a:r>
            <a:r>
              <a:rPr lang="en-US" altLang="ko-KR" dirty="0"/>
              <a:t>) in kernel/</a:t>
            </a:r>
            <a:r>
              <a:rPr lang="en-US" altLang="ko-KR" dirty="0" err="1"/>
              <a:t>Makefile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36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ptree</a:t>
            </a:r>
            <a:r>
              <a:rPr lang="en-US" altLang="ko-KR" dirty="0"/>
              <a:t>(</a:t>
            </a:r>
            <a:r>
              <a:rPr lang="en-US" altLang="ko-KR" dirty="0" err="1"/>
              <a:t>struct</a:t>
            </a:r>
            <a:r>
              <a:rPr lang="en-US" altLang="ko-KR" dirty="0"/>
              <a:t> print *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nr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</a:p>
          <a:p>
            <a:pPr lvl="1"/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prinfo</a:t>
            </a:r>
            <a:r>
              <a:rPr lang="en-US" altLang="ko-KR" dirty="0"/>
              <a:t> * </a:t>
            </a:r>
            <a:r>
              <a:rPr lang="en-US" altLang="ko-KR" dirty="0" err="1"/>
              <a:t>buf</a:t>
            </a:r>
            <a:r>
              <a:rPr lang="en-US" altLang="ko-KR" dirty="0"/>
              <a:t> : Pointer where to copy process tree information</a:t>
            </a:r>
          </a:p>
          <a:p>
            <a:pPr lvl="1"/>
            <a:r>
              <a:rPr lang="en-US" altLang="ko-KR" kern="0" dirty="0" err="1">
                <a:solidFill>
                  <a:srgbClr val="0000FF"/>
                </a:solidFill>
                <a:ea typeface="D2Coding" panose="020B0609020101020101" pitchFamily="49" charset="-127"/>
              </a:rPr>
              <a:t>int</a:t>
            </a:r>
            <a:r>
              <a:rPr lang="en-US" altLang="ko-KR" dirty="0"/>
              <a:t> * </a:t>
            </a:r>
            <a:r>
              <a:rPr lang="en-US" altLang="ko-KR" dirty="0" err="1"/>
              <a:t>nr</a:t>
            </a:r>
            <a:r>
              <a:rPr lang="en-US" altLang="ko-KR" dirty="0"/>
              <a:t> : size of buffer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dirty="0"/>
              <a:t> print * </a:t>
            </a:r>
            <a:r>
              <a:rPr lang="en-US" altLang="ko-KR" dirty="0" err="1"/>
              <a:t>buf</a:t>
            </a:r>
            <a:r>
              <a:rPr lang="en-US" altLang="ko-KR" dirty="0"/>
              <a:t> : process tree information</a:t>
            </a:r>
          </a:p>
          <a:p>
            <a:pPr lvl="1"/>
            <a:r>
              <a:rPr lang="en-US" altLang="ko-KR" kern="0" dirty="0" err="1">
                <a:solidFill>
                  <a:srgbClr val="0000FF"/>
                </a:solidFill>
                <a:ea typeface="D2Coding" panose="020B0609020101020101" pitchFamily="49" charset="-127"/>
              </a:rPr>
              <a:t>int</a:t>
            </a:r>
            <a:r>
              <a:rPr lang="en-US" altLang="ko-KR" dirty="0"/>
              <a:t> * </a:t>
            </a:r>
            <a:r>
              <a:rPr lang="en-US" altLang="ko-KR" dirty="0" err="1"/>
              <a:t>nr</a:t>
            </a:r>
            <a:r>
              <a:rPr lang="en-US" altLang="ko-KR" dirty="0"/>
              <a:t> : number of entries written </a:t>
            </a:r>
            <a:r>
              <a:rPr lang="en-US" altLang="ko-KR" dirty="0" err="1"/>
              <a:t>buf</a:t>
            </a:r>
            <a:endParaRPr lang="en-US" altLang="ko-KR" dirty="0"/>
          </a:p>
          <a:p>
            <a:r>
              <a:rPr lang="en-US" altLang="ko-KR" dirty="0"/>
              <a:t>Return value</a:t>
            </a:r>
          </a:p>
          <a:p>
            <a:pPr lvl="1"/>
            <a:r>
              <a:rPr lang="en-US" altLang="ko-KR" dirty="0"/>
              <a:t>success : total number of entries on success (can be different from *</a:t>
            </a:r>
            <a:r>
              <a:rPr lang="en-US" altLang="ko-KR" dirty="0" err="1"/>
              <a:t>nr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buf</a:t>
            </a:r>
            <a:r>
              <a:rPr lang="en-US" altLang="ko-KR" dirty="0"/>
              <a:t>/</a:t>
            </a:r>
            <a:r>
              <a:rPr lang="en-US" altLang="ko-KR" dirty="0" err="1"/>
              <a:t>nr</a:t>
            </a:r>
            <a:r>
              <a:rPr lang="en-US" altLang="ko-KR" dirty="0"/>
              <a:t> is null or *</a:t>
            </a:r>
            <a:r>
              <a:rPr lang="en-US" altLang="ko-KR" dirty="0" err="1"/>
              <a:t>nr</a:t>
            </a:r>
            <a:r>
              <a:rPr lang="en-US" altLang="ko-KR" dirty="0"/>
              <a:t> &lt;= 0 : -EINVAL</a:t>
            </a:r>
          </a:p>
          <a:p>
            <a:pPr lvl="1"/>
            <a:r>
              <a:rPr lang="en-US" altLang="ko-KR" dirty="0"/>
              <a:t>Can’t write to </a:t>
            </a:r>
            <a:r>
              <a:rPr lang="en-US" altLang="ko-KR" dirty="0" err="1"/>
              <a:t>buf</a:t>
            </a:r>
            <a:r>
              <a:rPr lang="en-US" altLang="ko-KR" dirty="0"/>
              <a:t>/</a:t>
            </a:r>
            <a:r>
              <a:rPr lang="en-US" altLang="ko-KR" dirty="0" err="1"/>
              <a:t>nr</a:t>
            </a:r>
            <a:r>
              <a:rPr lang="en-US" altLang="ko-KR" dirty="0"/>
              <a:t> : -EFAULT</a:t>
            </a:r>
          </a:p>
          <a:p>
            <a:pPr lvl="1"/>
            <a:r>
              <a:rPr lang="en-US" altLang="ko-KR" dirty="0"/>
              <a:t>Not enough memory : -ENOSPC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</a:t>
            </a:r>
            <a:r>
              <a:rPr lang="en-US" altLang="ko-KR" dirty="0" err="1"/>
              <a:t>infomation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Are stored with “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task_struct</a:t>
            </a:r>
            <a:r>
              <a:rPr lang="en-US" altLang="ko-KR" dirty="0"/>
              <a:t>” type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E34E12-9878-433B-89A8-44B1F0102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14475"/>
              </p:ext>
            </p:extLst>
          </p:nvPr>
        </p:nvGraphicFramePr>
        <p:xfrm>
          <a:off x="793749" y="2051563"/>
          <a:ext cx="10670118" cy="4202016"/>
        </p:xfrm>
        <a:graphic>
          <a:graphicData uri="http://schemas.openxmlformats.org/drawingml/2006/table">
            <a:tbl>
              <a:tblPr firstRow="1"/>
              <a:tblGrid>
                <a:gridCol w="5301595">
                  <a:extLst>
                    <a:ext uri="{9D8B030D-6E8A-4147-A177-3AD203B41FA5}">
                      <a16:colId xmlns:a16="http://schemas.microsoft.com/office/drawing/2014/main" val="2064660028"/>
                    </a:ext>
                  </a:extLst>
                </a:gridCol>
                <a:gridCol w="5368523">
                  <a:extLst>
                    <a:ext uri="{9D8B030D-6E8A-4147-A177-3AD203B41FA5}">
                      <a16:colId xmlns:a16="http://schemas.microsoft.com/office/drawing/2014/main" val="2425455959"/>
                    </a:ext>
                  </a:extLst>
                </a:gridCol>
              </a:tblGrid>
              <a:tr h="523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prinfo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task_struct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75698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long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state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volatile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long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state;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82162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pid_t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pid_t pid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6286"/>
                  </a:ext>
                </a:extLst>
              </a:tr>
              <a:tr h="5395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pid_t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task_struct</a:t>
                      </a: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 __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rcu</a:t>
                      </a: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real_parent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71730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pid_t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first_child_pid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list_head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children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9027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pid_t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next_sibling_pid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list_head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sibling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25172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long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uid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	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task_uid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(</a:t>
                      </a: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task_struct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)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008020"/>
                  </a:ext>
                </a:extLst>
              </a:tr>
              <a:tr h="523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char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comm[64];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solidFill>
                            <a:srgbClr val="0000FF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char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comm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돋움체" panose="020B0609000101010101" pitchFamily="49" charset="-127"/>
                        </a:rPr>
                        <a:t>[TASK_COMM_LEN]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3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list_head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>
              <a:ea typeface="D2Coding" panose="020B0609020101020101" pitchFamily="49" charset="-127"/>
            </a:endParaRPr>
          </a:p>
          <a:p>
            <a:endParaRPr lang="en-US" altLang="ko-KR" sz="2000" dirty="0"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2000" dirty="0">
              <a:ea typeface="D2Coding" panose="020B0609020101020101" pitchFamily="49" charset="-127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80808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list_for_each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pos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head) 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pos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(head)-&gt;next;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pos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!= (head);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pos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pos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-&gt;next)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80808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list_entry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type, member) 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container_of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type, member)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80808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container_of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type, member) ({			\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 </a:t>
            </a:r>
            <a:r>
              <a:rPr lang="en-US" altLang="ko-KR" sz="2000" kern="0" dirty="0" err="1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const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typeof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 ((type *)0)-&gt;member ) *__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mptr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);	\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 (type *)( (</a:t>
            </a:r>
            <a:r>
              <a:rPr lang="en-US" altLang="ko-KR" sz="20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*)__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mptr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- 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offsetof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20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type,member</a:t>
            </a:r>
            <a:r>
              <a:rPr lang="en-US" altLang="ko-KR" sz="20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 );})</a:t>
            </a:r>
            <a:endParaRPr lang="ko-KR" altLang="ko-KR" sz="20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2000" dirty="0">
              <a:ea typeface="D2Coding" panose="020B0609020101020101" pitchFamily="49" charset="-127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17" y="1291396"/>
            <a:ext cx="4076700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3" y="-50799"/>
            <a:ext cx="5825067" cy="25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9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ptree_dfs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 err="1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ptree_dfs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task_struct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*now) {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(now != &amp;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init_task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&amp;&amp; memory enough) </a:t>
            </a:r>
            <a:b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</a:b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	fill process information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b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</a:b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list_for_each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(p, &amp;now-&gt;children) {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	t =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list_entry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(p, 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task_struct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sibling);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	all +=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ptree_dfs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(t)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}</a:t>
            </a:r>
          </a:p>
          <a:p>
            <a:pPr marL="0" indent="0" latinLnBrk="0">
              <a:lnSpc>
                <a:spcPct val="107000"/>
              </a:lnSpc>
              <a:buNone/>
            </a:pP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all;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}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ptree.c</a:t>
            </a:r>
            <a:r>
              <a:rPr lang="en-US" altLang="ko-KR" dirty="0"/>
              <a:t> (without checking error)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05969"/>
          </a:xfrm>
        </p:spPr>
        <p:txBody>
          <a:bodyPr/>
          <a:lstStyle/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SYSCALL_DEFINE2(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ptree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8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prinfo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*,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buf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800" kern="0" dirty="0" err="1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*,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nr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 {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num_of_proc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ptree_dfs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init_task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);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endParaRPr lang="en-US" altLang="ko-KR" sz="1800" kern="0" dirty="0">
              <a:solidFill>
                <a:srgbClr val="000000"/>
              </a:solidFill>
              <a:ea typeface="D2Coding" panose="020B0609020101020101" pitchFamily="49" charset="-127"/>
              <a:cs typeface="돋움체" panose="020B0609000101010101" pitchFamily="49" charset="-127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list_size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&gt;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num_of_proc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list_size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num_of_proc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;</a:t>
            </a:r>
          </a:p>
          <a:p>
            <a:pPr marL="0" indent="0" latinLnBrk="0">
              <a:lnSpc>
                <a:spcPct val="107000"/>
              </a:lnSpc>
              <a:buNone/>
            </a:pPr>
            <a:endParaRPr lang="en-US" altLang="ko-KR" sz="1800" kern="0" dirty="0">
              <a:solidFill>
                <a:srgbClr val="000000"/>
              </a:solidFill>
              <a:ea typeface="D2Coding" panose="020B0609020101020101" pitchFamily="49" charset="-127"/>
              <a:cs typeface="돋움체" panose="020B0609000101010101" pitchFamily="49" charset="-127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rb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list_size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;</a:t>
            </a:r>
            <a:endParaRPr lang="en-US" altLang="ko-KR" sz="1800" kern="0" dirty="0">
              <a:solidFill>
                <a:srgbClr val="000000"/>
              </a:solidFill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Times New Roman" panose="02020603050405020304" pitchFamily="18" charset="0"/>
              </a:rPr>
              <a:t>	</a:t>
            </a:r>
            <a:r>
              <a:rPr lang="en-US" altLang="ko-KR" sz="1800" dirty="0" err="1"/>
              <a:t>kernel_buf</a:t>
            </a:r>
            <a:r>
              <a:rPr lang="en-US" altLang="ko-KR" sz="1800" dirty="0"/>
              <a:t> += </a:t>
            </a:r>
            <a:r>
              <a:rPr lang="en-US" altLang="ko-KR" sz="1800" dirty="0" err="1"/>
              <a:t>rb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user_buf</a:t>
            </a:r>
            <a:r>
              <a:rPr lang="en-US" altLang="ko-KR" sz="1800" dirty="0"/>
              <a:t> += </a:t>
            </a:r>
            <a:r>
              <a:rPr lang="en-US" altLang="ko-KR" sz="1800" dirty="0" err="1"/>
              <a:t>rb</a:t>
            </a:r>
            <a:r>
              <a:rPr lang="en-US" altLang="ko-KR" sz="1800" dirty="0"/>
              <a:t>;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((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rb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copy_to_user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user_buf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-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rb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kernel_buf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-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rb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rb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)) &gt; 0);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endParaRPr lang="en-US" altLang="ko-KR" sz="1800" kern="0" dirty="0">
              <a:solidFill>
                <a:srgbClr val="000000"/>
              </a:solidFill>
              <a:ea typeface="D2Coding" panose="020B0609020101020101" pitchFamily="49" charset="-127"/>
              <a:cs typeface="돋움체" panose="020B0609000101010101" pitchFamily="49" charset="-127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num_of_proc</a:t>
            </a: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;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}</a:t>
            </a:r>
            <a:endParaRPr lang="ko-KR" altLang="ko-KR" sz="1800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1800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5FB4-3DCF-423F-9FD1-19629D68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test_ptree.c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B88F1-139C-4298-9687-362B90BC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1165"/>
            <a:ext cx="10972800" cy="4768865"/>
          </a:xfrm>
        </p:spPr>
        <p:txBody>
          <a:bodyPr/>
          <a:lstStyle/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(1) {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data = (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prinfo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*)malloc(size * </a:t>
            </a:r>
            <a:r>
              <a:rPr lang="en-US" altLang="ko-KR" kern="0" dirty="0" err="1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prinfo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));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re = </a:t>
            </a:r>
            <a:r>
              <a:rPr lang="en-US" altLang="ko-KR" kern="0" dirty="0" err="1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syscall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(380, data, &amp;size);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(re == size) </a:t>
            </a:r>
            <a:r>
              <a:rPr lang="en-US" altLang="ko-KR" kern="0" dirty="0">
                <a:solidFill>
                  <a:srgbClr val="0000FF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size = re + 10;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	free(data);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}</a:t>
            </a:r>
          </a:p>
          <a:p>
            <a:pPr marL="0" indent="0" latinLnBrk="0">
              <a:lnSpc>
                <a:spcPct val="107000"/>
              </a:lnSpc>
              <a:buNone/>
            </a:pP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7000"/>
              </a:lnSpc>
              <a:buNone/>
            </a:pPr>
            <a:r>
              <a:rPr lang="en-US" altLang="ko-KR" kern="0" dirty="0">
                <a:solidFill>
                  <a:srgbClr val="000000"/>
                </a:solidFill>
                <a:ea typeface="D2Coding" panose="020B0609020101020101" pitchFamily="49" charset="-127"/>
                <a:cs typeface="돋움체" panose="020B0609000101010101" pitchFamily="49" charset="-127"/>
              </a:rPr>
              <a:t>Print process tree information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100" dirty="0">
                <a:ea typeface="D2Coding" panose="020B0609020101020101" pitchFamily="49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ea typeface="D2Coding" panose="020B0609020101020101" pitchFamily="49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3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our </a:t>
            </a:r>
            <a:r>
              <a:rPr lang="en-US" altLang="ko-KR" dirty="0" err="1"/>
              <a:t>ptree</a:t>
            </a:r>
            <a:r>
              <a:rPr lang="en-US" altLang="ko-KR" dirty="0"/>
              <a:t> (Demo)</a:t>
            </a:r>
            <a:endParaRPr lang="ko-KR" altLang="en-US" dirty="0"/>
          </a:p>
        </p:txBody>
      </p:sp>
      <p:pic>
        <p:nvPicPr>
          <p:cNvPr id="11" name="온라인 미디어 10">
            <a:hlinkClick r:id="" action="ppaction://media"/>
            <a:extLst>
              <a:ext uri="{FF2B5EF4-FFF2-40B4-BE49-F238E27FC236}">
                <a16:creationId xmlns:a16="http://schemas.microsoft.com/office/drawing/2014/main" id="{ADD223D1-FCA9-4A42-ADE0-78353DC4B9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4599" y="1032933"/>
            <a:ext cx="10092267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5374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1248</TotalTime>
  <Words>426</Words>
  <Application>Microsoft Office PowerPoint</Application>
  <PresentationFormat>와이드스크린</PresentationFormat>
  <Paragraphs>100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</vt:lpstr>
      <vt:lpstr>Wingdings</vt:lpstr>
      <vt:lpstr>돋움체</vt:lpstr>
      <vt:lpstr>Times New Roman</vt:lpstr>
      <vt:lpstr>D2Coding</vt:lpstr>
      <vt:lpstr>Yoon 윤고딕 550_TT</vt:lpstr>
      <vt:lpstr>나눔바른고딕</vt:lpstr>
      <vt:lpstr>맑은 고딕</vt:lpstr>
      <vt:lpstr>서울남산체 M</vt:lpstr>
      <vt:lpstr>상승</vt:lpstr>
      <vt:lpstr>OS Project 1</vt:lpstr>
      <vt:lpstr>Preprocess</vt:lpstr>
      <vt:lpstr>int ptree(struct print *buf, int *nr)</vt:lpstr>
      <vt:lpstr>Process infomation</vt:lpstr>
      <vt:lpstr>What is list_head?</vt:lpstr>
      <vt:lpstr>ptree_dfs</vt:lpstr>
      <vt:lpstr>ptree.c (without checking error)</vt:lpstr>
      <vt:lpstr>test_ptree.c</vt:lpstr>
      <vt:lpstr>Test our ptree (Demo)</vt:lpstr>
      <vt:lpstr>What we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59</cp:revision>
  <dcterms:created xsi:type="dcterms:W3CDTF">2016-10-19T22:43:44Z</dcterms:created>
  <dcterms:modified xsi:type="dcterms:W3CDTF">2018-03-22T16:38:35Z</dcterms:modified>
</cp:coreProperties>
</file>