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1772" y="0"/>
            <a:ext cx="9165772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86585"/>
            <a:ext cx="7772400" cy="957706"/>
          </a:xfrm>
        </p:spPr>
        <p:txBody>
          <a:bodyPr/>
          <a:lstStyle>
            <a:lvl1pPr algn="ctr">
              <a:defRPr sz="36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571504"/>
          </a:xfrm>
        </p:spPr>
        <p:txBody>
          <a:bodyPr/>
          <a:lstStyle>
            <a:lvl1pPr marL="0" indent="0" algn="ctr">
              <a:buNone/>
              <a:defRPr sz="2100" baseline="0">
                <a:solidFill>
                  <a:schemeClr val="accent6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7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05200" y="-50800"/>
            <a:ext cx="5651500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357432"/>
            <a:ext cx="8648700" cy="1470025"/>
          </a:xfrm>
        </p:spPr>
        <p:txBody>
          <a:bodyPr/>
          <a:lstStyle>
            <a:lvl1pPr>
              <a:defRPr sz="405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290" y="500042"/>
            <a:ext cx="6786610" cy="1143000"/>
          </a:xfrm>
        </p:spPr>
        <p:txBody>
          <a:bodyPr/>
          <a:lstStyle>
            <a:lvl1pPr algn="l">
              <a:defRPr sz="3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368177" y="2214565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7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20" y="571482"/>
            <a:ext cx="1257279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571482"/>
            <a:ext cx="6758006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6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5958"/>
            <a:ext cx="8229600" cy="923925"/>
          </a:xfrm>
        </p:spPr>
        <p:txBody>
          <a:bodyPr/>
          <a:lstStyle>
            <a:lvl1pPr>
              <a:defRPr sz="27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3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6927" y="0"/>
            <a:ext cx="5092754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571735"/>
            <a:ext cx="7772400" cy="1071581"/>
          </a:xfrm>
        </p:spPr>
        <p:txBody>
          <a:bodyPr anchor="t"/>
          <a:lstStyle>
            <a:lvl1pPr algn="r">
              <a:defRPr sz="3600" b="0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035630"/>
            <a:ext cx="7772400" cy="536104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14348" y="3786192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3786192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357950" y="3786192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6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60" y="300796"/>
            <a:ext cx="8229600" cy="923925"/>
          </a:xfrm>
        </p:spPr>
        <p:txBody>
          <a:bodyPr/>
          <a:lstStyle>
            <a:lvl1pPr>
              <a:defRPr sz="27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457200" y="1395664"/>
            <a:ext cx="4038600" cy="47305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95664"/>
            <a:ext cx="4038600" cy="47305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4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2660" y="300796"/>
            <a:ext cx="8229600" cy="923925"/>
          </a:xfrm>
        </p:spPr>
        <p:txBody>
          <a:bodyPr/>
          <a:lstStyle>
            <a:lvl1pPr>
              <a:defRPr sz="27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0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57200" y="304802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5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57200" y="304802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915075"/>
            <a:ext cx="4038600" cy="219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915075"/>
            <a:ext cx="4038600" cy="219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5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9524" y="1"/>
            <a:ext cx="3434955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5714344" y="3429000"/>
            <a:ext cx="3429656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18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800" y="1357298"/>
            <a:ext cx="54864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6096000" y="2"/>
            <a:ext cx="3048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3429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04802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F9C4F93-D556-4CEF-88EC-C66820A23AD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1607B06-3F58-4216-AA18-C749DCA0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9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spcBef>
          <a:spcPct val="0"/>
        </a:spcBef>
        <a:buNone/>
        <a:defRPr sz="27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98835" indent="-198835" algn="l" defTabSz="6858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73869" indent="-130969" algn="l" defTabSz="6858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19275" indent="-202406" algn="l" defTabSz="6858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085975" indent="-202406" algn="l" defTabSz="6858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2353866" indent="-202406" algn="l" defTabSz="6858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2620566" indent="-202406" algn="l" defTabSz="6858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7A40-6006-49FD-BB36-628141C0A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Course Board for Students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06845-09EE-4E75-B255-BE747222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241822"/>
          </a:xfrm>
        </p:spPr>
        <p:txBody>
          <a:bodyPr/>
          <a:lstStyle/>
          <a:p>
            <a:r>
              <a:rPr lang="ko-KR" altLang="en-US" dirty="0" err="1"/>
              <a:t>김종범</a:t>
            </a:r>
            <a:r>
              <a:rPr lang="en-US" altLang="ko-KR" dirty="0"/>
              <a:t>, </a:t>
            </a:r>
            <a:r>
              <a:rPr lang="ko-KR" altLang="en-US" dirty="0"/>
              <a:t>윤지학</a:t>
            </a:r>
            <a:r>
              <a:rPr lang="en-US" altLang="ko-KR" dirty="0"/>
              <a:t>, </a:t>
            </a:r>
            <a:r>
              <a:rPr lang="ko-KR" altLang="en-US" dirty="0" err="1"/>
              <a:t>이재범</a:t>
            </a:r>
            <a:r>
              <a:rPr lang="en-US" altLang="ko-KR" dirty="0"/>
              <a:t>, </a:t>
            </a:r>
            <a:r>
              <a:rPr lang="ko-KR" altLang="en-US" dirty="0"/>
              <a:t>조승현</a:t>
            </a:r>
            <a:endParaRPr lang="en-US" altLang="ko-KR" dirty="0"/>
          </a:p>
          <a:p>
            <a:r>
              <a:rPr lang="en-US" altLang="ko-KR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8313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6DDF-5DB7-4D58-8488-DD60BE10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9AA5-AA45-442D-BC71-4E1120D0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en-US" altLang="ko-KR" dirty="0"/>
              <a:t>There is no space for discussing about course with other students.</a:t>
            </a:r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Most students had used </a:t>
            </a:r>
            <a:r>
              <a:rPr lang="en-US" altLang="ko-KR" dirty="0" err="1"/>
              <a:t>KaKao</a:t>
            </a:r>
            <a:r>
              <a:rPr lang="en-US" altLang="ko-KR" dirty="0"/>
              <a:t> Talk’s Open Chat. 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dirty="0"/>
              <a:t>Creating and maintaining Open Chat requires too much efforts 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dirty="0"/>
              <a:t>Only few classes have their own open chat.</a:t>
            </a:r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Reading history of Open Chat is difficult 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dirty="0"/>
              <a:t>information are gone away soon.</a:t>
            </a:r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Students from other departments are hard to get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9EF4D-8527-445B-BA26-B9638387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Features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563F8-9BF5-4C3C-B05E-82B0C7E8CFFC}"/>
              </a:ext>
            </a:extLst>
          </p:cNvPr>
          <p:cNvSpPr txBox="1">
            <a:spLocks/>
          </p:cNvSpPr>
          <p:nvPr/>
        </p:nvSpPr>
        <p:spPr>
          <a:xfrm>
            <a:off x="457200" y="1357298"/>
            <a:ext cx="8229600" cy="519474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198835" indent="-198835" algn="l" defTabSz="6858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473869" indent="-130969" algn="l" defTabSz="6858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15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3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1819275" indent="-202406" algn="l" defTabSz="6858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085975" indent="-202406" algn="l" defTabSz="6858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2353866" indent="-202406" algn="l" defTabSz="6858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2620566" indent="-202406" algn="l" defTabSz="6858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/>
              <a:t>User Authentication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Only students from Seoul Nation University can register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Users can login and logout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Synchronize course information in </a:t>
            </a:r>
            <a:r>
              <a:rPr lang="en-US" altLang="ko-KR" dirty="0" err="1"/>
              <a:t>mySNU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Only students who are taking classes can access.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Reset at the end of semester.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Communication interfaces for each class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Write articles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Add comment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5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0AC9B-4233-4A38-BA29-27B0123B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89C99-0309-42F7-A913-98085C7F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en-US" altLang="ko-KR" dirty="0"/>
              <a:t>Calendar system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600" dirty="0"/>
              <a:t>Submission due, Make-up class, Midterm exam, Final exam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600" dirty="0"/>
              <a:t>Provide a calendar for each class, and students can choose calendars.</a:t>
            </a:r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Upvote system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600" dirty="0"/>
              <a:t>Users can recommend articles to mark it important.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600" dirty="0"/>
              <a:t>Provide a page for most upvoted articles to share helpful resources.</a:t>
            </a:r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Any useful features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3836036426"/>
      </p:ext>
    </p:extLst>
  </p:cSld>
  <p:clrMapOvr>
    <a:masterClrMapping/>
  </p:clrMapOvr>
</p:sld>
</file>

<file path=ppt/theme/theme1.xml><?xml version="1.0" encoding="utf-8"?>
<a:theme xmlns:a="http://schemas.openxmlformats.org/drawingml/2006/main" name="_깔끔_KJBS2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깔끔_KJBS2" id="{7329A618-65C2-4371-B3E7-8E29C26009EC}" vid="{F1C53020-4DA3-4057-B392-1864331B7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_깔끔_KJBS2</Template>
  <TotalTime>48</TotalTime>
  <Words>180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D2Coding</vt:lpstr>
      <vt:lpstr>Yoon 윤고딕 550_TT</vt:lpstr>
      <vt:lpstr>서울남산체 M</vt:lpstr>
      <vt:lpstr>한컴 윤고딕 240</vt:lpstr>
      <vt:lpstr>함초롬돋움</vt:lpstr>
      <vt:lpstr>Arial</vt:lpstr>
      <vt:lpstr>Tahoma</vt:lpstr>
      <vt:lpstr>Wingdings</vt:lpstr>
      <vt:lpstr>_깔끔_KJBS2</vt:lpstr>
      <vt:lpstr>Course Board for Students</vt:lpstr>
      <vt:lpstr>Problem</vt:lpstr>
      <vt:lpstr>Basic Features</vt:lpstr>
      <vt:lpstr>Additional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Board for Students</dc:title>
  <dc:creator>윤지학</dc:creator>
  <cp:lastModifiedBy>김종범</cp:lastModifiedBy>
  <cp:revision>9</cp:revision>
  <dcterms:created xsi:type="dcterms:W3CDTF">2018-04-17T06:38:52Z</dcterms:created>
  <dcterms:modified xsi:type="dcterms:W3CDTF">2018-04-17T10:03:50Z</dcterms:modified>
</cp:coreProperties>
</file>