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1" r:id="rId5"/>
    <p:sldId id="260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63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3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93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9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0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2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5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8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58A1-F1F8-4D74-865E-0BB95C136DC0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115C1E-96B3-4B2A-8E94-2F6351446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7RSyZNVPq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591D-EEFB-491F-BA0B-48D99BF1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 Project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E457D-D00F-4F9B-B6E3-1FF0CE543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OS Team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7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9FEB-44A1-44EC-BA47-D72DA4F9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077BF794-C228-479E-AFBC-23D68072E1F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BA29-9C27-489E-B6BB-5609F8EC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lock_info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4FDA7-38DC-4353-A81D-609D7742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6F63A-1B19-49E0-B8A3-8BD41520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35206"/>
            <a:ext cx="5869181" cy="24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950B-AD5B-449A-BEBE-A2433A2C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E9273-876D-4044-9FE1-02ADEDC5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FIFO semaphore</a:t>
            </a:r>
          </a:p>
          <a:p>
            <a:endParaRPr lang="en-US" altLang="ko-KR" dirty="0"/>
          </a:p>
          <a:p>
            <a:r>
              <a:rPr lang="en-US" altLang="ko-KR" dirty="0" err="1"/>
              <a:t>wait_for_completion_interruptible</a:t>
            </a:r>
            <a:endParaRPr lang="en-US" altLang="ko-KR" dirty="0"/>
          </a:p>
          <a:p>
            <a:pPr lvl="1"/>
            <a:r>
              <a:rPr lang="en-US" altLang="ko-KR" dirty="0"/>
              <a:t>-ERESTARTSYS when signal is pending</a:t>
            </a:r>
          </a:p>
          <a:p>
            <a:pPr lvl="1"/>
            <a:r>
              <a:rPr lang="en-US" altLang="ko-KR" dirty="0"/>
              <a:t>Wait for completion call</a:t>
            </a:r>
          </a:p>
          <a:p>
            <a:pPr lvl="1"/>
            <a:r>
              <a:rPr lang="en-US" altLang="ko-KR" dirty="0"/>
              <a:t>When completion is called, return 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Call </a:t>
            </a:r>
            <a:r>
              <a:rPr lang="en-US" altLang="ko-KR" dirty="0" err="1"/>
              <a:t>wait_for_completion</a:t>
            </a:r>
            <a:r>
              <a:rPr lang="en-US" altLang="ko-KR" dirty="0"/>
              <a:t> when the task wants to grab lock </a:t>
            </a:r>
          </a:p>
        </p:txBody>
      </p:sp>
    </p:spTree>
    <p:extLst>
      <p:ext uri="{BB962C8B-B14F-4D97-AF65-F5344CB8AC3E}">
        <p14:creationId xmlns:p14="http://schemas.microsoft.com/office/powerpoint/2010/main" val="240556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3155-AA4B-4505-AD94-F4012B2A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Acquire check arrays</a:t>
            </a:r>
          </a:p>
          <a:p>
            <a:pPr lvl="1"/>
            <a:r>
              <a:rPr lang="en-US" altLang="ko-KR" dirty="0" err="1"/>
              <a:t>write_acq_chk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: # of acquired write lock contains degree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en-US" altLang="ko-KR" dirty="0" err="1"/>
              <a:t>read_acq_chk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: # of acquired read lock contains degree I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wait_node_list</a:t>
            </a:r>
            <a:r>
              <a:rPr lang="en-US" altLang="ko-KR" dirty="0"/>
              <a:t>_(read, write)</a:t>
            </a:r>
          </a:p>
          <a:p>
            <a:pPr lvl="1"/>
            <a:r>
              <a:rPr lang="en-US" altLang="ko-KR" dirty="0"/>
              <a:t>List of waiting locks</a:t>
            </a:r>
          </a:p>
          <a:p>
            <a:endParaRPr lang="en-US" altLang="ko-KR" dirty="0"/>
          </a:p>
          <a:p>
            <a:r>
              <a:rPr lang="en-US" altLang="ko-KR" dirty="0" err="1"/>
              <a:t>acq_node_list</a:t>
            </a:r>
            <a:r>
              <a:rPr lang="en-US" altLang="ko-KR" dirty="0"/>
              <a:t>_(</a:t>
            </a:r>
            <a:r>
              <a:rPr lang="en-US" altLang="ko-KR" dirty="0" err="1"/>
              <a:t>read,write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List of acquired locks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3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04886-93BD-499E-9C3A-2689D55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rotlock_mutex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9CAD3-D844-4AFF-95BA-27CB55CF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Mutex lock</a:t>
            </a:r>
          </a:p>
          <a:p>
            <a:pPr lvl="1"/>
            <a:r>
              <a:rPr lang="en-US" altLang="ko-KR" dirty="0"/>
              <a:t>Prevent simultaneous accessing of data structures(acquire check array, linked lists)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Manage all data structures with one mutex lock</a:t>
            </a:r>
          </a:p>
        </p:txBody>
      </p:sp>
    </p:spTree>
    <p:extLst>
      <p:ext uri="{BB962C8B-B14F-4D97-AF65-F5344CB8AC3E}">
        <p14:creationId xmlns:p14="http://schemas.microsoft.com/office/powerpoint/2010/main" val="13584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7773C-0C3A-408B-B0FC-F70FEE54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find_available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FC28BC90-22E5-404A-80B2-7C317594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3905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mutex.Lock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chk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lock_info</a:t>
            </a:r>
            <a:r>
              <a:rPr lang="en-US" altLang="ko-KR" dirty="0"/>
              <a:t> in </a:t>
            </a:r>
            <a:r>
              <a:rPr lang="en-US" altLang="ko-KR" dirty="0" err="1"/>
              <a:t>waitList_write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if(range(lock) contains degree)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chk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		if(task can acquire now)</a:t>
            </a:r>
          </a:p>
          <a:p>
            <a:pPr marL="0" indent="0">
              <a:buNone/>
            </a:pPr>
            <a:r>
              <a:rPr lang="en-US" altLang="ko-KR" dirty="0"/>
              <a:t>			complete()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mutex.unlock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		return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33BBB6BC-E8C4-4BB2-A773-E471C8EDA8A0}"/>
              </a:ext>
            </a:extLst>
          </p:cNvPr>
          <p:cNvSpPr txBox="1">
            <a:spLocks/>
          </p:cNvSpPr>
          <p:nvPr/>
        </p:nvSpPr>
        <p:spPr>
          <a:xfrm>
            <a:off x="5334948" y="2165384"/>
            <a:ext cx="393905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chk</a:t>
            </a:r>
            <a:r>
              <a:rPr lang="en-US" altLang="ko-KR" dirty="0"/>
              <a:t>)return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lock_info</a:t>
            </a:r>
            <a:r>
              <a:rPr lang="en-US" altLang="ko-KR" dirty="0"/>
              <a:t> in </a:t>
            </a:r>
            <a:r>
              <a:rPr lang="en-US" altLang="ko-KR" dirty="0" err="1"/>
              <a:t>waitList_read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if(task can acquire now)</a:t>
            </a:r>
          </a:p>
          <a:p>
            <a:pPr marL="0" indent="0">
              <a:buNone/>
            </a:pPr>
            <a:r>
              <a:rPr lang="en-US" altLang="ko-KR" dirty="0"/>
              <a:t>		complete()</a:t>
            </a:r>
          </a:p>
          <a:p>
            <a:pPr marL="0" indent="0">
              <a:buNone/>
            </a:pPr>
            <a:r>
              <a:rPr lang="en-US" altLang="ko-KR" dirty="0" err="1"/>
              <a:t>mutex.unLock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853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3A90-9E09-4C2F-B87D-5124E513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 and unlock</a:t>
            </a:r>
            <a:endParaRPr lang="ko-KR" altLang="en-US" dirty="0"/>
          </a:p>
        </p:txBody>
      </p:sp>
      <p:sp>
        <p:nvSpPr>
          <p:cNvPr id="4" name="내용 개체 틀 13">
            <a:extLst>
              <a:ext uri="{FF2B5EF4-FFF2-40B4-BE49-F238E27FC236}">
                <a16:creationId xmlns:a16="http://schemas.microsoft.com/office/drawing/2014/main" id="{2F964570-C339-4A46-8892-DA2BB863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390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mutex.Lock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new </a:t>
            </a:r>
            <a:r>
              <a:rPr lang="en-US" altLang="ko-KR" dirty="0" err="1"/>
              <a:t>lock_info</a:t>
            </a:r>
            <a:r>
              <a:rPr lang="en-US" altLang="ko-KR" dirty="0"/>
              <a:t>(new completion) T</a:t>
            </a:r>
          </a:p>
          <a:p>
            <a:pPr marL="0" indent="0">
              <a:buNone/>
            </a:pPr>
            <a:r>
              <a:rPr lang="en-US" altLang="ko-KR" dirty="0" err="1"/>
              <a:t>waitList.push</a:t>
            </a:r>
            <a:r>
              <a:rPr lang="en-US" altLang="ko-KR" dirty="0"/>
              <a:t>(T)</a:t>
            </a:r>
          </a:p>
          <a:p>
            <a:pPr marL="0" indent="0">
              <a:buNone/>
            </a:pPr>
            <a:r>
              <a:rPr lang="en-US" altLang="ko-KR" dirty="0" err="1"/>
              <a:t>find_available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rotlock_wait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13">
            <a:extLst>
              <a:ext uri="{FF2B5EF4-FFF2-40B4-BE49-F238E27FC236}">
                <a16:creationId xmlns:a16="http://schemas.microsoft.com/office/drawing/2014/main" id="{A294EFB1-B9DE-46B7-901D-800338419E51}"/>
              </a:ext>
            </a:extLst>
          </p:cNvPr>
          <p:cNvSpPr txBox="1">
            <a:spLocks/>
          </p:cNvSpPr>
          <p:nvPr/>
        </p:nvSpPr>
        <p:spPr>
          <a:xfrm>
            <a:off x="4616388" y="2160589"/>
            <a:ext cx="688826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/>
              <a:t>unlock</a:t>
            </a:r>
          </a:p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 err="1"/>
              <a:t>mutex.Lock</a:t>
            </a:r>
            <a:r>
              <a:rPr lang="en-US" altLang="ko-KR" dirty="0"/>
              <a:t>() 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Find lock in </a:t>
            </a:r>
            <a:r>
              <a:rPr lang="en-US" altLang="ko-KR" dirty="0" err="1"/>
              <a:t>acq_list</a:t>
            </a:r>
            <a:r>
              <a:rPr lang="en-US" altLang="ko-KR" dirty="0"/>
              <a:t> match with given information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if no lock matched, return invalid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err="1"/>
              <a:t>acq_chk_array</a:t>
            </a:r>
            <a:r>
              <a:rPr lang="en-US" altLang="ko-KR" dirty="0"/>
              <a:t>[range(lock)]--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err="1"/>
              <a:t>kfree</a:t>
            </a:r>
            <a:r>
              <a:rPr lang="en-US" altLang="ko-KR" dirty="0"/>
              <a:t>()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95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B063-2199-4AAA-BA43-D441E34B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exit_rotlock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6DDDC-B40F-4E9E-9E82-C4C04EEC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Always called when the process was terminated</a:t>
            </a:r>
          </a:p>
          <a:p>
            <a:pPr lvl="1"/>
            <a:r>
              <a:rPr lang="en-US" altLang="ko-KR" dirty="0"/>
              <a:t>Added in </a:t>
            </a:r>
            <a:r>
              <a:rPr lang="en-US" altLang="ko-KR" dirty="0" err="1"/>
              <a:t>do_exit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Find all </a:t>
            </a:r>
            <a:r>
              <a:rPr lang="en-US" altLang="ko-KR" dirty="0" err="1"/>
              <a:t>lock_info</a:t>
            </a:r>
            <a:r>
              <a:rPr lang="en-US" altLang="ko-KR" dirty="0"/>
              <a:t> matches with the process in wait lock &amp; acquire lock lists and delete them</a:t>
            </a:r>
          </a:p>
          <a:p>
            <a:endParaRPr lang="en-US" altLang="ko-KR" dirty="0"/>
          </a:p>
          <a:p>
            <a:r>
              <a:rPr lang="en-US" altLang="ko-KR" dirty="0"/>
              <a:t>If there is at least one deleted element, call </a:t>
            </a:r>
            <a:r>
              <a:rPr lang="en-US" altLang="ko-KR" dirty="0" err="1"/>
              <a:t>find_available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30949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292</Words>
  <Application>Microsoft Office PowerPoint</Application>
  <PresentationFormat>와이드스크린</PresentationFormat>
  <Paragraphs>67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OS Project 2</vt:lpstr>
      <vt:lpstr>Demo</vt:lpstr>
      <vt:lpstr>lock_info</vt:lpstr>
      <vt:lpstr>completion</vt:lpstr>
      <vt:lpstr>Data structures</vt:lpstr>
      <vt:lpstr>rotlock_mutex</vt:lpstr>
      <vt:lpstr>find_available</vt:lpstr>
      <vt:lpstr>Lock and unlock</vt:lpstr>
      <vt:lpstr>exit_rotlock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 2</dc:title>
  <dc:creator>조승현</dc:creator>
  <cp:lastModifiedBy>김종범</cp:lastModifiedBy>
  <cp:revision>16</cp:revision>
  <dcterms:created xsi:type="dcterms:W3CDTF">2018-04-16T13:17:20Z</dcterms:created>
  <dcterms:modified xsi:type="dcterms:W3CDTF">2018-04-17T06:18:59Z</dcterms:modified>
</cp:coreProperties>
</file>