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9"/>
  </p:notesMasterIdLst>
  <p:sldIdLst>
    <p:sldId id="399" r:id="rId2"/>
    <p:sldId id="394" r:id="rId3"/>
    <p:sldId id="313" r:id="rId4"/>
    <p:sldId id="318" r:id="rId5"/>
    <p:sldId id="314" r:id="rId6"/>
    <p:sldId id="397" r:id="rId7"/>
    <p:sldId id="398" r:id="rId8"/>
  </p:sldIdLst>
  <p:sldSz cx="9144000" cy="6858000" type="screen4x3"/>
  <p:notesSz cx="10063163" cy="68738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경희" initials="유경희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A81"/>
    <a:srgbClr val="705698"/>
    <a:srgbClr val="DBDDDC"/>
    <a:srgbClr val="498C7D"/>
    <a:srgbClr val="4C9282"/>
    <a:srgbClr val="333399"/>
    <a:srgbClr val="669900"/>
    <a:srgbClr val="91C400"/>
    <a:srgbClr val="99CC00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54" d="100"/>
          <a:sy n="154" d="100"/>
        </p:scale>
        <p:origin x="6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230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6937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1438" y="3265488"/>
            <a:ext cx="7380287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230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 b="0" i="0"/>
            </a:lvl1pPr>
          </a:lstStyle>
          <a:p>
            <a:fld id="{ED077453-A064-4205-B6EE-502B48E233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693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916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82368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365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8438967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4800599" cy="11430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729046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055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88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1" r:id="rId3"/>
    <p:sldLayoutId id="2147483682" r:id="rId4"/>
    <p:sldLayoutId id="2147483683" r:id="rId5"/>
    <p:sldLayoutId id="2147483686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 smtClean="0"/>
              <a:t>알고리즘이란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0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sz="4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ko-KR" altLang="en-US" sz="4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알고리즘이란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>
              <a:buFontTx/>
              <a:buNone/>
            </a:pPr>
            <a:r>
              <a:rPr lang="ko-KR" altLang="en-US" sz="2400">
                <a:latin typeface="굴림" panose="020B0600000101010101" pitchFamily="50" charset="-127"/>
              </a:rPr>
              <a:t>생각하는 방법을 터득한 것은</a:t>
            </a:r>
          </a:p>
          <a:p>
            <a:pPr algn="r">
              <a:buFontTx/>
              <a:buNone/>
            </a:pPr>
            <a:r>
              <a:rPr lang="ko-KR" altLang="en-US" sz="2400">
                <a:latin typeface="굴림" panose="020B0600000101010101" pitchFamily="50" charset="-127"/>
              </a:rPr>
              <a:t>미래의 문제를 미리 해결한 것이다</a:t>
            </a:r>
            <a:r>
              <a:rPr lang="en-US" altLang="ko-KR" sz="2400">
                <a:latin typeface="굴림" panose="020B0600000101010101" pitchFamily="50" charset="-127"/>
              </a:rPr>
              <a:t>.</a:t>
            </a:r>
            <a:endParaRPr lang="ko-KR" altLang="en-US" sz="2400">
              <a:latin typeface="굴림" panose="020B0600000101010101" pitchFamily="50" charset="-127"/>
            </a:endParaRPr>
          </a:p>
          <a:p>
            <a:pPr algn="r"/>
            <a:endParaRPr lang="ko-KR" altLang="en-US" sz="2400">
              <a:latin typeface="굴림" panose="020B0600000101010101" pitchFamily="50" charset="-127"/>
            </a:endParaRPr>
          </a:p>
          <a:p>
            <a:pPr algn="r">
              <a:buFontTx/>
              <a:buNone/>
            </a:pPr>
            <a:r>
              <a:rPr lang="ko-KR" altLang="en-US" sz="2400">
                <a:latin typeface="굴림" panose="020B0600000101010101" pitchFamily="50" charset="-127"/>
              </a:rPr>
              <a:t>				- 제임스 왓슨</a:t>
            </a:r>
            <a:endParaRPr lang="ko-KR" altLang="en-US" sz="2400" dirty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5305"/>
          <a:stretch/>
        </p:blipFill>
        <p:spPr>
          <a:xfrm>
            <a:off x="3454297" y="3906927"/>
            <a:ext cx="5400000" cy="2493872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알고리즘은 문제 해결 과정을 묘사하는 것</a:t>
            </a:r>
            <a:endParaRPr lang="en-US" altLang="ko-KR" sz="32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문제 해결 절차를 체계적으로 기술한 것</a:t>
            </a:r>
          </a:p>
          <a:p>
            <a:r>
              <a:rPr lang="ko-KR" altLang="en-US" sz="2800" smtClean="0"/>
              <a:t>문제의 요구 조건</a:t>
            </a:r>
          </a:p>
          <a:p>
            <a:pPr lvl="1"/>
            <a:r>
              <a:rPr lang="ko-KR" altLang="en-US" sz="2400" smtClean="0"/>
              <a:t>입력과 출력으로 명시할 수 있다</a:t>
            </a:r>
          </a:p>
          <a:p>
            <a:pPr lvl="1"/>
            <a:r>
              <a:rPr lang="ko-KR" altLang="en-US" sz="2400" smtClean="0"/>
              <a:t>알고리즘은 입력으로부터 출력을 만드는 과정을 기술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입출력의 예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문제</a:t>
            </a:r>
          </a:p>
          <a:p>
            <a:pPr lvl="1"/>
            <a:r>
              <a:rPr lang="en-US" altLang="ko-KR" sz="2400" smtClean="0"/>
              <a:t>100</a:t>
            </a:r>
            <a:r>
              <a:rPr lang="ko-KR" altLang="en-US" sz="2400" smtClean="0"/>
              <a:t>명의 학생의 시험점수의 최대값을 찾으라</a:t>
            </a:r>
          </a:p>
          <a:p>
            <a:r>
              <a:rPr lang="ko-KR" altLang="en-US" sz="2800" smtClean="0"/>
              <a:t>입력</a:t>
            </a:r>
          </a:p>
          <a:p>
            <a:pPr lvl="1"/>
            <a:r>
              <a:rPr lang="en-US" altLang="ko-KR" sz="2400" smtClean="0"/>
              <a:t>100</a:t>
            </a:r>
            <a:r>
              <a:rPr lang="ko-KR" altLang="en-US" sz="2400" smtClean="0"/>
              <a:t>명의 학생들의 시험점수</a:t>
            </a:r>
          </a:p>
          <a:p>
            <a:r>
              <a:rPr lang="ko-KR" altLang="en-US" sz="2800" smtClean="0"/>
              <a:t>출력</a:t>
            </a:r>
          </a:p>
          <a:p>
            <a:pPr lvl="1"/>
            <a:r>
              <a:rPr lang="ko-KR" altLang="en-US" sz="2400" smtClean="0"/>
              <a:t>위 </a:t>
            </a:r>
            <a:r>
              <a:rPr lang="en-US" altLang="ko-KR" sz="2400" smtClean="0"/>
              <a:t>100</a:t>
            </a:r>
            <a:r>
              <a:rPr lang="ko-KR" altLang="en-US" sz="2400" smtClean="0"/>
              <a:t>개의 시험점수들 중 최대값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알고리즘 공부의 목적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특정한 문제를 위한 알고리즘의 습득</a:t>
            </a:r>
          </a:p>
          <a:p>
            <a:r>
              <a:rPr lang="ko-KR" altLang="en-US" sz="2800" smtClean="0"/>
              <a:t>체계적으로 생각하는 훈련</a:t>
            </a:r>
          </a:p>
          <a:p>
            <a:r>
              <a:rPr lang="ko-KR" altLang="en-US" sz="2800" smtClean="0"/>
              <a:t>지적 추상화의 레벨 상승</a:t>
            </a:r>
          </a:p>
          <a:p>
            <a:pPr lvl="1"/>
            <a:r>
              <a:rPr lang="en-US" altLang="ko-KR" sz="2400" smtClean="0"/>
              <a:t>Intellectual abstraction</a:t>
            </a:r>
          </a:p>
          <a:p>
            <a:pPr lvl="1"/>
            <a:r>
              <a:rPr lang="ko-KR" altLang="en-US" sz="2400" smtClean="0"/>
              <a:t>연구나 개발에 있어 정신적 여유를 유지하기 위해 매우 중요한 요소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57" y="3791549"/>
            <a:ext cx="3943350" cy="2676525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알고리즘은 생각하는 방법을 훈련하는 것</a:t>
            </a:r>
            <a:endParaRPr lang="en-US" altLang="ko-KR" sz="32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자체를 해결하는 알고리즘을 배운다</a:t>
            </a:r>
            <a:endParaRPr lang="en-US" altLang="ko-KR" dirty="0"/>
          </a:p>
          <a:p>
            <a:r>
              <a:rPr lang="ko-KR" altLang="en-US" dirty="0"/>
              <a:t>그 과정에 깃든 </a:t>
            </a:r>
            <a:r>
              <a:rPr lang="en-US" altLang="ko-KR" dirty="0"/>
              <a:t>‘</a:t>
            </a:r>
            <a:r>
              <a:rPr lang="ko-KR" altLang="en-US" dirty="0"/>
              <a:t>생각하는 방법</a:t>
            </a:r>
            <a:r>
              <a:rPr lang="en-US" altLang="ko-KR" dirty="0"/>
              <a:t>’</a:t>
            </a:r>
            <a:r>
              <a:rPr lang="ko-KR" altLang="en-US" dirty="0"/>
              <a:t>을 배우는 것이 더 중요하다</a:t>
            </a:r>
            <a:endParaRPr lang="en-US" altLang="ko-KR" dirty="0"/>
          </a:p>
          <a:p>
            <a:r>
              <a:rPr lang="ko-KR" altLang="en-US" dirty="0"/>
              <a:t>미래에 다른 문제를 해결하는 생각의 빌딩블록을 제공한다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84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4428406"/>
            <a:ext cx="4181475" cy="203835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알고리즘은 자료구조의 확장</a:t>
            </a:r>
            <a:endParaRPr lang="en-US" altLang="ko-KR" sz="32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선행 과목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건축의 건축 자재</a:t>
            </a:r>
            <a:r>
              <a:rPr lang="ko-KR" altLang="en-US" dirty="0"/>
              <a:t>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같은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</a:t>
            </a:r>
            <a:r>
              <a:rPr lang="ko-KR" altLang="en-US" smtClean="0"/>
              <a:t>제작의 부품이나 모듈 </a:t>
            </a:r>
            <a:r>
              <a:rPr lang="ko-KR" altLang="en-US" dirty="0" smtClean="0"/>
              <a:t>같은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62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142</Words>
  <Application>Microsoft Office PowerPoint</Application>
  <PresentationFormat>화면 슬라이드 쇼(4:3)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굴림</vt:lpstr>
      <vt:lpstr>Times</vt:lpstr>
      <vt:lpstr>1_chapter_01.tmpl</vt:lpstr>
      <vt:lpstr>PowerPoint 프레젠테이션</vt:lpstr>
      <vt:lpstr>1장. 알고리즘이란</vt:lpstr>
      <vt:lpstr>알고리즘은 문제 해결 과정을 묘사하는 것</vt:lpstr>
      <vt:lpstr>입출력의 예</vt:lpstr>
      <vt:lpstr>알고리즘 공부의 목적</vt:lpstr>
      <vt:lpstr>알고리즘은 생각하는 방법을 훈련하는 것</vt:lpstr>
      <vt:lpstr>알고리즘은 자료구조의 확장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brmoon</cp:lastModifiedBy>
  <cp:revision>210</cp:revision>
  <cp:lastPrinted>2001-10-01T18:50:52Z</cp:lastPrinted>
  <dcterms:created xsi:type="dcterms:W3CDTF">2001-08-09T11:26:11Z</dcterms:created>
  <dcterms:modified xsi:type="dcterms:W3CDTF">2018-09-04T17:39:43Z</dcterms:modified>
</cp:coreProperties>
</file>