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54"/>
  </p:notesMasterIdLst>
  <p:handoutMasterIdLst>
    <p:handoutMasterId r:id="rId55"/>
  </p:handoutMasterIdLst>
  <p:sldIdLst>
    <p:sldId id="372" r:id="rId2"/>
    <p:sldId id="359" r:id="rId3"/>
    <p:sldId id="360" r:id="rId4"/>
    <p:sldId id="361" r:id="rId5"/>
    <p:sldId id="362" r:id="rId6"/>
    <p:sldId id="374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43" r:id="rId31"/>
    <p:sldId id="339" r:id="rId32"/>
    <p:sldId id="373" r:id="rId33"/>
    <p:sldId id="340" r:id="rId34"/>
    <p:sldId id="375" r:id="rId35"/>
    <p:sldId id="341" r:id="rId36"/>
    <p:sldId id="342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22" r:id="rId53"/>
  </p:sldIdLst>
  <p:sldSz cx="9271000" cy="6946900"/>
  <p:notesSz cx="9926638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5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080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04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6784 179,'-6'10,"12"-15,-12 5,25 0,-32-5,7 10,6-5,0 14,-7 5,-11-10,11 25,1 17,-7 25,13 28,-6 28,0 14,0 10,6 4,12-9,-12-33,6-23,7-15,6-9,-19-10,-6-4,12-24,-6 0,-6-28,18-1,-12-4,-6-23,6 23,0 0,0 0,0 0,0 0</inkml:trace>
  <inkml:trace contextRef="#ctx0" brushRef="#br0" timeOffset="4594">6690 5,'-7'9,"14"-18,-14 18,7-23,0 19,0 4,7 1,5-6,7 1,6-5,19 5,0-5,13-10,12 10,-12-4,6-6,-19 20,18-6,-5-8,-7-6,1 24,11-18,-11 4,-1 0,0 9,7-9,-26 9,13-9,7 10,-1 13,-12-13,-7 4,19-5,-18 1,6 4,12 0,-6-4,-13 18,20-14,-1 0,-12 10,-1-10,14-4,-20 13,-6 20,0-10,-12-10,12 15,-6-10,0 10,0 9,-7 5,-12 9,7-9,-7 0,0 0,-7 0,7-5,-6 1,-6-6,18 0,-19 6,7-29,-7 18,-6 6,-18-10,24-5,-12 0,0 15,-7-15,-12-4,19 4,-6-4,-7-10,-6 5,19 0,-25-5,-1 5,1-10,0 10,-19 0,12-10,19 1,-18-10,18 4,-19 6,-5-5,18 4,-13-4,13-5,12 9,-24-9,12 10,6-10,-12 0,0 4,12-8,-12-1,6 14,6 1,-19 4,13-5,0 10,0-19,44 5,0-5,0 0,0 0,0 0,0 0</inkml:trace>
  <inkml:trace contextRef="#ctx0" brushRef="#br0" timeOffset="6141">8557 453,'6'-5,"-6"15,-6-6,6 6,-6 23,12 14,-18-14,18 5,0 9,-6-19,13 10,12-10,6 1,7-1,25-14,-38-9,19-10,-6-18,-7-1,19 0,-12 1,-6 4,-13 0,-7 5,1-10,-20-9,14 5,-1-10,-12 1,-13-15,-6 23,6-4,-32 10,-5 8,-13 1,12 14,13-4,6-1,26 5,12 0,0 0,0 0,0 0,0 0,0 0</inkml:trace>
  <inkml:trace contextRef="#ctx0" brushRef="#br0" timeOffset="21000">3181 1925,'0'0,"0"0,0 19,-6 38,19 23,-7 38,-6 24,38 9,-26 19,1 18,-1-13,1 9,6-38,0-28,-7-28,7-29,-6-28,-20-23,7-10,0 0,0 0,0 0,0 0</inkml:trace>
  <inkml:trace contextRef="#ctx0" brushRef="#br0" timeOffset="21547">3200 1874,'25'-5,"0"0,20 5,-1 5,0 0,25 23,6-23,13-1,13 15,-1 9,-5-9,-1 0,7 14,-26 10,0-15,1 24,-32 0,6 9,-12 1,12 23,-37-10,18 1,1-10,-32 4,12-13,-12 4,-6 15,-13-15,-6 1,0-6,-19 1,-6-5,-26 4,7 1,-25 14,12-10,-6-4,-6-34,24-18,7-10,13 1,0 8,12-13,38 9,0 0,0 0,0 0,0 0,0 0</inkml:trace>
  <inkml:trace contextRef="#ctx0" brushRef="#br0" timeOffset="22563">4741 2459,'-19'28,"-6"15,-1-1,20-4,12-5,7-5,18 0,32-23,-25-5,19-5,-1-18,1-10,-19 0,-26 0,-18-14,-19 4,-26 10,-5 5,-1 18,7 20,50-10,0 0,0 0,0 0,0 0,0 0</inkml:trace>
  <inkml:trace contextRef="#ctx0" brushRef="#br0" timeOffset="25219">5112 2426,'6'-14,"0"14,13 0,0 9,25-23,38 0,-20 4,20 1,-19-10,-13 5,1 4,-26 6,-19 8,7-13,-13 9,12 5,-5 9,11-14,-18 0,0 0,0 0,0 0,0 0,0 0</inkml:trace>
  <inkml:trace contextRef="#ctx0" brushRef="#br0" timeOffset="25578">5797 2360,'-25'0,"6"-5,6-5,1 6,12-6,6 1,0-15,7 15,-7 9,13 0,-6-10,-7 15,25-5,-31 0,7 10,5 18,-12-14,-6 5,0 4,-7 1,-12 0,-7-20,20 1,-7-5,0-5,-6-4,12-24,13 14,7-9,-1 4,19-4,-6 14,6 0,-6-5,-13 14,19 5,-25 24,19-20,-12 20,-1 9,-6 0,-6 5,6-10,-19 10,0-10,-25 0,31-13,-6-11,1-4,5-14,0 0,7-24,-6 0,30 1,-5 18,12-10,-6 15,0 0,0 9,-7 5,13 0,-6 0,-19 5,13 9,-26 10,7-1,-7 11,-5-16,5 1,13-9,0-10,0 0,0 0,0 0,0 0,0 0</inkml:trace>
  <inkml:trace contextRef="#ctx0" brushRef="#br0" timeOffset="26532">5847 2284,'-6'-9,"6"4,6-23,-6 9,6-5,-18-9,12-24,-13 6,1-1,5 0,-11 5,5-5,7 0,-7 9,7 1,6-10,-6 5,12-1,-12 30,12-6,0 15,-12-6,12 1,7 5,-20-5,20-5,0 9,-13 6,18-11,-18 11,7-6,-1 10,19-4,7 4,-1 0,7 0,-7-10,-6 5,7 1,12 4,-25-5,12 0,-6-9,7 14,-1-5,7 5,6 5,-19-5,6-5,-5-4,5 4,7 1,-13-6,19 10,-31-5,-1 5,13 0,-6 0,0-4,12 4,-12 0,-12 4,-7-4,0 0,0 0,0 0,0 0</inkml:trace>
  <inkml:trace contextRef="#ctx0" brushRef="#br0" timeOffset="27844">5872 2360,'0'14,"7"0,-7 28,6 15,7-5,-13 28,-7 0,14-9,-1 5,-6-10,12-5,-12 0,7 15,-7-1,-7 1,1-5,6 0,-6-15,6 1,12-10,-18-9,12 9,-12-5,6-8,0 3,0-8,-6-11,6-8,-6 9,12-15,-12 1,6 0,6 4,-6 20,-6-15,6 14,-7-4,7-15,7 1,-14-10,7 4,7 11,-7-6,0 5,0 0,6-9,-6 0,12 4,1-23,6 19,12-5,-18 0,12 0,0 9,7-4,5-10,-5 10,12-5,6-14,-19 9,1 0,-1 5,1-4,5-6,-24 5,0 10,6-10,-7 5,1 0,12-4,6 8,-12-4,0 0,0 0,0-4,0 4,-19-5,18 5,14 0,-26-9,19-1,-18 10,11-5,-11 5,24-4,-25-6,26 5,-13 1,-19 4,19-10,-13 6,13 4,-26 0,20 0,0-24,5 24,20 0,-31-5,-7 5,0 0,0 0,0 0,0 0</inkml:trace>
  <inkml:trace contextRef="#ctx0" brushRef="#br0" timeOffset="42078">1704 5460,'-7'-14,"1"5,12-20,-6 6,19-6,0 11,6 8,-6 5,0-9,-6 14,6 19,-7 5,1 9,-7 0,7 5,-7-5,-6-5,0-9,12 4,-30-9,-8 5,-11-14,12 9,-1-14,8-14,-1-10,6 6,19-25,13 1,-6 18,6 5,-7-4,13 8,-12 11,6 4,-7 23,1 1,6 0,6 4,-25 0,0 5,0 0,-13 0,1-14,-13 0,-13-5,13-14,-7-19,14 0,11-9,-18-10,38-23,-13 19,25 13,0 6,0 13,-12 10,6 10,-7 13,1-4,-7 5,0-1,-12 1,-7-5,1-10,6 5,6-14,-13-4,13-6,-6 5,12-18,7-1,-13 10,12-5,-18 15,18 8,-5-4,-14 5,1 14,0 9,0-4,-13-5,19-19,0 0,0 0,0 0,0 0,0 0</inkml:trace>
  <inkml:trace contextRef="#ctx0" brushRef="#br0" timeOffset="43235">1880 5465,'-6'0,"12"-5,-6-28,-13 14,7-14,0-4,-1-1,-11-9,-1-15,0 20,13-10,-1-5,-5 10,5-5,-5-14,6 0,-1 14,7-19,0 15,-12-6,5 15,7 5,0-1,-6-9,6 19,6-5,-6-13,0 3,7 6,-14-10,7-9,0 9,7-10,-14 15,7 0,0 4,-6 10,6-4,0 8,-13-4,13-4,-6 13,6-4,-6-1,0 10,-1-4,1-10,-7 19,1-5,6 5,6-19,-7 14,1 0,6 0,0-5,0 15,0 4,-6 5,6-5,0-9,0 14,-7-4,-5-1,18 5,-12-5,6 0,6-9,-6 28,0-14,-12-14,18 28,-6-14,6 0,0 5,20-5,-1 0,0 0,13-5,6-9,-7 14,1-14,6 14,-6-5,12-4,0 4,-12 1,19-1,-7 5,7-14,18 4,-31-4,0 19,13-10,-26 0,7 1,12-6,0-4,-12 19,-6-10,-1 0,-12 5,19-9,-7 9,1 5,-20-10,13 0,-6 10,0-15,-6 10,12 0,-13 0,1 0,-7 0,0 0,7 0,-7-4,13 8,-19-4,0 0,6 0,7 0,6 0,0 0,-7 0,-5 0,11 0,-5 0,6 5,-19-10,12 10,7-5,13 0,-32 0,0 0,0 0,0 0,0 0</inkml:trace>
  <inkml:trace contextRef="#ctx0" brushRef="#br0" timeOffset="45235">3842 3393,'6'-5,"-12"10,-13-5,6 0,0 0,13 0,-25 0,25 0,-25 5,13 0,-1-5,0 0,-5 4,5 1,7 0,-7-10,1 10,5-5,7 0,-12 0,5 0,-5 14,-7-14,32 5,-39-1,14-8,6 4,-1 4,-5 1,12-10,-13 5,7 5,0 4,-1-9,-5 5,5-5,1 0,0 5,0-5,-7 0,13 14,0-28,-13 23,7-9,0 0,6 0,0 0,-6-9,6 23,0-19,0-9,-7 19,-18-10,13 15,5-6,1 6,12-20,-6 10,0 10,7-10,-14 0,7-10,0 20,19-20,-38 10,13 10,19-5,-26-5,13 0,0 0,0-5,6 5,-12 0,6 5,-6-5,6 0,0 0,0 0,0 0,0 0,0 0</inkml:trace>
  <inkml:trace contextRef="#ctx0" brushRef="#br0" timeOffset="49750">0 4946,'6'0,"0"9,20 38,-8 29,20 18,0-9,6-9,6-1,-6-23,-6-14,-7-10,-12-9,-19-19,0 0,0 0,0 0,0 0</inkml:trace>
  <inkml:trace contextRef="#ctx0" brushRef="#br0" timeOffset="50078">817 4960,'13'14,"-13"-4,-19 18,-25-9,13 23,-13 5,-13 10,0 0,7 9,6-14,19-19,12 0,1-14,12-10,-7-9,7-5,0 5,19 0,-19 0,-6 0,6 0,6-4,-12 8,6-4,-6 19,12 19,-6 9,19 19,-13 10,-6 28,0-5,6 9,1-4,-7-5,0-23,12-10,-24-19,12-14,12-24,-5-9,-7 5,-7-10,7 1,0 4,-19 0,19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38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0 262,'0'9,"6"-14,-12-4,25 14,0-15,19 10,-1-15,7 5,19 0,13 1,-13-1,31 5,-19-15,26 11,-19-6,37-5,-24 10,12-4,-13 14,0-5,-12 0,19 0,-26 5,26 0,-1 10,-18-10,0-5,25 0,0-5,-19 15,0-10,-6 5,18-14,-5 14,-1 0,-18-5,30 5,-17-5,36 10,-11-5,-8-10,8 5,-14-5,7 15,0-5,6 0,-12-5,-19 0,6 5,19 5,-32-10,20 5,-1-5,-6 5,-6 10,0-10,-7 0,-18 0,18-5,-6 10,-6-10,-12-5,24 6,-25-11,7 15,0-5,-7 10,6 10,-18-11,-6 1,-1-5,-6 10,26-15,-20 0,-18 10,18 0,-6-5,-6 0,6 0,-12 10,12-5,0-5,-12-5,6 10,6-5,-19 10,7-1,6-9,-7 5,13-5,7 5,-1-10,1 10,-7 0,13-5,-13-5,-25 5,0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11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3307,'6'0,"1"0,-14 9,7 34,13 14,-13 23,13 14,24 24,-24 19,12 28,-12 24,6 24,-7-10,1-29,25-41,-26-20,-5-23,-1-34,-6-13,6-29,-12-14,6-10,0 10,0 0,0 0,0 0,0 0</inkml:trace>
  <inkml:trace contextRef="#ctx0" brushRef="#br0" timeOffset="610">32 3354,'6'0,"13"-9,-13 4,38-4,13 4,12-9,7 0,18 4,-6 5,1-4,18-19,6 9,7 9,-7-13,1 9,-14 14,20 18,-13 11,-19 13,-12-4,-7 14,-12-10,-13 6,-6-11,6 1,-13 19,1 14,-13-10,-13 10,25-10,-37 5,6-4,19-15,-32 0,1 14,-13-4,6 9,-6-4,-1-15,-18-5,7 5,-1 5,-25-4,12-6,-5-9,-20 10,-6-10,0 4,-6-4,-6-9,-32 9,-19 5,0-10,-6 10,25-19,12-5,39 10,12-10,63-14,0 0,0 0,0 0,0 0,0 0</inkml:trace>
  <inkml:trace contextRef="#ctx0" brushRef="#br0" timeOffset="1656">2192 3746,'-6'24,"0"18,6 5,6-4,-6-1,0 1,31-10,-18-14,18-19,1 0,12-29,-31 1,31-10,-13 1,-12-1,-19 5,13-5,-51 5,0 14,-6-5,0 24,-13 0,45 0,-20 0,32 0,0 0,0 0,0 0,0 0,0 0</inkml:trace>
  <inkml:trace contextRef="#ctx0" brushRef="#br0" timeOffset="3656">4334 1069,'6'19,"-12"38,-7 37,26 34,-13 46,31 44,-12 8,-19 20,32-15,-20-47,-6-47,1-38,-1-38,7-9,-7-23,-6-20,0-9,0 0,0 0,0 0,0 0</inkml:trace>
  <inkml:trace contextRef="#ctx0" brushRef="#br0" timeOffset="4250">4283 961,'38'0,"31"19,45-24,24-5,-5-13,30 13,20-9,-32 19,7 10,-7-10,-25 14,-6 14,-20 5,-5 10,-20-19,-18 27,-19 11,-7 23,-18 0,-19 14,18 5,-24-10,12-23,-7-10,1 1,0-6,-7 6,-6-1,-6-4,0-5,-7 4,-5-13,11 4,-5-4,-7-1,0-14,-25 20,-6-1,-38-5,-6 10,-7-19,-19 0,-12-9,-25 4,25-4,6-1,19 1,38-5,6 0,82-19,0 0,0 0,0 0,0 0,0 0</inkml:trace>
  <inkml:trace contextRef="#ctx0" brushRef="#br0" timeOffset="5156">6368 1447,'-12'42,"-14"6,8 8,18-4,-13 10,38-34,-6 0,19-23,25-24,-7-23,7-20,-25 6,-6 8,-45-8,-12 9,-38 4,-13 15,7 28,12 4,26 1,31-5,0 0,0 0,0 0,0 0,0 0</inkml:trace>
  <inkml:trace contextRef="#ctx0" brushRef="#br0" timeOffset="5828">6689 1404,'-6'-4,"19"8,31-13,31 0,39-6,18 11,19-15,32-5,-7 5,-25-4,7-1,-26-4,-25-1,-50 6,-13 13,-25 10,-6-4,-7 8,-12-8,-1-1,7 5,0 0,0 0,0 0,0 0,0 0</inkml:trace>
  <inkml:trace contextRef="#ctx0" brushRef="#br0" timeOffset="7625">2167 92,'0'-14,"0"0,6 23,-12-9,31-9,38 9,0 9,19-18,0-10,31 5,-25 9,-12-23,-26 28,-12 4,6 15,-25-9,0 9,13 18,-20 15,-6 10,7 13,-19 5,-7 1,13 8,-6 11,0-6,6 5,-19-19,38-18,-19-1,0-14,12-23,-18-15,18 10,-18-14,6-5,0 9,13-9,-7 5,0 5,1 4,18-14,19 14,25-19,1 15,-1-15,25 5,1-14,12 0,-13 4,7 1,12-1,-24 1,11-5,-24 4,6 1,-13-1,7-9,-26 10,-6 4,-12 1,-13-1,-13 10,0-1,-18-8,12 4,0 0,0 0,0 0,0 0</inkml:trace>
  <inkml:trace contextRef="#ctx0" brushRef="#br0" timeOffset="9016">2539 3581,'25'-24,"13"15,-1-5,26 9,0-5,13-4,18 5,-5-1,11 1,-56 4,7-4,-7-1,-19 6,-12-11,-13 20,6-5,-6 0,0 10,0-20,-13-4,7-5,-13-23,7-6,-26-18,13 0,6-23,12 4,14 37,-20-4,7 1,0-6,-13 0,-13-4,20 18,-1-4,0 14,7 14,6-4,-19 8,13-3,12 8,-18 5,5-13,7 13,0 5,0 5,-6-20,12 15,-12-4,12 8,-12 6,12-10,7-10,-7 1,38 4,-6 15,6-15,-6-14,31 19,-12-5,18-9,-12 9,7-4,18 0,-19-15,1 10,5 4,-18 1,-19-10,12 10,-6 4,-12 0,5-4,-5 9,-13-5,12-4,-6-1,-18 5,31 5,-26-4,13 4,-12-10,0 10,12-5,13 5,-20-4,-24 4,12 0,-6-10,0 10,0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42.0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1622 560,'0'-9,"-19"-15,7 19,5-18,7-1,7 1,5-5,1 9,-7 9,7-4,-1 5,-5 9,12 9,-13 10,13-10,12 1,-31 4,13 19,-1 0,-18-19,6 0,-6 5,-26 5,26-10,-13 0,7-10,-14 1,14-19,-1 0,7 9,-7-9,1-9,31-6,-13-4,7 19,5 5,-11 4,5 0,7-4,-13 9,13 14,13-4,-20-1,7 24,-25-10,-13 15,13-14,-26-1,20-9,-1-4,13 4,-19-33,7 5,-1 9,1-14,12-9,0-5,18 10,-11-1,-1 5,0 15,19 8,-25-8,0 18,0-10,0 1,0 14,7-14,-20-10,13 10,0-10,6 5,-6-24,7 24,-7 5,-7-10,14-9,-14 14,7 5,13-5,-32-5,25 10,-6-10,7 5,18 14,-38-4,13 9,0-1,0 20,13 9,-1-4,-12 4,7 4,-7 1,0 5,0-1,0-13,0 18,0 0,0-9,0 9,-7 5,7-14,7 0,-7 9,12-9,-5-10,-7 14,6 10,0-9,-6-5,13 4,-13-9,0 29,0-20,0-14,12 6,-24 3,12-8,0-6,0-4,6-4,-6-11,6 1,-12 0,12-9,-12-6,6 1,6-5,-6 9,-6-9,12 0,-6 5,7 5,5-1,-24 0,30-9,-24 14,19-14,-1 5,13-5,1 0,18-5,0 1,0 13,19-18,6-1,-13 6,7-15,0 9,6 6,1-10,-14 9,20-14,-7 19,6 0,-12-5,-6 1,-20 4,1 0,0 9,-7 0,-5-9,5 10,-18-20,18 20,-12-1,0-9,6 5,6-5,-31 5,25-5,-6 0,-12-5,11 5,8 0,-7 0,-1-9,8 9,5-10,-6 5,-6 1,0-1,0 5,6 0,-6 0,0 5,12-5,-18 0,-1 0,-12-5,6 10,1-10,-7 5,6-9,-6 18,0-9,0-5,-6 10,6-5,12 5,-12-5,0 0,0 0,0 0,0 0</inkml:trace>
  <inkml:trace contextRef="#ctx0" brushRef="#br0" timeOffset="10719">585 0,'-13'9,"0"29,-5 9,-26 33,6 28,-13-4,14-15,-1 15,13-24,-13-14,13 9,6-18,19-57,0 0,0 0,0 0,0 0,0 0</inkml:trace>
  <inkml:trace contextRef="#ctx0" brushRef="#br0" timeOffset="11094">0 66,'6'0,"13"0,25 9,-6 34,12 13,7 10,24-5,-18 14,25 1,-19-10,-18 0,-1-10,13-4,-38-19,0 5,0-10,-25-19,-6 10,6-19,0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36.2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0 868,'7'-5,"-7"5,6 0,-6-10,6 1,0 9,20 0,11 9,-5-23,43 9,-12-18,19 13,12-23,7 9,12-13,7 3,24 11,-11-15,11 19,-5-14,-7 9,0 15,-13-15,7 5,6 0,7 0,-13 5,-1-5,7 5,-6 0,-31 0,30-5,-24 9,12-4,-18 5,-1 4,-12-14,25 0,-7 14,-5 5,-20-5,26-4,-32 0,26-10,-14 14,1-19,19 19,12-4,-38-10,20 14,-20 1,7 4,-25-5,31-5,-6-4,-20 0,20 5,-19-1,13-4,-20 4,7 1,-12 9,-7 9,-7-23,1 14,-13 0,7 0,12-9,0 4,-25 5,6 0,0 0,6 0,13-9,-25 18,19-9,-6 0,5 0,1-9,-13 4,0 0,0 0,7-4,-26 9,19-5,-12 5,-19-5,12 1,13 13,-13-9,0-5,7 5,-13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38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0 262,'0'9,"6"-14,-12-4,25 14,0-15,19 10,-1-15,7 5,19 0,13 1,-13-1,31 5,-19-15,26 11,-19-6,37-5,-24 10,12-4,-13 14,0-5,-12 0,19 0,-26 5,26 0,-1 10,-18-10,0-5,25 0,0-5,-19 15,0-10,-6 5,18-14,-5 14,-1 0,-18-5,30 5,-17-5,36 10,-11-5,-8-10,8 5,-14-5,7 15,0-5,6 0,-12-5,-19 0,6 5,19 5,-32-10,20 5,-1-5,-6 5,-6 10,0-10,-7 0,-18 0,18-5,-6 10,-6-10,-12-5,24 6,-25-11,7 15,0-5,-7 10,6 10,-18-11,-6 1,-1-5,-6 10,26-15,-20 0,-18 10,18 0,-6-5,-6 0,6 0,-12 10,12-5,0-5,-12-5,6 10,6-5,-19 10,7-1,6-9,-7 5,13-5,7 5,-1-10,1 10,-7 0,13-5,-13-5,-25 5,0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04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6784 179,'-6'10,"12"-15,-12 5,25 0,-32-5,7 10,6-5,0 14,-7 5,-11-10,11 25,1 17,-7 25,13 28,-6 28,0 14,0 10,6 4,12-9,-12-33,6-23,7-15,6-9,-19-10,-6-4,12-24,-6 0,-6-28,18-1,-12-4,-6-23,6 23,0 0,0 0,0 0,0 0</inkml:trace>
  <inkml:trace contextRef="#ctx0" brushRef="#br0" timeOffset="4594">6690 5,'-7'9,"14"-18,-14 18,7-23,0 19,0 4,7 1,5-6,7 1,6-5,19 5,0-5,13-10,12 10,-12-4,6-6,-19 20,18-6,-5-8,-7-6,1 24,11-18,-11 4,-1 0,0 9,7-9,-26 9,13-9,7 10,-1 13,-12-13,-7 4,19-5,-18 1,6 4,12 0,-6-4,-13 18,20-14,-1 0,-12 10,-1-10,14-4,-20 13,-6 20,0-10,-12-10,12 15,-6-10,0 10,0 9,-7 5,-12 9,7-9,-7 0,0 0,-7 0,7-5,-6 1,-6-6,18 0,-19 6,7-29,-7 18,-6 6,-18-10,24-5,-12 0,0 15,-7-15,-12-4,19 4,-6-4,-7-10,-6 5,19 0,-25-5,-1 5,1-10,0 10,-19 0,12-10,19 1,-18-10,18 4,-19 6,-5-5,18 4,-13-4,13-5,12 9,-24-9,12 10,6-10,-12 0,0 4,12-8,-12-1,6 14,6 1,-19 4,13-5,0 10,0-19,44 5,0-5,0 0,0 0,0 0,0 0</inkml:trace>
  <inkml:trace contextRef="#ctx0" brushRef="#br0" timeOffset="6141">8557 453,'6'-5,"-6"15,-6-6,6 6,-6 23,12 14,-18-14,18 5,0 9,-6-19,13 10,12-10,6 1,7-1,25-14,-38-9,19-10,-6-18,-7-1,19 0,-12 1,-6 4,-13 0,-7 5,1-10,-20-9,14 5,-1-10,-12 1,-13-15,-6 23,6-4,-32 10,-5 8,-13 1,12 14,13-4,6-1,26 5,12 0,0 0,0 0,0 0,0 0,0 0</inkml:trace>
  <inkml:trace contextRef="#ctx0" brushRef="#br0" timeOffset="21000">3181 1925,'0'0,"0"0,0 19,-6 38,19 23,-7 38,-6 24,38 9,-26 19,1 18,-1-13,1 9,6-38,0-28,-7-28,7-29,-6-28,-20-23,7-10,0 0,0 0,0 0,0 0</inkml:trace>
  <inkml:trace contextRef="#ctx0" brushRef="#br0" timeOffset="21547">3200 1874,'25'-5,"0"0,20 5,-1 5,0 0,25 23,6-23,13-1,13 15,-1 9,-5-9,-1 0,7 14,-26 10,0-15,1 24,-32 0,6 9,-12 1,12 23,-37-10,18 1,1-10,-32 4,12-13,-12 4,-6 15,-13-15,-6 1,0-6,-19 1,-6-5,-26 4,7 1,-25 14,12-10,-6-4,-6-34,24-18,7-10,13 1,0 8,12-13,38 9,0 0,0 0,0 0,0 0,0 0</inkml:trace>
  <inkml:trace contextRef="#ctx0" brushRef="#br0" timeOffset="22563">4741 2459,'-19'28,"-6"15,-1-1,20-4,12-5,7-5,18 0,32-23,-25-5,19-5,-1-18,1-10,-19 0,-26 0,-18-14,-19 4,-26 10,-5 5,-1 18,7 20,50-10,0 0,0 0,0 0,0 0,0 0</inkml:trace>
  <inkml:trace contextRef="#ctx0" brushRef="#br0" timeOffset="25219">5112 2426,'6'-14,"0"14,13 0,0 9,25-23,38 0,-20 4,20 1,-19-10,-13 5,1 4,-26 6,-19 8,7-13,-13 9,12 5,-5 9,11-14,-18 0,0 0,0 0,0 0,0 0,0 0</inkml:trace>
  <inkml:trace contextRef="#ctx0" brushRef="#br0" timeOffset="25578">5797 2360,'-25'0,"6"-5,6-5,1 6,12-6,6 1,0-15,7 15,-7 9,13 0,-6-10,-7 15,25-5,-31 0,7 10,5 18,-12-14,-6 5,0 4,-7 1,-12 0,-7-20,20 1,-7-5,0-5,-6-4,12-24,13 14,7-9,-1 4,19-4,-6 14,6 0,-6-5,-13 14,19 5,-25 24,19-20,-12 20,-1 9,-6 0,-6 5,6-10,-19 10,0-10,-25 0,31-13,-6-11,1-4,5-14,0 0,7-24,-6 0,30 1,-5 18,12-10,-6 15,0 0,0 9,-7 5,13 0,-6 0,-19 5,13 9,-26 10,7-1,-7 11,-5-16,5 1,13-9,0-10,0 0,0 0,0 0,0 0,0 0</inkml:trace>
  <inkml:trace contextRef="#ctx0" brushRef="#br0" timeOffset="26532">5847 2284,'-6'-9,"6"4,6-23,-6 9,6-5,-18-9,12-24,-13 6,1-1,5 0,-11 5,5-5,7 0,-7 9,7 1,6-10,-6 5,12-1,-12 30,12-6,0 15,-12-6,12 1,7 5,-20-5,20-5,0 9,-13 6,18-11,-18 11,7-6,-1 10,19-4,7 4,-1 0,7 0,-7-10,-6 5,7 1,12 4,-25-5,12 0,-6-9,7 14,-1-5,7 5,6 5,-19-5,6-5,-5-4,5 4,7 1,-13-6,19 10,-31-5,-1 5,13 0,-6 0,0-4,12 4,-12 0,-12 4,-7-4,0 0,0 0,0 0,0 0</inkml:trace>
  <inkml:trace contextRef="#ctx0" brushRef="#br0" timeOffset="27844">5872 2360,'0'14,"7"0,-7 28,6 15,7-5,-13 28,-7 0,14-9,-1 5,-6-10,12-5,-12 0,7 15,-7-1,-7 1,1-5,6 0,-6-15,6 1,12-10,-18-9,12 9,-12-5,6-8,0 3,0-8,-6-11,6-8,-6 9,12-15,-12 1,6 0,6 4,-6 20,-6-15,6 14,-7-4,7-15,7 1,-14-10,7 4,7 11,-7-6,0 5,0 0,6-9,-6 0,12 4,1-23,6 19,12-5,-18 0,12 0,0 9,7-4,5-10,-5 10,12-5,6-14,-19 9,1 0,-1 5,1-4,5-6,-24 5,0 10,6-10,-7 5,1 0,12-4,6 8,-12-4,0 0,0 0,0-4,0 4,-19-5,18 5,14 0,-26-9,19-1,-18 10,11-5,-11 5,24-4,-25-6,26 5,-13 1,-19 4,19-10,-13 6,13 4,-26 0,20 0,0-24,5 24,20 0,-31-5,-7 5,0 0,0 0,0 0,0 0</inkml:trace>
  <inkml:trace contextRef="#ctx0" brushRef="#br0" timeOffset="42078">1704 5460,'-7'-14,"1"5,12-20,-6 6,19-6,0 11,6 8,-6 5,0-9,-6 14,6 19,-7 5,1 9,-7 0,7 5,-7-5,-6-5,0-9,12 4,-30-9,-8 5,-11-14,12 9,-1-14,8-14,-1-10,6 6,19-25,13 1,-6 18,6 5,-7-4,13 8,-12 11,6 4,-7 23,1 1,6 0,6 4,-25 0,0 5,0 0,-13 0,1-14,-13 0,-13-5,13-14,-7-19,14 0,11-9,-18-10,38-23,-13 19,25 13,0 6,0 13,-12 10,6 10,-7 13,1-4,-7 5,0-1,-12 1,-7-5,1-10,6 5,6-14,-13-4,13-6,-6 5,12-18,7-1,-13 10,12-5,-18 15,18 8,-5-4,-14 5,1 14,0 9,0-4,-13-5,19-19,0 0,0 0,0 0,0 0,0 0</inkml:trace>
  <inkml:trace contextRef="#ctx0" brushRef="#br0" timeOffset="43235">1880 5465,'-6'0,"12"-5,-6-28,-13 14,7-14,0-4,-1-1,-11-9,-1-15,0 20,13-10,-1-5,-5 10,5-5,-5-14,6 0,-1 14,7-19,0 15,-12-6,5 15,7 5,0-1,-6-9,6 19,6-5,-6-13,0 3,7 6,-14-10,7-9,0 9,7-10,-14 15,7 0,0 4,-6 10,6-4,0 8,-13-4,13-4,-6 13,6-4,-6-1,0 10,-1-4,1-10,-7 19,1-5,6 5,6-19,-7 14,1 0,6 0,0-5,0 15,0 4,-6 5,6-5,0-9,0 14,-7-4,-5-1,18 5,-12-5,6 0,6-9,-6 28,0-14,-12-14,18 28,-6-14,6 0,0 5,20-5,-1 0,0 0,13-5,6-9,-7 14,1-14,6 14,-6-5,12-4,0 4,-12 1,19-1,-7 5,7-14,18 4,-31-4,0 19,13-10,-26 0,7 1,12-6,0-4,-12 19,-6-10,-1 0,-12 5,19-9,-7 9,1 5,-20-10,13 0,-6 10,0-15,-6 10,12 0,-13 0,1 0,-7 0,0 0,7 0,-7-4,13 8,-19-4,0 0,6 0,7 0,6 0,0 0,-7 0,-5 0,11 0,-5 0,6 5,-19-10,12 10,7-5,13 0,-32 0,0 0,0 0,0 0,0 0</inkml:trace>
  <inkml:trace contextRef="#ctx0" brushRef="#br0" timeOffset="45235">3842 3393,'6'-5,"-12"10,-13-5,6 0,0 0,13 0,-25 0,25 0,-25 5,13 0,-1-5,0 0,-5 4,5 1,7 0,-7-10,1 10,5-5,7 0,-12 0,5 0,-5 14,-7-14,32 5,-39-1,14-8,6 4,-1 4,-5 1,12-10,-13 5,7 5,0 4,-1-9,-5 5,5-5,1 0,0 5,0-5,-7 0,13 14,0-28,-13 23,7-9,0 0,6 0,0 0,-6-9,6 23,0-19,0-9,-7 19,-18-10,13 15,5-6,1 6,12-20,-6 10,0 10,7-10,-14 0,7-10,0 20,19-20,-38 10,13 10,19-5,-26-5,13 0,0 0,0-5,6 5,-12 0,6 5,-6-5,6 0,0 0,0 0,0 0,0 0,0 0</inkml:trace>
  <inkml:trace contextRef="#ctx0" brushRef="#br0" timeOffset="49750">0 4946,'6'0,"0"9,20 38,-8 29,20 18,0-9,6-9,6-1,-6-23,-6-14,-7-10,-12-9,-19-19,0 0,0 0,0 0,0 0</inkml:trace>
  <inkml:trace contextRef="#ctx0" brushRef="#br0" timeOffset="50078">817 4960,'13'14,"-13"-4,-19 18,-25-9,13 23,-13 5,-13 10,0 0,7 9,6-14,19-19,12 0,1-14,12-10,-7-9,7-5,0 5,19 0,-19 0,-6 0,6 0,6-4,-12 8,6-4,-6 19,12 19,-6 9,19 19,-13 10,-6 28,0-5,6 9,1-4,-7-5,0-23,12-10,-24-19,12-14,12-24,-5-9,-7 5,-7-10,7 1,0 4,-19 0,19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11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3307,'6'0,"1"0,-14 9,7 34,13 14,-13 23,13 14,24 24,-24 19,12 28,-12 24,6 24,-7-10,1-29,25-41,-26-20,-5-23,-1-34,-6-13,6-29,-12-14,6-10,0 10,0 0,0 0,0 0,0 0</inkml:trace>
  <inkml:trace contextRef="#ctx0" brushRef="#br0" timeOffset="610">32 3354,'6'0,"13"-9,-13 4,38-4,13 4,12-9,7 0,18 4,-6 5,1-4,18-19,6 9,7 9,-7-13,1 9,-14 14,20 18,-13 11,-19 13,-12-4,-7 14,-12-10,-13 6,-6-11,6 1,-13 19,1 14,-13-10,-13 10,25-10,-37 5,6-4,19-15,-32 0,1 14,-13-4,6 9,-6-4,-1-15,-18-5,7 5,-1 5,-25-4,12-6,-5-9,-20 10,-6-10,0 4,-6-4,-6-9,-32 9,-19 5,0-10,-6 10,25-19,12-5,39 10,12-10,63-14,0 0,0 0,0 0,0 0,0 0</inkml:trace>
  <inkml:trace contextRef="#ctx0" brushRef="#br0" timeOffset="1656">2192 3746,'-6'24,"0"18,6 5,6-4,-6-1,0 1,31-10,-18-14,18-19,1 0,12-29,-31 1,31-10,-13 1,-12-1,-19 5,13-5,-51 5,0 14,-6-5,0 24,-13 0,45 0,-20 0,32 0,0 0,0 0,0 0,0 0,0 0</inkml:trace>
  <inkml:trace contextRef="#ctx0" brushRef="#br0" timeOffset="3656">4334 1069,'6'19,"-12"38,-7 37,26 34,-13 46,31 44,-12 8,-19 20,32-15,-20-47,-6-47,1-38,-1-38,7-9,-7-23,-6-20,0-9,0 0,0 0,0 0,0 0</inkml:trace>
  <inkml:trace contextRef="#ctx0" brushRef="#br0" timeOffset="4250">4283 961,'38'0,"31"19,45-24,24-5,-5-13,30 13,20-9,-32 19,7 10,-7-10,-25 14,-6 14,-20 5,-5 10,-20-19,-18 27,-19 11,-7 23,-18 0,-19 14,18 5,-24-10,12-23,-7-10,1 1,0-6,-7 6,-6-1,-6-4,0-5,-7 4,-5-13,11 4,-5-4,-7-1,0-14,-25 20,-6-1,-38-5,-6 10,-7-19,-19 0,-12-9,-25 4,25-4,6-1,19 1,38-5,6 0,82-19,0 0,0 0,0 0,0 0,0 0</inkml:trace>
  <inkml:trace contextRef="#ctx0" brushRef="#br0" timeOffset="5156">6368 1447,'-12'42,"-14"6,8 8,18-4,-13 10,38-34,-6 0,19-23,25-24,-7-23,7-20,-25 6,-6 8,-45-8,-12 9,-38 4,-13 15,7 28,12 4,26 1,31-5,0 0,0 0,0 0,0 0,0 0</inkml:trace>
  <inkml:trace contextRef="#ctx0" brushRef="#br0" timeOffset="5828">6689 1404,'-6'-4,"19"8,31-13,31 0,39-6,18 11,19-15,32-5,-7 5,-25-4,7-1,-26-4,-25-1,-50 6,-13 13,-25 10,-6-4,-7 8,-12-8,-1-1,7 5,0 0,0 0,0 0,0 0,0 0</inkml:trace>
  <inkml:trace contextRef="#ctx0" brushRef="#br0" timeOffset="7625">2167 92,'0'-14,"0"0,6 23,-12-9,31-9,38 9,0 9,19-18,0-10,31 5,-25 9,-12-23,-26 28,-12 4,6 15,-25-9,0 9,13 18,-20 15,-6 10,7 13,-19 5,-7 1,13 8,-6 11,0-6,6 5,-19-19,38-18,-19-1,0-14,12-23,-18-15,18 10,-18-14,6-5,0 9,13-9,-7 5,0 5,1 4,18-14,19 14,25-19,1 15,-1-15,25 5,1-14,12 0,-13 4,7 1,12-1,-24 1,11-5,-24 4,6 1,-13-1,7-9,-26 10,-6 4,-12 1,-13-1,-13 10,0-1,-18-8,12 4,0 0,0 0,0 0,0 0</inkml:trace>
  <inkml:trace contextRef="#ctx0" brushRef="#br0" timeOffset="9016">2539 3581,'25'-24,"13"15,-1-5,26 9,0-5,13-4,18 5,-5-1,11 1,-56 4,7-4,-7-1,-19 6,-12-11,-13 20,6-5,-6 0,0 10,0-20,-13-4,7-5,-13-23,7-6,-26-18,13 0,6-23,12 4,14 37,-20-4,7 1,0-6,-13 0,-13-4,20 18,-1-4,0 14,7 14,6-4,-19 8,13-3,12 8,-18 5,5-13,7 13,0 5,0 5,-6-20,12 15,-12-4,12 8,-12 6,12-10,7-10,-7 1,38 4,-6 15,6-15,-6-14,31 19,-12-5,18-9,-12 9,7-4,18 0,-19-15,1 10,5 4,-18 1,-19-10,12 10,-6 4,-12 0,5-4,-5 9,-13-5,12-4,-6-1,-18 5,31 5,-26-4,13 4,-12-10,0 10,12-5,13 5,-20-4,-24 4,12 0,-6-10,0 10,0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42.0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1622 560,'0'-9,"-19"-15,7 19,5-18,7-1,7 1,5-5,1 9,-7 9,7-4,-1 5,-5 9,12 9,-13 10,13-10,12 1,-31 4,13 19,-1 0,-18-19,6 0,-6 5,-26 5,26-10,-13 0,7-10,-14 1,14-19,-1 0,7 9,-7-9,1-9,31-6,-13-4,7 19,5 5,-11 4,5 0,7-4,-13 9,13 14,13-4,-20-1,7 24,-25-10,-13 15,13-14,-26-1,20-9,-1-4,13 4,-19-33,7 5,-1 9,1-14,12-9,0-5,18 10,-11-1,-1 5,0 15,19 8,-25-8,0 18,0-10,0 1,0 14,7-14,-20-10,13 10,0-10,6 5,-6-24,7 24,-7 5,-7-10,14-9,-14 14,7 5,13-5,-32-5,25 10,-6-10,7 5,18 14,-38-4,13 9,0-1,0 20,13 9,-1-4,-12 4,7 4,-7 1,0 5,0-1,0-13,0 18,0 0,0-9,0 9,-7 5,7-14,7 0,-7 9,12-9,-5-10,-7 14,6 10,0-9,-6-5,13 4,-13-9,0 29,0-20,0-14,12 6,-24 3,12-8,0-6,0-4,6-4,-6-11,6 1,-12 0,12-9,-12-6,6 1,6-5,-6 9,-6-9,12 0,-6 5,7 5,5-1,-24 0,30-9,-24 14,19-14,-1 5,13-5,1 0,18-5,0 1,0 13,19-18,6-1,-13 6,7-15,0 9,6 6,1-10,-14 9,20-14,-7 19,6 0,-12-5,-6 1,-20 4,1 0,0 9,-7 0,-5-9,5 10,-18-20,18 20,-12-1,0-9,6 5,6-5,-31 5,25-5,-6 0,-12-5,11 5,8 0,-7 0,-1-9,8 9,5-10,-6 5,-6 1,0-1,0 5,6 0,-6 0,0 5,12-5,-18 0,-1 0,-12-5,6 10,1-10,-7 5,6-9,-6 18,0-9,0-5,-6 10,6-5,12 5,-12-5,0 0,0 0,0 0,0 0</inkml:trace>
  <inkml:trace contextRef="#ctx0" brushRef="#br0" timeOffset="10719">585 0,'-13'9,"0"29,-5 9,-26 33,6 28,-13-4,14-15,-1 15,13-24,-13-14,13 9,6-18,19-57,0 0,0 0,0 0,0 0,0 0</inkml:trace>
  <inkml:trace contextRef="#ctx0" brushRef="#br0" timeOffset="11094">0 66,'6'0,"13"0,25 9,-6 34,12 13,7 10,24-5,-18 14,25 1,-19-10,-18 0,-1-10,13-4,-38-19,0 5,0-10,-25-19,-6 10,6-19,0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in"/>
          <inkml:channel name="Y" type="integer" max="4095" units="in"/>
        </inkml:traceFormat>
        <inkml:channelProperties>
          <inkml:channelProperty channel="X" name="resolution" value="1000" units="1/in"/>
          <inkml:channelProperty channel="Y" name="resolution" value="1000" units="1/in"/>
        </inkml:channelProperties>
      </inkml:inkSource>
      <inkml:timestamp xml:id="ts0" timeString="2007-09-20T06:49:36.2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0 868,'7'-5,"-7"5,6 0,-6-10,6 1,0 9,20 0,11 9,-5-23,43 9,-12-18,19 13,12-23,7 9,12-13,7 3,24 11,-11-15,11 19,-5-14,-7 9,0 15,-13-15,7 5,6 0,7 0,-13 5,-1-5,7 5,-6 0,-31 0,30-5,-24 9,12-4,-18 5,-1 4,-12-14,25 0,-7 14,-5 5,-20-5,26-4,-32 0,26-10,-14 14,1-19,19 19,12-4,-38-10,20 14,-20 1,7 4,-25-5,31-5,-6-4,-20 0,20 5,-19-1,13-4,-20 4,7 1,-12 9,-7 9,-7-23,1 14,-13 0,7 0,12-9,0 4,-25 5,6 0,0 0,6 0,13-9,-25 18,19-9,-6 0,5 0,1-9,-13 4,0 0,0 0,7-4,-26 9,19-5,-12 5,-19-5,12 1,13 13,-13-9,0-5,7 5,-13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117" tIns="47215" rIns="96117" bIns="47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0"/>
            <a:r>
              <a:rPr lang="en-US" altLang="ko-KR"/>
              <a:t>Second level</a:t>
            </a:r>
          </a:p>
          <a:p>
            <a:pPr lvl="0"/>
            <a:r>
              <a:rPr lang="en-US" altLang="ko-KR"/>
              <a:t>Third level</a:t>
            </a:r>
          </a:p>
          <a:p>
            <a:pPr lvl="0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720814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347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04460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19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2439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395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459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0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603625" y="231775"/>
            <a:ext cx="2960688" cy="22177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113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07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7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5754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9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3374211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2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613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5702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6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790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8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079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2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6916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0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205243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2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1647963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4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391251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6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3366490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8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3527556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2057629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2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2811333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800199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4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464425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6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413283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757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66197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5175" y="455613"/>
            <a:ext cx="3335338" cy="2500312"/>
          </a:xfrm>
          <a:ln cap="flat"/>
        </p:spPr>
      </p:sp>
    </p:spTree>
    <p:extLst>
      <p:ext uri="{BB962C8B-B14F-4D97-AF65-F5344CB8AC3E}">
        <p14:creationId xmlns:p14="http://schemas.microsoft.com/office/powerpoint/2010/main" val="3759642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8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2596117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0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59595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2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1413084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6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1532922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8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3773250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0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98863" y="231775"/>
            <a:ext cx="2962275" cy="2219325"/>
          </a:xfrm>
          <a:ln cap="flat"/>
        </p:spPr>
      </p:sp>
    </p:spTree>
    <p:extLst>
      <p:ext uri="{BB962C8B-B14F-4D97-AF65-F5344CB8AC3E}">
        <p14:creationId xmlns:p14="http://schemas.microsoft.com/office/powerpoint/2010/main" val="2601825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997" tIns="47158" rIns="95997" bIns="4715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2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044829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5494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6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96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9473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6788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044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299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447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252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511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7253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1072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8970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0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12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166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734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371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047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576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3194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781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951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4845" y="3227997"/>
            <a:ext cx="7276950" cy="306052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6117" tIns="47215" rIns="96117" bIns="47215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498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49613" y="514350"/>
            <a:ext cx="3433762" cy="2573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800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63550" y="6324600"/>
            <a:ext cx="2163763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3688" y="6324600"/>
            <a:ext cx="2163762" cy="463550"/>
          </a:xfrm>
        </p:spPr>
        <p:txBody>
          <a:bodyPr/>
          <a:lstStyle>
            <a:lvl1pPr>
              <a:defRPr/>
            </a:lvl1pPr>
          </a:lstStyle>
          <a:p>
            <a:fld id="{B7F10B5F-BFA6-44DD-9400-0572360A14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1127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9593E-CF0A-4D0D-AA38-109D60E0F5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3FF94-C106-4882-82A7-4DB60689F0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081E3-FCB3-43EE-A5A3-0FFA31C35B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772DE-7D1F-4B84-80D8-96FED1B1B7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ED4CA-85C4-478D-9ECE-C2574110E9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75042-48C6-4D2E-ADA0-F31EE2A785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2A802-FB5F-47BD-885D-12B62A0C90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FBE50-F2A8-4ACD-87F5-DEB8897233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5E2BC-5EE2-4EFD-9D27-14CA783540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F665C-E1FA-424E-ABAB-E69F15F0E0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478588"/>
            <a:ext cx="2163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4300" y="6483350"/>
            <a:ext cx="39608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478588"/>
            <a:ext cx="2163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E8934E5E-CD06-4A36-905E-91636C4F89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294C-EE7C-453D-B65A-49A1921B569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979613"/>
            <a:ext cx="8343900" cy="1155700"/>
          </a:xfrm>
        </p:spPr>
        <p:txBody>
          <a:bodyPr/>
          <a:lstStyle/>
          <a:p>
            <a:pPr algn="ctr"/>
            <a:r>
              <a:rPr lang="en-US" altLang="ko-KR" b="1">
                <a:ea typeface="굴림" pitchFamily="50" charset="-127"/>
              </a:rPr>
              <a:t>Chapter 3: </a:t>
            </a:r>
            <a:br>
              <a:rPr lang="en-US" altLang="ko-KR" b="1">
                <a:ea typeface="굴림" pitchFamily="50" charset="-127"/>
              </a:rPr>
            </a:br>
            <a:r>
              <a:rPr lang="en-US" altLang="ko-KR" b="1">
                <a:ea typeface="굴림" pitchFamily="50" charset="-127"/>
              </a:rPr>
              <a:t>Working with combinational logic</a:t>
            </a:r>
            <a:endParaRPr lang="ko-KR" altLang="en-US" b="1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FA38-1F50-42CE-BBFB-0C657D23C0E9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693738" y="1579563"/>
            <a:ext cx="8070850" cy="4829175"/>
            <a:chOff x="437" y="995"/>
            <a:chExt cx="5084" cy="3042"/>
          </a:xfrm>
        </p:grpSpPr>
        <p:grpSp>
          <p:nvGrpSpPr>
            <p:cNvPr id="246787" name="Group 3"/>
            <p:cNvGrpSpPr>
              <a:grpSpLocks/>
            </p:cNvGrpSpPr>
            <p:nvPr/>
          </p:nvGrpSpPr>
          <p:grpSpPr bwMode="auto">
            <a:xfrm flipH="1">
              <a:off x="4050" y="1715"/>
              <a:ext cx="417" cy="284"/>
              <a:chOff x="5104" y="1719"/>
              <a:chExt cx="417" cy="284"/>
            </a:xfrm>
          </p:grpSpPr>
          <p:sp>
            <p:nvSpPr>
              <p:cNvPr id="246788" name="AutoShape 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89" name="Rectangle 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 rot="-5400000">
              <a:off x="534" y="1441"/>
              <a:ext cx="1471" cy="579"/>
              <a:chOff x="4146" y="1811"/>
              <a:chExt cx="1471" cy="288"/>
            </a:xfrm>
          </p:grpSpPr>
          <p:grpSp>
            <p:nvGrpSpPr>
              <p:cNvPr id="246791" name="Group 7"/>
              <p:cNvGrpSpPr>
                <a:grpSpLocks/>
              </p:cNvGrpSpPr>
              <p:nvPr/>
            </p:nvGrpSpPr>
            <p:grpSpPr bwMode="auto">
              <a:xfrm>
                <a:off x="5200" y="1815"/>
                <a:ext cx="417" cy="284"/>
                <a:chOff x="5104" y="1719"/>
                <a:chExt cx="417" cy="284"/>
              </a:xfrm>
            </p:grpSpPr>
            <p:sp>
              <p:nvSpPr>
                <p:cNvPr id="246792" name="AutoShape 8"/>
                <p:cNvSpPr>
                  <a:spLocks noChangeArrowheads="1"/>
                </p:cNvSpPr>
                <p:nvPr/>
              </p:nvSpPr>
              <p:spPr bwMode="auto">
                <a:xfrm>
                  <a:off x="5104" y="1739"/>
                  <a:ext cx="356" cy="234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793" name="Rectangle 9"/>
                <p:cNvSpPr>
                  <a:spLocks noChangeArrowheads="1"/>
                </p:cNvSpPr>
                <p:nvPr/>
              </p:nvSpPr>
              <p:spPr bwMode="auto">
                <a:xfrm>
                  <a:off x="5389" y="1719"/>
                  <a:ext cx="132" cy="2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6794" name="Group 10"/>
              <p:cNvGrpSpPr>
                <a:grpSpLocks/>
              </p:cNvGrpSpPr>
              <p:nvPr/>
            </p:nvGrpSpPr>
            <p:grpSpPr bwMode="auto">
              <a:xfrm flipH="1">
                <a:off x="4146" y="1811"/>
                <a:ext cx="417" cy="284"/>
                <a:chOff x="5104" y="1719"/>
                <a:chExt cx="417" cy="284"/>
              </a:xfrm>
            </p:grpSpPr>
            <p:sp>
              <p:nvSpPr>
                <p:cNvPr id="246795" name="AutoShape 11"/>
                <p:cNvSpPr>
                  <a:spLocks noChangeArrowheads="1"/>
                </p:cNvSpPr>
                <p:nvPr/>
              </p:nvSpPr>
              <p:spPr bwMode="auto">
                <a:xfrm>
                  <a:off x="5104" y="1739"/>
                  <a:ext cx="356" cy="234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796" name="Rectangle 12"/>
                <p:cNvSpPr>
                  <a:spLocks noChangeArrowheads="1"/>
                </p:cNvSpPr>
                <p:nvPr/>
              </p:nvSpPr>
              <p:spPr bwMode="auto">
                <a:xfrm>
                  <a:off x="5389" y="1719"/>
                  <a:ext cx="132" cy="2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46797" name="Group 13"/>
            <p:cNvGrpSpPr>
              <a:grpSpLocks/>
            </p:cNvGrpSpPr>
            <p:nvPr/>
          </p:nvGrpSpPr>
          <p:grpSpPr bwMode="auto">
            <a:xfrm>
              <a:off x="5104" y="1719"/>
              <a:ext cx="417" cy="284"/>
              <a:chOff x="5104" y="1719"/>
              <a:chExt cx="417" cy="284"/>
            </a:xfrm>
          </p:grpSpPr>
          <p:sp>
            <p:nvSpPr>
              <p:cNvPr id="246798" name="AutoShape 1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99" name="Rectangle 1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800" name="Group 16"/>
            <p:cNvGrpSpPr>
              <a:grpSpLocks/>
            </p:cNvGrpSpPr>
            <p:nvPr/>
          </p:nvGrpSpPr>
          <p:grpSpPr bwMode="auto">
            <a:xfrm>
              <a:off x="4505" y="2034"/>
              <a:ext cx="559" cy="407"/>
              <a:chOff x="4505" y="2034"/>
              <a:chExt cx="559" cy="407"/>
            </a:xfrm>
          </p:grpSpPr>
          <p:sp>
            <p:nvSpPr>
              <p:cNvPr id="246801" name="AutoShape 17"/>
              <p:cNvSpPr>
                <a:spLocks noChangeArrowheads="1"/>
              </p:cNvSpPr>
              <p:nvPr/>
            </p:nvSpPr>
            <p:spPr bwMode="auto">
              <a:xfrm>
                <a:off x="4525" y="2034"/>
                <a:ext cx="518" cy="36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02" name="Rectangle 18"/>
              <p:cNvSpPr>
                <a:spLocks noChangeArrowheads="1"/>
              </p:cNvSpPr>
              <p:nvPr/>
            </p:nvSpPr>
            <p:spPr bwMode="auto">
              <a:xfrm>
                <a:off x="4505" y="2329"/>
                <a:ext cx="559" cy="11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803" name="Group 19"/>
            <p:cNvGrpSpPr>
              <a:grpSpLocks/>
            </p:cNvGrpSpPr>
            <p:nvPr/>
          </p:nvGrpSpPr>
          <p:grpSpPr bwMode="auto">
            <a:xfrm>
              <a:off x="4226" y="2516"/>
              <a:ext cx="1139" cy="437"/>
              <a:chOff x="4226" y="2516"/>
              <a:chExt cx="1139" cy="437"/>
            </a:xfrm>
          </p:grpSpPr>
          <p:sp>
            <p:nvSpPr>
              <p:cNvPr id="246804" name="AutoShape 20"/>
              <p:cNvSpPr>
                <a:spLocks noChangeArrowheads="1"/>
              </p:cNvSpPr>
              <p:nvPr/>
            </p:nvSpPr>
            <p:spPr bwMode="auto">
              <a:xfrm flipV="1">
                <a:off x="4246" y="2618"/>
                <a:ext cx="1088" cy="33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05" name="Rectangle 21"/>
              <p:cNvSpPr>
                <a:spLocks noChangeArrowheads="1"/>
              </p:cNvSpPr>
              <p:nvPr/>
            </p:nvSpPr>
            <p:spPr bwMode="auto">
              <a:xfrm flipV="1">
                <a:off x="4226" y="2516"/>
                <a:ext cx="1139" cy="15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806" name="Group 22"/>
            <p:cNvGrpSpPr>
              <a:grpSpLocks/>
            </p:cNvGrpSpPr>
            <p:nvPr/>
          </p:nvGrpSpPr>
          <p:grpSpPr bwMode="auto">
            <a:xfrm>
              <a:off x="4230" y="3590"/>
              <a:ext cx="1139" cy="447"/>
              <a:chOff x="4230" y="3590"/>
              <a:chExt cx="1139" cy="447"/>
            </a:xfrm>
          </p:grpSpPr>
          <p:sp>
            <p:nvSpPr>
              <p:cNvPr id="246807" name="AutoShape 23"/>
              <p:cNvSpPr>
                <a:spLocks noChangeArrowheads="1"/>
              </p:cNvSpPr>
              <p:nvPr/>
            </p:nvSpPr>
            <p:spPr bwMode="auto">
              <a:xfrm>
                <a:off x="4250" y="3590"/>
                <a:ext cx="1088" cy="33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08" name="Rectangle 24"/>
              <p:cNvSpPr>
                <a:spLocks noChangeArrowheads="1"/>
              </p:cNvSpPr>
              <p:nvPr/>
            </p:nvSpPr>
            <p:spPr bwMode="auto">
              <a:xfrm>
                <a:off x="4230" y="3885"/>
                <a:ext cx="1139" cy="15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1964" y="1667"/>
              <a:ext cx="2043" cy="10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3000"/>
                </a:lnSpc>
              </a:pPr>
              <a: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O8 = I4 I2 I1 + I8 I1'</a:t>
              </a:r>
            </a:p>
            <a:p>
              <a:pPr eaLnBrk="0" hangingPunct="0">
                <a:lnSpc>
                  <a:spcPts val="3000"/>
                </a:lnSpc>
              </a:pPr>
              <a: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O4 = I4 I2' + I4 I1' + I4’ I2 I1</a:t>
              </a:r>
              <a:b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O2 = I8’ I2’ I1 + I2 I1'</a:t>
              </a:r>
            </a:p>
            <a:p>
              <a:pPr eaLnBrk="0" hangingPunct="0">
                <a:lnSpc>
                  <a:spcPts val="3000"/>
                </a:lnSpc>
              </a:pPr>
              <a: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O1 = I1'</a:t>
              </a:r>
            </a:p>
          </p:txBody>
        </p:sp>
        <p:sp>
          <p:nvSpPr>
            <p:cNvPr id="246810" name="AutoShape 26"/>
            <p:cNvSpPr>
              <a:spLocks noChangeArrowheads="1"/>
            </p:cNvSpPr>
            <p:nvPr/>
          </p:nvSpPr>
          <p:spPr bwMode="auto">
            <a:xfrm>
              <a:off x="732" y="1749"/>
              <a:ext cx="478" cy="2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1" name="AutoShape 27"/>
            <p:cNvSpPr>
              <a:spLocks noChangeArrowheads="1"/>
            </p:cNvSpPr>
            <p:nvPr/>
          </p:nvSpPr>
          <p:spPr bwMode="auto">
            <a:xfrm>
              <a:off x="437" y="3010"/>
              <a:ext cx="519" cy="2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2" name="AutoShape 28"/>
            <p:cNvSpPr>
              <a:spLocks noChangeArrowheads="1"/>
            </p:cNvSpPr>
            <p:nvPr/>
          </p:nvSpPr>
          <p:spPr bwMode="auto">
            <a:xfrm>
              <a:off x="437" y="3590"/>
              <a:ext cx="1078" cy="22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3" name="AutoShape 29"/>
            <p:cNvSpPr>
              <a:spLocks noChangeArrowheads="1"/>
            </p:cNvSpPr>
            <p:nvPr/>
          </p:nvSpPr>
          <p:spPr bwMode="auto">
            <a:xfrm>
              <a:off x="4535" y="1180"/>
              <a:ext cx="498" cy="50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6814" name="Group 30"/>
            <p:cNvGrpSpPr>
              <a:grpSpLocks/>
            </p:cNvGrpSpPr>
            <p:nvPr/>
          </p:nvGrpSpPr>
          <p:grpSpPr bwMode="auto">
            <a:xfrm flipV="1">
              <a:off x="4501" y="1000"/>
              <a:ext cx="559" cy="407"/>
              <a:chOff x="4505" y="2034"/>
              <a:chExt cx="559" cy="407"/>
            </a:xfrm>
          </p:grpSpPr>
          <p:sp>
            <p:nvSpPr>
              <p:cNvPr id="246815" name="AutoShape 31"/>
              <p:cNvSpPr>
                <a:spLocks noChangeArrowheads="1"/>
              </p:cNvSpPr>
              <p:nvPr/>
            </p:nvSpPr>
            <p:spPr bwMode="auto">
              <a:xfrm>
                <a:off x="4525" y="2034"/>
                <a:ext cx="518" cy="36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16" name="Rectangle 32"/>
              <p:cNvSpPr>
                <a:spLocks noChangeArrowheads="1"/>
              </p:cNvSpPr>
              <p:nvPr/>
            </p:nvSpPr>
            <p:spPr bwMode="auto">
              <a:xfrm>
                <a:off x="4505" y="2329"/>
                <a:ext cx="559" cy="11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46817" name="Rectangle 33"/>
          <p:cNvSpPr>
            <a:spLocks noChangeArrowheads="1"/>
          </p:cNvSpPr>
          <p:nvPr/>
        </p:nvSpPr>
        <p:spPr bwMode="auto">
          <a:xfrm>
            <a:off x="2571750" y="1739900"/>
            <a:ext cx="6350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O8</a:t>
            </a:r>
          </a:p>
        </p:txBody>
      </p:sp>
      <p:sp>
        <p:nvSpPr>
          <p:cNvPr id="246818" name="Rectangle 34"/>
          <p:cNvSpPr>
            <a:spLocks noChangeArrowheads="1"/>
          </p:cNvSpPr>
          <p:nvPr/>
        </p:nvSpPr>
        <p:spPr bwMode="auto">
          <a:xfrm>
            <a:off x="6305550" y="1749425"/>
            <a:ext cx="5842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O4</a:t>
            </a:r>
          </a:p>
        </p:txBody>
      </p:sp>
      <p:sp>
        <p:nvSpPr>
          <p:cNvPr id="246819" name="Rectangle 35"/>
          <p:cNvSpPr>
            <a:spLocks noChangeArrowheads="1"/>
          </p:cNvSpPr>
          <p:nvPr/>
        </p:nvSpPr>
        <p:spPr bwMode="auto">
          <a:xfrm>
            <a:off x="2581275" y="4184650"/>
            <a:ext cx="5842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O2</a:t>
            </a:r>
          </a:p>
        </p:txBody>
      </p:sp>
      <p:sp>
        <p:nvSpPr>
          <p:cNvPr id="246820" name="Rectangle 36"/>
          <p:cNvSpPr>
            <a:spLocks noChangeArrowheads="1"/>
          </p:cNvSpPr>
          <p:nvPr/>
        </p:nvSpPr>
        <p:spPr bwMode="auto">
          <a:xfrm>
            <a:off x="6305550" y="4197350"/>
            <a:ext cx="558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O1</a:t>
            </a:r>
          </a:p>
        </p:txBody>
      </p:sp>
      <p:sp>
        <p:nvSpPr>
          <p:cNvPr id="24682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 example: BCD increment by 1 (cont’d)</a:t>
            </a:r>
          </a:p>
        </p:txBody>
      </p:sp>
      <p:grpSp>
        <p:nvGrpSpPr>
          <p:cNvPr id="246822" name="Group 38"/>
          <p:cNvGrpSpPr>
            <a:grpSpLocks/>
          </p:cNvGrpSpPr>
          <p:nvPr/>
        </p:nvGrpSpPr>
        <p:grpSpPr bwMode="auto">
          <a:xfrm>
            <a:off x="287338" y="1589088"/>
            <a:ext cx="2838450" cy="2365375"/>
            <a:chOff x="334" y="912"/>
            <a:chExt cx="1788" cy="1490"/>
          </a:xfrm>
        </p:grpSpPr>
        <p:sp>
          <p:nvSpPr>
            <p:cNvPr id="246823" name="Rectangle 39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6824" name="Rectangle 40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6" name="Line 42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7" name="Line 43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8" name="Line 44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9" name="Line 45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0" name="Rectangle 46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I1</a:t>
              </a:r>
            </a:p>
          </p:txBody>
        </p:sp>
        <p:sp>
          <p:nvSpPr>
            <p:cNvPr id="246831" name="Rectangle 47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I8</a:t>
              </a:r>
            </a:p>
          </p:txBody>
        </p:sp>
        <p:sp>
          <p:nvSpPr>
            <p:cNvPr id="246832" name="Rectangle 48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5" name="Rectangle 51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6836" name="Rectangle 52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X</a:t>
              </a:r>
            </a:p>
          </p:txBody>
        </p:sp>
        <p:sp>
          <p:nvSpPr>
            <p:cNvPr id="246837" name="Rectangle 53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8" name="Line 54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9" name="Line 55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0" name="Line 56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1" name="Line 57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2" name="Rectangle 58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I4</a:t>
              </a:r>
            </a:p>
          </p:txBody>
        </p:sp>
        <p:sp>
          <p:nvSpPr>
            <p:cNvPr id="246843" name="Rectangle 59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6" name="Text Box 62"/>
            <p:cNvSpPr txBox="1">
              <a:spLocks noChangeArrowheads="1"/>
            </p:cNvSpPr>
            <p:nvPr/>
          </p:nvSpPr>
          <p:spPr bwMode="auto">
            <a:xfrm>
              <a:off x="334" y="1818"/>
              <a:ext cx="23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I2</a:t>
              </a:r>
            </a:p>
          </p:txBody>
        </p:sp>
      </p:grpSp>
      <p:grpSp>
        <p:nvGrpSpPr>
          <p:cNvPr id="246847" name="Group 63"/>
          <p:cNvGrpSpPr>
            <a:grpSpLocks/>
          </p:cNvGrpSpPr>
          <p:nvPr/>
        </p:nvGrpSpPr>
        <p:grpSpPr bwMode="auto">
          <a:xfrm>
            <a:off x="287338" y="4054475"/>
            <a:ext cx="2838450" cy="2365375"/>
            <a:chOff x="334" y="912"/>
            <a:chExt cx="1788" cy="1490"/>
          </a:xfrm>
        </p:grpSpPr>
        <p:sp>
          <p:nvSpPr>
            <p:cNvPr id="246848" name="Rectangle 64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46849" name="Rectangle 65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</p:txBody>
        </p:sp>
        <p:sp>
          <p:nvSpPr>
            <p:cNvPr id="246850" name="Rectangle 66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1" name="Line 67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2" name="Line 68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3" name="Line 69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4" name="Line 70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5" name="Rectangle 71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I1</a:t>
              </a:r>
            </a:p>
          </p:txBody>
        </p:sp>
        <p:sp>
          <p:nvSpPr>
            <p:cNvPr id="246856" name="Rectangle 72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I8</a:t>
              </a:r>
            </a:p>
          </p:txBody>
        </p:sp>
        <p:sp>
          <p:nvSpPr>
            <p:cNvPr id="246857" name="Rectangle 73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46861" name="Rectangle 77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X</a:t>
              </a:r>
            </a:p>
          </p:txBody>
        </p:sp>
        <p:sp>
          <p:nvSpPr>
            <p:cNvPr id="246862" name="Rectangle 78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3" name="Line 79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4" name="Line 80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5" name="Line 81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6" name="Line 82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7" name="Rectangle 83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I4</a:t>
              </a:r>
            </a:p>
          </p:txBody>
        </p:sp>
        <p:sp>
          <p:nvSpPr>
            <p:cNvPr id="246868" name="Rectangle 84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9" name="Line 85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0" name="Line 86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1" name="Text Box 87"/>
            <p:cNvSpPr txBox="1">
              <a:spLocks noChangeArrowheads="1"/>
            </p:cNvSpPr>
            <p:nvPr/>
          </p:nvSpPr>
          <p:spPr bwMode="auto">
            <a:xfrm>
              <a:off x="334" y="1818"/>
              <a:ext cx="23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I2</a:t>
              </a:r>
            </a:p>
          </p:txBody>
        </p:sp>
      </p:grpSp>
      <p:grpSp>
        <p:nvGrpSpPr>
          <p:cNvPr id="246872" name="Group 88"/>
          <p:cNvGrpSpPr>
            <a:grpSpLocks/>
          </p:cNvGrpSpPr>
          <p:nvPr/>
        </p:nvGrpSpPr>
        <p:grpSpPr bwMode="auto">
          <a:xfrm>
            <a:off x="6335713" y="1589088"/>
            <a:ext cx="2838450" cy="2365375"/>
            <a:chOff x="334" y="912"/>
            <a:chExt cx="1788" cy="1490"/>
          </a:xfrm>
        </p:grpSpPr>
        <p:sp>
          <p:nvSpPr>
            <p:cNvPr id="246873" name="Rectangle 89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</p:txBody>
        </p:sp>
        <p:sp>
          <p:nvSpPr>
            <p:cNvPr id="246875" name="Rectangle 91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6" name="Line 92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7" name="Line 93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8" name="Line 94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9" name="Line 95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0" name="Rectangle 96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I1</a:t>
              </a:r>
            </a:p>
          </p:txBody>
        </p:sp>
        <p:sp>
          <p:nvSpPr>
            <p:cNvPr id="246881" name="Rectangle 97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I8</a:t>
              </a:r>
            </a:p>
          </p:txBody>
        </p:sp>
        <p:sp>
          <p:nvSpPr>
            <p:cNvPr id="246882" name="Rectangle 98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3" name="Line 99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4" name="Line 100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5" name="Rectangle 101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46886" name="Rectangle 102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X</a:t>
              </a:r>
            </a:p>
          </p:txBody>
        </p:sp>
        <p:sp>
          <p:nvSpPr>
            <p:cNvPr id="246887" name="Rectangle 103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8" name="Line 104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9" name="Line 105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0" name="Line 106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1" name="Line 107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2" name="Rectangle 108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I4</a:t>
              </a:r>
            </a:p>
          </p:txBody>
        </p:sp>
        <p:sp>
          <p:nvSpPr>
            <p:cNvPr id="246893" name="Rectangle 109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4" name="Line 110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5" name="Line 111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6" name="Text Box 112"/>
            <p:cNvSpPr txBox="1">
              <a:spLocks noChangeArrowheads="1"/>
            </p:cNvSpPr>
            <p:nvPr/>
          </p:nvSpPr>
          <p:spPr bwMode="auto">
            <a:xfrm>
              <a:off x="334" y="1818"/>
              <a:ext cx="23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I2</a:t>
              </a:r>
            </a:p>
          </p:txBody>
        </p:sp>
      </p:grpSp>
      <p:grpSp>
        <p:nvGrpSpPr>
          <p:cNvPr id="246897" name="Group 113"/>
          <p:cNvGrpSpPr>
            <a:grpSpLocks/>
          </p:cNvGrpSpPr>
          <p:nvPr/>
        </p:nvGrpSpPr>
        <p:grpSpPr bwMode="auto">
          <a:xfrm>
            <a:off x="6337300" y="4054475"/>
            <a:ext cx="2838450" cy="2365375"/>
            <a:chOff x="334" y="912"/>
            <a:chExt cx="1788" cy="1490"/>
          </a:xfrm>
        </p:grpSpPr>
        <p:sp>
          <p:nvSpPr>
            <p:cNvPr id="246898" name="Rectangle 114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6899" name="Rectangle 115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</p:txBody>
        </p:sp>
        <p:sp>
          <p:nvSpPr>
            <p:cNvPr id="246900" name="Rectangle 116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2" name="Line 118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3" name="Line 119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4" name="Line 120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5" name="Rectangle 121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I1</a:t>
              </a:r>
            </a:p>
          </p:txBody>
        </p:sp>
        <p:sp>
          <p:nvSpPr>
            <p:cNvPr id="246906" name="Rectangle 122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I8</a:t>
              </a:r>
            </a:p>
          </p:txBody>
        </p:sp>
        <p:sp>
          <p:nvSpPr>
            <p:cNvPr id="246907" name="Rectangle 123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8" name="Line 124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9" name="Line 125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0" name="Rectangle 126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46911" name="Rectangle 127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X</a:t>
              </a:r>
            </a:p>
          </p:txBody>
        </p:sp>
        <p:sp>
          <p:nvSpPr>
            <p:cNvPr id="246912" name="Rectangle 128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3" name="Line 129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6" name="Line 132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7" name="Rectangle 133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I4</a:t>
              </a:r>
            </a:p>
          </p:txBody>
        </p:sp>
        <p:sp>
          <p:nvSpPr>
            <p:cNvPr id="246918" name="Rectangle 134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9" name="Line 135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20" name="Line 136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21" name="Text Box 137"/>
            <p:cNvSpPr txBox="1">
              <a:spLocks noChangeArrowheads="1"/>
            </p:cNvSpPr>
            <p:nvPr/>
          </p:nvSpPr>
          <p:spPr bwMode="auto">
            <a:xfrm>
              <a:off x="334" y="1818"/>
              <a:ext cx="23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I2</a:t>
              </a: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6CB6-8892-456B-A5C2-E2308C06163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Definition of terms for two-level simplification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35988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50" charset="-127"/>
              </a:rPr>
              <a:t>Implicant</a:t>
            </a: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single element of ON-set or DC-set or any group of these elements that can be combined to form a </a:t>
            </a:r>
            <a:r>
              <a:rPr lang="en-US" altLang="ko-KR" sz="1800" dirty="0" err="1">
                <a:ea typeface="굴림" pitchFamily="50" charset="-127"/>
              </a:rPr>
              <a:t>subcube</a:t>
            </a:r>
            <a:endParaRPr lang="en-US" altLang="ko-KR" sz="18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18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Prime </a:t>
            </a:r>
            <a:r>
              <a:rPr lang="en-US" altLang="ko-KR" sz="2000" dirty="0" err="1">
                <a:ea typeface="굴림" pitchFamily="50" charset="-127"/>
              </a:rPr>
              <a:t>implicant</a:t>
            </a: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 err="1">
                <a:ea typeface="굴림" pitchFamily="50" charset="-127"/>
              </a:rPr>
              <a:t>implicant</a:t>
            </a:r>
            <a:r>
              <a:rPr lang="en-US" altLang="ko-KR" sz="1800" dirty="0">
                <a:ea typeface="굴림" pitchFamily="50" charset="-127"/>
              </a:rPr>
              <a:t> that can't be combined with another to form a larger </a:t>
            </a:r>
            <a:r>
              <a:rPr lang="en-US" altLang="ko-KR" sz="1800" dirty="0" err="1">
                <a:ea typeface="굴림" pitchFamily="50" charset="-127"/>
              </a:rPr>
              <a:t>subcube</a:t>
            </a:r>
            <a:endParaRPr lang="en-US" altLang="ko-KR" sz="18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18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Essential prime </a:t>
            </a:r>
            <a:r>
              <a:rPr lang="en-US" altLang="ko-KR" sz="2000" dirty="0" err="1">
                <a:ea typeface="굴림" pitchFamily="50" charset="-127"/>
              </a:rPr>
              <a:t>implicant</a:t>
            </a: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prime </a:t>
            </a:r>
            <a:r>
              <a:rPr lang="en-US" altLang="ko-KR" sz="1800" dirty="0" err="1">
                <a:ea typeface="굴림" pitchFamily="50" charset="-127"/>
              </a:rPr>
              <a:t>implicant</a:t>
            </a:r>
            <a:r>
              <a:rPr lang="en-US" altLang="ko-KR" sz="1800" dirty="0">
                <a:ea typeface="굴림" pitchFamily="50" charset="-127"/>
              </a:rPr>
              <a:t> is essential if it alone covers an element of ON-set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will participate in ALL possible covers of the ON-set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DC-set used to form prime </a:t>
            </a:r>
            <a:r>
              <a:rPr lang="en-US" altLang="ko-KR" sz="1800" dirty="0" err="1">
                <a:ea typeface="굴림" pitchFamily="50" charset="-127"/>
              </a:rPr>
              <a:t>implicants</a:t>
            </a:r>
            <a:r>
              <a:rPr lang="en-US" altLang="ko-KR" sz="1800" dirty="0">
                <a:ea typeface="굴림" pitchFamily="50" charset="-127"/>
              </a:rPr>
              <a:t> but not to make </a:t>
            </a:r>
            <a:r>
              <a:rPr lang="en-US" altLang="ko-KR" sz="1800" dirty="0" err="1">
                <a:ea typeface="굴림" pitchFamily="50" charset="-127"/>
              </a:rPr>
              <a:t>implicant</a:t>
            </a:r>
            <a:r>
              <a:rPr lang="en-US" altLang="ko-KR" sz="1800" dirty="0">
                <a:ea typeface="굴림" pitchFamily="50" charset="-127"/>
              </a:rPr>
              <a:t> essential</a:t>
            </a:r>
          </a:p>
          <a:p>
            <a:pPr lvl="1">
              <a:lnSpc>
                <a:spcPct val="90000"/>
              </a:lnSpc>
            </a:pPr>
            <a:endParaRPr lang="en-US" altLang="ko-KR" sz="18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Objective: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grow </a:t>
            </a:r>
            <a:r>
              <a:rPr lang="en-US" altLang="ko-KR" sz="1800" dirty="0" err="1">
                <a:ea typeface="굴림" pitchFamily="50" charset="-127"/>
              </a:rPr>
              <a:t>implicant</a:t>
            </a:r>
            <a:r>
              <a:rPr lang="en-US" altLang="ko-KR" sz="1800" dirty="0">
                <a:ea typeface="굴림" pitchFamily="50" charset="-127"/>
              </a:rPr>
              <a:t> into prime </a:t>
            </a:r>
            <a:r>
              <a:rPr lang="en-US" altLang="ko-KR" sz="1800" dirty="0" err="1">
                <a:ea typeface="굴림" pitchFamily="50" charset="-127"/>
              </a:rPr>
              <a:t>implicants</a:t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(minimize literals per term)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cover the ON-set with as few prime </a:t>
            </a:r>
            <a:r>
              <a:rPr lang="en-US" altLang="ko-KR" sz="1800" dirty="0" err="1">
                <a:ea typeface="굴림" pitchFamily="50" charset="-127"/>
              </a:rPr>
              <a:t>implicants</a:t>
            </a:r>
            <a:r>
              <a:rPr lang="en-US" altLang="ko-KR" sz="1800" dirty="0">
                <a:ea typeface="굴림" pitchFamily="50" charset="-127"/>
              </a:rPr>
              <a:t> as possible</a:t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(minimize number of product terms)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CDAD-765B-4F3C-A6BF-E10F1CF35576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250882" name="Group 2"/>
          <p:cNvGrpSpPr>
            <a:grpSpLocks/>
          </p:cNvGrpSpPr>
          <p:nvPr/>
        </p:nvGrpSpPr>
        <p:grpSpPr bwMode="auto">
          <a:xfrm>
            <a:off x="747713" y="1839913"/>
            <a:ext cx="2335212" cy="1711325"/>
            <a:chOff x="471" y="1159"/>
            <a:chExt cx="1471" cy="1078"/>
          </a:xfrm>
        </p:grpSpPr>
        <p:grpSp>
          <p:nvGrpSpPr>
            <p:cNvPr id="250883" name="Group 3"/>
            <p:cNvGrpSpPr>
              <a:grpSpLocks/>
            </p:cNvGrpSpPr>
            <p:nvPr/>
          </p:nvGrpSpPr>
          <p:grpSpPr bwMode="auto">
            <a:xfrm flipH="1">
              <a:off x="471" y="1704"/>
              <a:ext cx="417" cy="284"/>
              <a:chOff x="5104" y="1719"/>
              <a:chExt cx="417" cy="284"/>
            </a:xfrm>
          </p:grpSpPr>
          <p:sp>
            <p:nvSpPr>
              <p:cNvPr id="250884" name="AutoShape 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85" name="Rectangle 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0886" name="Group 6"/>
            <p:cNvGrpSpPr>
              <a:grpSpLocks/>
            </p:cNvGrpSpPr>
            <p:nvPr/>
          </p:nvGrpSpPr>
          <p:grpSpPr bwMode="auto">
            <a:xfrm>
              <a:off x="1525" y="1708"/>
              <a:ext cx="417" cy="284"/>
              <a:chOff x="5104" y="1719"/>
              <a:chExt cx="417" cy="284"/>
            </a:xfrm>
          </p:grpSpPr>
          <p:sp>
            <p:nvSpPr>
              <p:cNvPr id="250887" name="AutoShape 7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88" name="Rectangle 8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0889" name="Group 9"/>
            <p:cNvGrpSpPr>
              <a:grpSpLocks/>
            </p:cNvGrpSpPr>
            <p:nvPr/>
          </p:nvGrpSpPr>
          <p:grpSpPr bwMode="auto">
            <a:xfrm>
              <a:off x="671" y="1159"/>
              <a:ext cx="1078" cy="1078"/>
              <a:chOff x="671" y="1159"/>
              <a:chExt cx="1078" cy="1078"/>
            </a:xfrm>
          </p:grpSpPr>
          <p:sp>
            <p:nvSpPr>
              <p:cNvPr id="250890" name="AutoShape 10"/>
              <p:cNvSpPr>
                <a:spLocks noChangeArrowheads="1"/>
              </p:cNvSpPr>
              <p:nvPr/>
            </p:nvSpPr>
            <p:spPr bwMode="auto">
              <a:xfrm>
                <a:off x="1251" y="1729"/>
                <a:ext cx="498" cy="50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91" name="AutoShape 11"/>
              <p:cNvSpPr>
                <a:spLocks noChangeArrowheads="1"/>
              </p:cNvSpPr>
              <p:nvPr/>
            </p:nvSpPr>
            <p:spPr bwMode="auto">
              <a:xfrm>
                <a:off x="1251" y="1159"/>
                <a:ext cx="203" cy="106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92" name="AutoShape 12"/>
              <p:cNvSpPr>
                <a:spLocks noChangeArrowheads="1"/>
              </p:cNvSpPr>
              <p:nvPr/>
            </p:nvSpPr>
            <p:spPr bwMode="auto">
              <a:xfrm>
                <a:off x="671" y="1444"/>
                <a:ext cx="488" cy="20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93" name="AutoShape 13"/>
              <p:cNvSpPr>
                <a:spLocks noChangeArrowheads="1"/>
              </p:cNvSpPr>
              <p:nvPr/>
            </p:nvSpPr>
            <p:spPr bwMode="auto">
              <a:xfrm>
                <a:off x="956" y="1171"/>
                <a:ext cx="478" cy="46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94" name="AutoShape 14"/>
              <p:cNvSpPr>
                <a:spLocks noChangeArrowheads="1"/>
              </p:cNvSpPr>
              <p:nvPr/>
            </p:nvSpPr>
            <p:spPr bwMode="auto">
              <a:xfrm>
                <a:off x="702" y="1474"/>
                <a:ext cx="162" cy="47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50895" name="Group 15"/>
          <p:cNvGrpSpPr>
            <a:grpSpLocks/>
          </p:cNvGrpSpPr>
          <p:nvPr/>
        </p:nvGrpSpPr>
        <p:grpSpPr bwMode="auto">
          <a:xfrm>
            <a:off x="714375" y="1557338"/>
            <a:ext cx="2774950" cy="2365375"/>
            <a:chOff x="4834" y="981"/>
            <a:chExt cx="1748" cy="1490"/>
          </a:xfrm>
        </p:grpSpPr>
        <p:sp>
          <p:nvSpPr>
            <p:cNvPr id="250896" name="Rectangle 16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50897" name="Rectangle 17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</p:txBody>
        </p:sp>
        <p:sp>
          <p:nvSpPr>
            <p:cNvPr id="250898" name="Rectangle 18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899" name="Line 19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0" name="Line 20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2" name="Line 22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3" name="Rectangle 23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50904" name="Rectangle 24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50905" name="Rectangle 25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6" name="Line 26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7" name="Line 27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8" name="Rectangle 28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50909" name="Rectangle 29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50910" name="Rectangle 30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1" name="Line 31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2" name="Line 32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3" name="Line 33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4" name="Line 34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7" name="Line 37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8" name="Line 38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9" name="Text Box 39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grpSp>
        <p:nvGrpSpPr>
          <p:cNvPr id="250920" name="Group 40"/>
          <p:cNvGrpSpPr>
            <a:grpSpLocks/>
          </p:cNvGrpSpPr>
          <p:nvPr/>
        </p:nvGrpSpPr>
        <p:grpSpPr bwMode="auto">
          <a:xfrm>
            <a:off x="1012825" y="4368800"/>
            <a:ext cx="4908550" cy="696913"/>
            <a:chOff x="638" y="2752"/>
            <a:chExt cx="3092" cy="439"/>
          </a:xfrm>
        </p:grpSpPr>
        <p:sp>
          <p:nvSpPr>
            <p:cNvPr id="250921" name="Rectangle 41"/>
            <p:cNvSpPr>
              <a:spLocks noChangeArrowheads="1"/>
            </p:cNvSpPr>
            <p:nvPr/>
          </p:nvSpPr>
          <p:spPr bwMode="auto">
            <a:xfrm>
              <a:off x="638" y="2752"/>
              <a:ext cx="2816" cy="4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600"/>
                </a:lnSpc>
                <a:spcBef>
                  <a:spcPts val="11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5 prime implicants: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BD, ABC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, ACD, A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BC, A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endPara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50922" name="Line 42"/>
            <p:cNvSpPr>
              <a:spLocks noChangeShapeType="1"/>
            </p:cNvSpPr>
            <p:nvPr/>
          </p:nvSpPr>
          <p:spPr bwMode="auto">
            <a:xfrm>
              <a:off x="3026" y="3092"/>
              <a:ext cx="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0923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Examples to illustrate terms</a:t>
            </a:r>
          </a:p>
        </p:txBody>
      </p:sp>
      <p:grpSp>
        <p:nvGrpSpPr>
          <p:cNvPr id="250924" name="Group 44"/>
          <p:cNvGrpSpPr>
            <a:grpSpLocks/>
          </p:cNvGrpSpPr>
          <p:nvPr/>
        </p:nvGrpSpPr>
        <p:grpSpPr bwMode="auto">
          <a:xfrm>
            <a:off x="6003925" y="4130675"/>
            <a:ext cx="2774950" cy="2365375"/>
            <a:chOff x="4834" y="981"/>
            <a:chExt cx="1748" cy="1490"/>
          </a:xfrm>
        </p:grpSpPr>
        <p:sp>
          <p:nvSpPr>
            <p:cNvPr id="250925" name="Rectangle 45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</p:txBody>
        </p:sp>
        <p:sp>
          <p:nvSpPr>
            <p:cNvPr id="250927" name="Rectangle 47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28" name="Line 48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29" name="Line 49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0" name="Line 50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1" name="Line 51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2" name="Rectangle 52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50933" name="Rectangle 53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50934" name="Rectangle 54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5" name="Line 55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6" name="Line 56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7" name="Rectangle 57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50938" name="Rectangle 58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50939" name="Rectangle 59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0" name="Line 60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1" name="Line 61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2" name="Line 62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3" name="Line 63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4" name="Rectangle 64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50945" name="Rectangle 65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6" name="Line 66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7" name="Line 67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8" name="Text Box 68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grpSp>
        <p:nvGrpSpPr>
          <p:cNvPr id="250949" name="Group 69"/>
          <p:cNvGrpSpPr>
            <a:grpSpLocks/>
          </p:cNvGrpSpPr>
          <p:nvPr/>
        </p:nvGrpSpPr>
        <p:grpSpPr bwMode="auto">
          <a:xfrm>
            <a:off x="3224213" y="1717675"/>
            <a:ext cx="5446712" cy="841375"/>
            <a:chOff x="2031" y="1082"/>
            <a:chExt cx="3431" cy="530"/>
          </a:xfrm>
        </p:grpSpPr>
        <p:sp>
          <p:nvSpPr>
            <p:cNvPr id="250950" name="Rectangle 70"/>
            <p:cNvSpPr>
              <a:spLocks noChangeArrowheads="1"/>
            </p:cNvSpPr>
            <p:nvPr/>
          </p:nvSpPr>
          <p:spPr bwMode="auto">
            <a:xfrm>
              <a:off x="2646" y="1082"/>
              <a:ext cx="2816" cy="4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600"/>
                </a:lnSpc>
                <a:spcBef>
                  <a:spcPts val="11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6 prime implicants: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A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D, BC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, AC, A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D, AB, B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CD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endPara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50951" name="Line 71"/>
            <p:cNvSpPr>
              <a:spLocks noChangeShapeType="1"/>
            </p:cNvSpPr>
            <p:nvPr/>
          </p:nvSpPr>
          <p:spPr bwMode="auto">
            <a:xfrm flipH="1">
              <a:off x="2031" y="1422"/>
              <a:ext cx="827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0952" name="Rectangle 72"/>
          <p:cNvSpPr>
            <a:spLocks noChangeArrowheads="1"/>
          </p:cNvSpPr>
          <p:nvPr/>
        </p:nvSpPr>
        <p:spPr bwMode="auto">
          <a:xfrm>
            <a:off x="4202113" y="3222625"/>
            <a:ext cx="36703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minimum cover: AC + BC</a:t>
            </a:r>
            <a:r>
              <a:rPr lang="en-US" altLang="ko-KR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'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+ A</a:t>
            </a:r>
            <a:r>
              <a:rPr lang="en-US" altLang="ko-KR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'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  <a:r>
              <a:rPr lang="en-US" altLang="ko-KR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'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grpSp>
        <p:nvGrpSpPr>
          <p:cNvPr id="250953" name="Group 73"/>
          <p:cNvGrpSpPr>
            <a:grpSpLocks/>
          </p:cNvGrpSpPr>
          <p:nvPr/>
        </p:nvGrpSpPr>
        <p:grpSpPr bwMode="auto">
          <a:xfrm>
            <a:off x="6073775" y="2371725"/>
            <a:ext cx="1495425" cy="603250"/>
            <a:chOff x="3826" y="1494"/>
            <a:chExt cx="942" cy="380"/>
          </a:xfrm>
        </p:grpSpPr>
        <p:sp>
          <p:nvSpPr>
            <p:cNvPr id="250954" name="Line 74"/>
            <p:cNvSpPr>
              <a:spLocks noChangeShapeType="1"/>
            </p:cNvSpPr>
            <p:nvPr/>
          </p:nvSpPr>
          <p:spPr bwMode="auto">
            <a:xfrm flipH="1" flipV="1">
              <a:off x="3826" y="1494"/>
              <a:ext cx="271" cy="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55" name="Rectangle 75"/>
            <p:cNvSpPr>
              <a:spLocks noChangeArrowheads="1"/>
            </p:cNvSpPr>
            <p:nvPr/>
          </p:nvSpPr>
          <p:spPr bwMode="auto">
            <a:xfrm>
              <a:off x="4102" y="1643"/>
              <a:ext cx="66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essential</a:t>
              </a:r>
            </a:p>
          </p:txBody>
        </p:sp>
      </p:grpSp>
      <p:grpSp>
        <p:nvGrpSpPr>
          <p:cNvPr id="250956" name="Group 76"/>
          <p:cNvGrpSpPr>
            <a:grpSpLocks/>
          </p:cNvGrpSpPr>
          <p:nvPr/>
        </p:nvGrpSpPr>
        <p:grpSpPr bwMode="auto">
          <a:xfrm>
            <a:off x="6343650" y="4406900"/>
            <a:ext cx="1727200" cy="1727200"/>
            <a:chOff x="3996" y="2776"/>
            <a:chExt cx="1088" cy="1088"/>
          </a:xfrm>
        </p:grpSpPr>
        <p:sp>
          <p:nvSpPr>
            <p:cNvPr id="250957" name="AutoShape 77"/>
            <p:cNvSpPr>
              <a:spLocks noChangeArrowheads="1"/>
            </p:cNvSpPr>
            <p:nvPr/>
          </p:nvSpPr>
          <p:spPr bwMode="auto">
            <a:xfrm>
              <a:off x="4586" y="2776"/>
              <a:ext cx="213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58" name="AutoShape 78"/>
            <p:cNvSpPr>
              <a:spLocks noChangeArrowheads="1"/>
            </p:cNvSpPr>
            <p:nvPr/>
          </p:nvSpPr>
          <p:spPr bwMode="auto">
            <a:xfrm>
              <a:off x="3996" y="3061"/>
              <a:ext cx="519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59" name="AutoShape 79"/>
            <p:cNvSpPr>
              <a:spLocks noChangeArrowheads="1"/>
            </p:cNvSpPr>
            <p:nvPr/>
          </p:nvSpPr>
          <p:spPr bwMode="auto">
            <a:xfrm>
              <a:off x="4281" y="3356"/>
              <a:ext cx="224" cy="50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60" name="AutoShape 80"/>
            <p:cNvSpPr>
              <a:spLocks noChangeArrowheads="1"/>
            </p:cNvSpPr>
            <p:nvPr/>
          </p:nvSpPr>
          <p:spPr bwMode="auto">
            <a:xfrm>
              <a:off x="4586" y="3366"/>
              <a:ext cx="498" cy="2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61" name="AutoShape 81"/>
            <p:cNvSpPr>
              <a:spLocks noChangeArrowheads="1"/>
            </p:cNvSpPr>
            <p:nvPr/>
          </p:nvSpPr>
          <p:spPr bwMode="auto">
            <a:xfrm>
              <a:off x="4291" y="3102"/>
              <a:ext cx="478" cy="45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0962" name="Rectangle 82"/>
          <p:cNvSpPr>
            <a:spLocks noChangeArrowheads="1"/>
          </p:cNvSpPr>
          <p:nvPr/>
        </p:nvSpPr>
        <p:spPr bwMode="auto">
          <a:xfrm>
            <a:off x="909638" y="5900738"/>
            <a:ext cx="40370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minimum cover: 4 essential implicants</a:t>
            </a:r>
          </a:p>
        </p:txBody>
      </p:sp>
      <p:grpSp>
        <p:nvGrpSpPr>
          <p:cNvPr id="250963" name="Group 83"/>
          <p:cNvGrpSpPr>
            <a:grpSpLocks/>
          </p:cNvGrpSpPr>
          <p:nvPr/>
        </p:nvGrpSpPr>
        <p:grpSpPr bwMode="auto">
          <a:xfrm>
            <a:off x="954088" y="5035550"/>
            <a:ext cx="3132137" cy="681038"/>
            <a:chOff x="685" y="3172"/>
            <a:chExt cx="1973" cy="429"/>
          </a:xfrm>
        </p:grpSpPr>
        <p:grpSp>
          <p:nvGrpSpPr>
            <p:cNvPr id="250964" name="Group 84"/>
            <p:cNvGrpSpPr>
              <a:grpSpLocks/>
            </p:cNvGrpSpPr>
            <p:nvPr/>
          </p:nvGrpSpPr>
          <p:grpSpPr bwMode="auto">
            <a:xfrm>
              <a:off x="1398" y="3172"/>
              <a:ext cx="1260" cy="264"/>
              <a:chOff x="1398" y="3172"/>
              <a:chExt cx="1260" cy="264"/>
            </a:xfrm>
          </p:grpSpPr>
          <p:sp>
            <p:nvSpPr>
              <p:cNvPr id="250965" name="Line 85"/>
              <p:cNvSpPr>
                <a:spLocks noChangeShapeType="1"/>
              </p:cNvSpPr>
              <p:nvPr/>
            </p:nvSpPr>
            <p:spPr bwMode="auto">
              <a:xfrm flipV="1">
                <a:off x="1398" y="3180"/>
                <a:ext cx="0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966" name="Line 86"/>
              <p:cNvSpPr>
                <a:spLocks noChangeShapeType="1"/>
              </p:cNvSpPr>
              <p:nvPr/>
            </p:nvSpPr>
            <p:spPr bwMode="auto">
              <a:xfrm flipV="1">
                <a:off x="1402" y="3180"/>
                <a:ext cx="392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967" name="Line 87"/>
              <p:cNvSpPr>
                <a:spLocks noChangeShapeType="1"/>
              </p:cNvSpPr>
              <p:nvPr/>
            </p:nvSpPr>
            <p:spPr bwMode="auto">
              <a:xfrm flipV="1">
                <a:off x="1402" y="3180"/>
                <a:ext cx="808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968" name="Line 88"/>
              <p:cNvSpPr>
                <a:spLocks noChangeShapeType="1"/>
              </p:cNvSpPr>
              <p:nvPr/>
            </p:nvSpPr>
            <p:spPr bwMode="auto">
              <a:xfrm flipV="1">
                <a:off x="1410" y="3172"/>
                <a:ext cx="1248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0969" name="Rectangle 89"/>
            <p:cNvSpPr>
              <a:spLocks noChangeArrowheads="1"/>
            </p:cNvSpPr>
            <p:nvPr/>
          </p:nvSpPr>
          <p:spPr bwMode="auto">
            <a:xfrm>
              <a:off x="685" y="3370"/>
              <a:ext cx="66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essential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52" grpId="0" autoUpdateAnimBg="0"/>
      <p:bldP spid="2509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DD1F-0DE0-457E-AA4A-8FCD6C29B99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for two-level simplification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18525" cy="45148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 sz="2000" dirty="0">
                <a:ea typeface="굴림" pitchFamily="50" charset="-127"/>
              </a:rPr>
              <a:t>Algorithm: minimum sum-of-products expression from a </a:t>
            </a:r>
            <a:r>
              <a:rPr lang="en-US" altLang="ko-KR" sz="2000" dirty="0" err="1">
                <a:ea typeface="굴림" pitchFamily="50" charset="-127"/>
              </a:rPr>
              <a:t>Karnaugh</a:t>
            </a:r>
            <a:r>
              <a:rPr lang="en-US" altLang="ko-KR" sz="2000" dirty="0">
                <a:ea typeface="굴림" pitchFamily="50" charset="-127"/>
              </a:rPr>
              <a:t> map</a:t>
            </a:r>
            <a:br>
              <a:rPr lang="en-US" altLang="ko-KR" sz="2000" dirty="0">
                <a:ea typeface="굴림" pitchFamily="50" charset="-127"/>
              </a:rPr>
            </a:br>
            <a:endParaRPr lang="en-US" altLang="ko-KR" sz="2000" dirty="0">
              <a:ea typeface="굴림" pitchFamily="50" charset="-127"/>
            </a:endParaRP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pitchFamily="50" charset="-127"/>
              </a:rPr>
              <a:t>Step 1: choose an element of the ON-set</a:t>
            </a:r>
          </a:p>
          <a:p>
            <a:pPr marL="750888" lvl="1" indent="-288925">
              <a:lnSpc>
                <a:spcPct val="95000"/>
              </a:lnSpc>
            </a:pPr>
            <a:endParaRPr lang="en-US" altLang="ko-KR" sz="1800" dirty="0">
              <a:ea typeface="굴림" pitchFamily="50" charset="-127"/>
            </a:endParaRP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pitchFamily="50" charset="-127"/>
              </a:rPr>
              <a:t>Step 2: find "maximal" groupings of 1s and </a:t>
            </a:r>
            <a:r>
              <a:rPr lang="en-US" altLang="ko-KR" sz="1800" dirty="0" err="1">
                <a:ea typeface="굴림" pitchFamily="50" charset="-127"/>
              </a:rPr>
              <a:t>Xs</a:t>
            </a:r>
            <a:r>
              <a:rPr lang="en-US" altLang="ko-KR" sz="1800" dirty="0">
                <a:ea typeface="굴림" pitchFamily="50" charset="-127"/>
              </a:rPr>
              <a:t> adjacent to that element</a:t>
            </a: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pitchFamily="50" charset="-127"/>
              </a:rPr>
              <a:t>consider top/bottom row, left/right column, and corner adjacencies</a:t>
            </a: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pitchFamily="50" charset="-127"/>
              </a:rPr>
              <a:t>this forms prime </a:t>
            </a:r>
            <a:r>
              <a:rPr lang="en-US" altLang="ko-KR" sz="1600" dirty="0" err="1">
                <a:ea typeface="굴림" pitchFamily="50" charset="-127"/>
              </a:rPr>
              <a:t>implicants</a:t>
            </a:r>
            <a:r>
              <a:rPr lang="en-US" altLang="ko-KR" sz="1600" dirty="0">
                <a:ea typeface="굴림" pitchFamily="50" charset="-127"/>
              </a:rPr>
              <a:t>  (number of elements always a power of 2)</a:t>
            </a:r>
            <a:br>
              <a:rPr lang="en-US" altLang="ko-KR" sz="1600" dirty="0">
                <a:ea typeface="굴림" pitchFamily="50" charset="-127"/>
              </a:rPr>
            </a:br>
            <a:endParaRPr lang="en-US" altLang="ko-KR" sz="1600" dirty="0">
              <a:ea typeface="굴림" pitchFamily="50" charset="-127"/>
            </a:endParaRP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pitchFamily="50" charset="-127"/>
              </a:rPr>
              <a:t>Repeat Steps 1 and 2 to find all prime </a:t>
            </a:r>
            <a:r>
              <a:rPr lang="en-US" altLang="ko-KR" sz="1800" dirty="0" err="1">
                <a:ea typeface="굴림" pitchFamily="50" charset="-127"/>
              </a:rPr>
              <a:t>implicants</a:t>
            </a:r>
            <a:br>
              <a:rPr lang="en-US" altLang="ko-KR" sz="1800" dirty="0">
                <a:ea typeface="굴림" pitchFamily="50" charset="-127"/>
              </a:rPr>
            </a:br>
            <a:endParaRPr lang="en-US" altLang="ko-KR" sz="1800" dirty="0">
              <a:ea typeface="굴림" pitchFamily="50" charset="-127"/>
            </a:endParaRP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pitchFamily="50" charset="-127"/>
              </a:rPr>
              <a:t>Step 3: revisit the 1s in the K-map</a:t>
            </a: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pitchFamily="50" charset="-127"/>
              </a:rPr>
              <a:t>if covered by single prime </a:t>
            </a:r>
            <a:r>
              <a:rPr lang="en-US" altLang="ko-KR" sz="1600" dirty="0" err="1">
                <a:ea typeface="굴림" pitchFamily="50" charset="-127"/>
              </a:rPr>
              <a:t>implicant</a:t>
            </a:r>
            <a:r>
              <a:rPr lang="en-US" altLang="ko-KR" sz="1600" dirty="0">
                <a:ea typeface="굴림" pitchFamily="50" charset="-127"/>
              </a:rPr>
              <a:t>, it is essential, and participates in final cover</a:t>
            </a: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pitchFamily="50" charset="-127"/>
              </a:rPr>
              <a:t>1s covered by essential prime </a:t>
            </a:r>
            <a:r>
              <a:rPr lang="en-US" altLang="ko-KR" sz="1600" dirty="0" err="1">
                <a:ea typeface="굴림" pitchFamily="50" charset="-127"/>
              </a:rPr>
              <a:t>implicant</a:t>
            </a:r>
            <a:r>
              <a:rPr lang="en-US" altLang="ko-KR" sz="1600" dirty="0">
                <a:ea typeface="굴림" pitchFamily="50" charset="-127"/>
              </a:rPr>
              <a:t> do not need to be revisited</a:t>
            </a:r>
          </a:p>
          <a:p>
            <a:pPr marL="1096963" lvl="2" indent="-231775">
              <a:lnSpc>
                <a:spcPct val="95000"/>
              </a:lnSpc>
            </a:pPr>
            <a:endParaRPr lang="en-US" altLang="ko-KR" sz="1600" dirty="0">
              <a:ea typeface="굴림" pitchFamily="50" charset="-127"/>
            </a:endParaRP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pitchFamily="50" charset="-127"/>
              </a:rPr>
              <a:t>Step 4: if there remain 1s not covered by essential prime </a:t>
            </a:r>
            <a:r>
              <a:rPr lang="en-US" altLang="ko-KR" sz="1800" dirty="0" err="1">
                <a:ea typeface="굴림" pitchFamily="50" charset="-127"/>
              </a:rPr>
              <a:t>implicants</a:t>
            </a:r>
            <a:endParaRPr lang="en-US" altLang="ko-KR" sz="1800" dirty="0">
              <a:ea typeface="굴림" pitchFamily="50" charset="-127"/>
            </a:endParaRP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pitchFamily="50" charset="-127"/>
              </a:rPr>
              <a:t>select the smallest number of prime </a:t>
            </a:r>
            <a:r>
              <a:rPr lang="en-US" altLang="ko-KR" sz="1600" dirty="0" err="1">
                <a:ea typeface="굴림" pitchFamily="50" charset="-127"/>
              </a:rPr>
              <a:t>implicants</a:t>
            </a:r>
            <a:r>
              <a:rPr lang="en-US" altLang="ko-KR" sz="1600" dirty="0">
                <a:ea typeface="굴림" pitchFamily="50" charset="-127"/>
              </a:rPr>
              <a:t> that cover the remaining 1s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9A77-DDC9-4D69-909F-8C0D1840547D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254978" name="Group 2"/>
          <p:cNvGrpSpPr>
            <a:grpSpLocks/>
          </p:cNvGrpSpPr>
          <p:nvPr/>
        </p:nvGrpSpPr>
        <p:grpSpPr bwMode="auto">
          <a:xfrm>
            <a:off x="474663" y="3968750"/>
            <a:ext cx="2795587" cy="2598738"/>
            <a:chOff x="299" y="2500"/>
            <a:chExt cx="1761" cy="1637"/>
          </a:xfrm>
        </p:grpSpPr>
        <p:sp>
          <p:nvSpPr>
            <p:cNvPr id="254979" name="Rectangle 3" descr="50%"/>
            <p:cNvSpPr>
              <a:spLocks noChangeArrowheads="1"/>
            </p:cNvSpPr>
            <p:nvPr/>
          </p:nvSpPr>
          <p:spPr bwMode="auto">
            <a:xfrm>
              <a:off x="1352" y="2647"/>
              <a:ext cx="299" cy="284"/>
            </a:xfrm>
            <a:prstGeom prst="rect">
              <a:avLst/>
            </a:prstGeom>
            <a:pattFill prst="pct50">
              <a:fgClr>
                <a:srgbClr val="00FF0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0" name="AutoShape 4"/>
            <p:cNvSpPr>
              <a:spLocks noChangeArrowheads="1"/>
            </p:cNvSpPr>
            <p:nvPr/>
          </p:nvSpPr>
          <p:spPr bwMode="auto">
            <a:xfrm>
              <a:off x="802" y="2691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1" name="AutoShape 5"/>
            <p:cNvSpPr>
              <a:spLocks noChangeArrowheads="1"/>
            </p:cNvSpPr>
            <p:nvPr/>
          </p:nvSpPr>
          <p:spPr bwMode="auto">
            <a:xfrm>
              <a:off x="537" y="2711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2" name="AutoShape 6"/>
            <p:cNvSpPr>
              <a:spLocks noChangeArrowheads="1"/>
            </p:cNvSpPr>
            <p:nvPr/>
          </p:nvSpPr>
          <p:spPr bwMode="auto">
            <a:xfrm>
              <a:off x="827" y="2969"/>
              <a:ext cx="488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3" name="AutoShape 7"/>
            <p:cNvSpPr>
              <a:spLocks noChangeArrowheads="1"/>
            </p:cNvSpPr>
            <p:nvPr/>
          </p:nvSpPr>
          <p:spPr bwMode="auto">
            <a:xfrm>
              <a:off x="1122" y="2989"/>
              <a:ext cx="478" cy="2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4984" name="Group 8"/>
            <p:cNvGrpSpPr>
              <a:grpSpLocks/>
            </p:cNvGrpSpPr>
            <p:nvPr/>
          </p:nvGrpSpPr>
          <p:grpSpPr bwMode="auto">
            <a:xfrm>
              <a:off x="312" y="2500"/>
              <a:ext cx="1748" cy="1490"/>
              <a:chOff x="4834" y="981"/>
              <a:chExt cx="1748" cy="1490"/>
            </a:xfrm>
          </p:grpSpPr>
          <p:sp>
            <p:nvSpPr>
              <p:cNvPr id="254985" name="Rectangle 9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4986" name="Rectangle 10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</p:txBody>
          </p:sp>
          <p:sp>
            <p:nvSpPr>
              <p:cNvPr id="254987" name="Rectangle 11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88" name="Line 12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89" name="Line 13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0" name="Line 14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1" name="Line 15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2" name="Rectangle 16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54993" name="Rectangle 17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254994" name="Rectangle 18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5" name="Line 19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6" name="Line 20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7" name="Rectangle 21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4998" name="Rectangle 22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4999" name="Rectangle 23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0" name="Line 24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1" name="Line 25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2" name="Line 26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3" name="Line 27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4" name="Rectangle 28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255005" name="Rectangle 29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6" name="Line 30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7" name="Line 31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8" name="Text Box 32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</p:grpSp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99" y="3929"/>
              <a:ext cx="148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ko-KR" altLang="en-US" sz="1400" b="1">
                  <a:solidFill>
                    <a:srgbClr val="009900"/>
                  </a:solidFill>
                  <a:latin typeface="Tahoma" pitchFamily="34" charset="0"/>
                  <a:ea typeface="굴림" pitchFamily="50" charset="-127"/>
                </a:rPr>
                <a:t>   </a:t>
              </a:r>
              <a:r>
                <a:rPr lang="en-US" altLang="ko-KR" sz="1400" b="1">
                  <a:solidFill>
                    <a:srgbClr val="009900"/>
                  </a:solidFill>
                  <a:latin typeface="Tahoma" pitchFamily="34" charset="0"/>
                  <a:ea typeface="굴림" pitchFamily="50" charset="-127"/>
                </a:rPr>
                <a:t>3 primes around AB'C'D'</a:t>
              </a:r>
            </a:p>
          </p:txBody>
        </p:sp>
      </p:grpSp>
      <p:sp>
        <p:nvSpPr>
          <p:cNvPr id="255010" name="Rectangle 34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267700" cy="849313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Algorithm for two-level simplification (example)</a:t>
            </a:r>
          </a:p>
        </p:txBody>
      </p:sp>
      <p:grpSp>
        <p:nvGrpSpPr>
          <p:cNvPr id="255011" name="Group 35"/>
          <p:cNvGrpSpPr>
            <a:grpSpLocks/>
          </p:cNvGrpSpPr>
          <p:nvPr/>
        </p:nvGrpSpPr>
        <p:grpSpPr bwMode="auto">
          <a:xfrm>
            <a:off x="514350" y="1439863"/>
            <a:ext cx="2774950" cy="2365375"/>
            <a:chOff x="4834" y="981"/>
            <a:chExt cx="1748" cy="1490"/>
          </a:xfrm>
        </p:grpSpPr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55013" name="Rectangle 37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55014" name="Rectangle 38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5" name="Line 39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6" name="Line 40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7" name="Line 41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8" name="Line 42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55020" name="Rectangle 44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55021" name="Rectangle 45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2" name="Line 46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3" name="Line 47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4" name="Rectangle 48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55025" name="Rectangle 49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8" name="Line 52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55032" name="Rectangle 56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4" name="Line 58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5" name="Text Box 59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grpSp>
        <p:nvGrpSpPr>
          <p:cNvPr id="255036" name="Group 60"/>
          <p:cNvGrpSpPr>
            <a:grpSpLocks/>
          </p:cNvGrpSpPr>
          <p:nvPr/>
        </p:nvGrpSpPr>
        <p:grpSpPr bwMode="auto">
          <a:xfrm>
            <a:off x="3209925" y="1438275"/>
            <a:ext cx="2955925" cy="2579688"/>
            <a:chOff x="2022" y="906"/>
            <a:chExt cx="1862" cy="1625"/>
          </a:xfrm>
        </p:grpSpPr>
        <p:sp>
          <p:nvSpPr>
            <p:cNvPr id="255037" name="Rectangle 61"/>
            <p:cNvSpPr>
              <a:spLocks noChangeArrowheads="1"/>
            </p:cNvSpPr>
            <p:nvPr/>
          </p:nvSpPr>
          <p:spPr bwMode="auto">
            <a:xfrm>
              <a:off x="2022" y="2323"/>
              <a:ext cx="182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2 primes around A'BC'D'</a:t>
              </a:r>
            </a:p>
          </p:txBody>
        </p:sp>
        <p:sp>
          <p:nvSpPr>
            <p:cNvPr id="255038" name="Rectangle 62" descr="50%"/>
            <p:cNvSpPr>
              <a:spLocks noChangeArrowheads="1"/>
            </p:cNvSpPr>
            <p:nvPr/>
          </p:nvSpPr>
          <p:spPr bwMode="auto">
            <a:xfrm>
              <a:off x="2600" y="1054"/>
              <a:ext cx="295" cy="275"/>
            </a:xfrm>
            <a:prstGeom prst="rect">
              <a:avLst/>
            </a:prstGeom>
            <a:pattFill prst="pct50">
              <a:fgClr>
                <a:srgbClr val="FF000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5039" name="Group 63"/>
            <p:cNvGrpSpPr>
              <a:grpSpLocks/>
            </p:cNvGrpSpPr>
            <p:nvPr/>
          </p:nvGrpSpPr>
          <p:grpSpPr bwMode="auto">
            <a:xfrm>
              <a:off x="2136" y="906"/>
              <a:ext cx="1748" cy="1490"/>
              <a:chOff x="4834" y="981"/>
              <a:chExt cx="1748" cy="1490"/>
            </a:xfrm>
          </p:grpSpPr>
          <p:sp>
            <p:nvSpPr>
              <p:cNvPr id="255040" name="Rectangle 64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041" name="Rectangle 65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</p:txBody>
          </p:sp>
          <p:sp>
            <p:nvSpPr>
              <p:cNvPr id="255042" name="Rectangle 66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3" name="Line 67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4" name="Line 68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5" name="Line 69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6" name="Line 70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7" name="Rectangle 71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55048" name="Rectangle 72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255049" name="Rectangle 73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0" name="Line 74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1" name="Line 75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2" name="Rectangle 76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053" name="Rectangle 77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054" name="Rectangle 78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5" name="Line 79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6" name="Line 80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7" name="Line 81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8" name="Line 82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9" name="Rectangle 83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255060" name="Rectangle 84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61" name="Line 85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62" name="Line 86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63" name="Text Box 87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</p:grpSp>
      </p:grpSp>
      <p:grpSp>
        <p:nvGrpSpPr>
          <p:cNvPr id="255064" name="Group 88"/>
          <p:cNvGrpSpPr>
            <a:grpSpLocks/>
          </p:cNvGrpSpPr>
          <p:nvPr/>
        </p:nvGrpSpPr>
        <p:grpSpPr bwMode="auto">
          <a:xfrm>
            <a:off x="3756025" y="1724025"/>
            <a:ext cx="776288" cy="1727200"/>
            <a:chOff x="2366" y="1086"/>
            <a:chExt cx="489" cy="1088"/>
          </a:xfrm>
        </p:grpSpPr>
        <p:sp>
          <p:nvSpPr>
            <p:cNvPr id="255065" name="AutoShape 89"/>
            <p:cNvSpPr>
              <a:spLocks noChangeArrowheads="1"/>
            </p:cNvSpPr>
            <p:nvPr/>
          </p:nvSpPr>
          <p:spPr bwMode="auto">
            <a:xfrm>
              <a:off x="2631" y="1086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66" name="AutoShape 90"/>
            <p:cNvSpPr>
              <a:spLocks noChangeArrowheads="1"/>
            </p:cNvSpPr>
            <p:nvPr/>
          </p:nvSpPr>
          <p:spPr bwMode="auto">
            <a:xfrm>
              <a:off x="2366" y="1106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5067" name="Group 91"/>
          <p:cNvGrpSpPr>
            <a:grpSpLocks/>
          </p:cNvGrpSpPr>
          <p:nvPr/>
        </p:nvGrpSpPr>
        <p:grpSpPr bwMode="auto">
          <a:xfrm>
            <a:off x="6267450" y="1438275"/>
            <a:ext cx="2774950" cy="2579688"/>
            <a:chOff x="3948" y="906"/>
            <a:chExt cx="1748" cy="1625"/>
          </a:xfrm>
        </p:grpSpPr>
        <p:sp>
          <p:nvSpPr>
            <p:cNvPr id="255068" name="Rectangle 92"/>
            <p:cNvSpPr>
              <a:spLocks noChangeArrowheads="1"/>
            </p:cNvSpPr>
            <p:nvPr/>
          </p:nvSpPr>
          <p:spPr bwMode="auto">
            <a:xfrm>
              <a:off x="4019" y="2323"/>
              <a:ext cx="142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FF"/>
                  </a:solidFill>
                  <a:latin typeface="Tahoma" pitchFamily="34" charset="0"/>
                  <a:ea typeface="굴림" pitchFamily="50" charset="-127"/>
                </a:rPr>
                <a:t>2 primes around ABC'D</a:t>
              </a:r>
            </a:p>
          </p:txBody>
        </p:sp>
        <p:sp>
          <p:nvSpPr>
            <p:cNvPr id="255069" name="Rectangle 93" descr="50%"/>
            <p:cNvSpPr>
              <a:spLocks noChangeArrowheads="1"/>
            </p:cNvSpPr>
            <p:nvPr/>
          </p:nvSpPr>
          <p:spPr bwMode="auto">
            <a:xfrm>
              <a:off x="4712" y="1333"/>
              <a:ext cx="281" cy="296"/>
            </a:xfrm>
            <a:prstGeom prst="rect">
              <a:avLst/>
            </a:prstGeom>
            <a:pattFill prst="pct50">
              <a:fgClr>
                <a:srgbClr val="0000FF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5070" name="Group 94"/>
            <p:cNvGrpSpPr>
              <a:grpSpLocks/>
            </p:cNvGrpSpPr>
            <p:nvPr/>
          </p:nvGrpSpPr>
          <p:grpSpPr bwMode="auto">
            <a:xfrm>
              <a:off x="3948" y="906"/>
              <a:ext cx="1748" cy="1490"/>
              <a:chOff x="4834" y="981"/>
              <a:chExt cx="1748" cy="1490"/>
            </a:xfrm>
          </p:grpSpPr>
          <p:sp>
            <p:nvSpPr>
              <p:cNvPr id="255071" name="Rectangle 95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072" name="Rectangle 96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</p:txBody>
          </p:sp>
          <p:sp>
            <p:nvSpPr>
              <p:cNvPr id="255073" name="Rectangle 97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4" name="Line 98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5" name="Line 99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6" name="Line 100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7" name="Line 101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8" name="Rectangle 102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55079" name="Rectangle 103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255080" name="Rectangle 104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1" name="Line 105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2" name="Line 106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3" name="Rectangle 107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084" name="Rectangle 108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085" name="Rectangle 109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6" name="Line 110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7" name="Line 111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8" name="Line 112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9" name="Line 113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90" name="Rectangle 114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255091" name="Rectangle 115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92" name="Line 116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93" name="Line 117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94" name="Text Box 118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</p:grpSp>
        <p:sp>
          <p:nvSpPr>
            <p:cNvPr id="255095" name="AutoShape 119"/>
            <p:cNvSpPr>
              <a:spLocks noChangeArrowheads="1"/>
            </p:cNvSpPr>
            <p:nvPr/>
          </p:nvSpPr>
          <p:spPr bwMode="auto">
            <a:xfrm>
              <a:off x="4438" y="1097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96" name="AutoShape 120"/>
            <p:cNvSpPr>
              <a:spLocks noChangeArrowheads="1"/>
            </p:cNvSpPr>
            <p:nvPr/>
          </p:nvSpPr>
          <p:spPr bwMode="auto">
            <a:xfrm>
              <a:off x="4173" y="1117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5097" name="Group 121"/>
          <p:cNvGrpSpPr>
            <a:grpSpLocks/>
          </p:cNvGrpSpPr>
          <p:nvPr/>
        </p:nvGrpSpPr>
        <p:grpSpPr bwMode="auto">
          <a:xfrm>
            <a:off x="7085013" y="2182813"/>
            <a:ext cx="1227137" cy="808037"/>
            <a:chOff x="4463" y="1385"/>
            <a:chExt cx="773" cy="509"/>
          </a:xfrm>
        </p:grpSpPr>
        <p:sp>
          <p:nvSpPr>
            <p:cNvPr id="255098" name="AutoShape 122"/>
            <p:cNvSpPr>
              <a:spLocks noChangeArrowheads="1"/>
            </p:cNvSpPr>
            <p:nvPr/>
          </p:nvSpPr>
          <p:spPr bwMode="auto">
            <a:xfrm>
              <a:off x="4463" y="1385"/>
              <a:ext cx="488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99" name="AutoShape 123"/>
            <p:cNvSpPr>
              <a:spLocks noChangeArrowheads="1"/>
            </p:cNvSpPr>
            <p:nvPr/>
          </p:nvSpPr>
          <p:spPr bwMode="auto">
            <a:xfrm>
              <a:off x="4758" y="1405"/>
              <a:ext cx="478" cy="2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5100" name="Group 124"/>
          <p:cNvGrpSpPr>
            <a:grpSpLocks/>
          </p:cNvGrpSpPr>
          <p:nvPr/>
        </p:nvGrpSpPr>
        <p:grpSpPr bwMode="auto">
          <a:xfrm>
            <a:off x="6232525" y="3957638"/>
            <a:ext cx="2774950" cy="2609850"/>
            <a:chOff x="3926" y="2493"/>
            <a:chExt cx="1748" cy="1644"/>
          </a:xfrm>
        </p:grpSpPr>
        <p:sp>
          <p:nvSpPr>
            <p:cNvPr id="255101" name="Rectangle 125"/>
            <p:cNvSpPr>
              <a:spLocks noChangeArrowheads="1"/>
            </p:cNvSpPr>
            <p:nvPr/>
          </p:nvSpPr>
          <p:spPr bwMode="auto">
            <a:xfrm>
              <a:off x="4010" y="3929"/>
              <a:ext cx="13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minimum cover (3 primes)</a:t>
              </a:r>
            </a:p>
          </p:txBody>
        </p:sp>
        <p:sp>
          <p:nvSpPr>
            <p:cNvPr id="255102" name="AutoShape 126"/>
            <p:cNvSpPr>
              <a:spLocks noChangeArrowheads="1"/>
            </p:cNvSpPr>
            <p:nvPr/>
          </p:nvSpPr>
          <p:spPr bwMode="auto">
            <a:xfrm>
              <a:off x="4422" y="2693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103" name="AutoShape 127"/>
            <p:cNvSpPr>
              <a:spLocks noChangeArrowheads="1"/>
            </p:cNvSpPr>
            <p:nvPr/>
          </p:nvSpPr>
          <p:spPr bwMode="auto">
            <a:xfrm rot="-5400000">
              <a:off x="4940" y="2615"/>
              <a:ext cx="356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104" name="AutoShape 128"/>
            <p:cNvSpPr>
              <a:spLocks noChangeArrowheads="1"/>
            </p:cNvSpPr>
            <p:nvPr/>
          </p:nvSpPr>
          <p:spPr bwMode="auto">
            <a:xfrm rot="16200000" flipH="1">
              <a:off x="4936" y="3608"/>
              <a:ext cx="356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105" name="Rectangle 129"/>
            <p:cNvSpPr>
              <a:spLocks noChangeArrowheads="1"/>
            </p:cNvSpPr>
            <p:nvPr/>
          </p:nvSpPr>
          <p:spPr bwMode="auto">
            <a:xfrm rot="16200000" flipH="1">
              <a:off x="5053" y="3756"/>
              <a:ext cx="132" cy="2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106" name="Rectangle 130"/>
            <p:cNvSpPr>
              <a:spLocks noChangeArrowheads="1"/>
            </p:cNvSpPr>
            <p:nvPr/>
          </p:nvSpPr>
          <p:spPr bwMode="auto">
            <a:xfrm rot="-5400000">
              <a:off x="5057" y="2417"/>
              <a:ext cx="132" cy="28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5107" name="Group 131"/>
            <p:cNvGrpSpPr>
              <a:grpSpLocks/>
            </p:cNvGrpSpPr>
            <p:nvPr/>
          </p:nvGrpSpPr>
          <p:grpSpPr bwMode="auto">
            <a:xfrm>
              <a:off x="3926" y="2498"/>
              <a:ext cx="1748" cy="1490"/>
              <a:chOff x="4834" y="981"/>
              <a:chExt cx="1748" cy="1490"/>
            </a:xfrm>
          </p:grpSpPr>
          <p:sp>
            <p:nvSpPr>
              <p:cNvPr id="255108" name="Rectangle 132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109" name="Rectangle 133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</p:txBody>
          </p:sp>
          <p:sp>
            <p:nvSpPr>
              <p:cNvPr id="255110" name="Rectangle 134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1" name="Line 135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2" name="Line 136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3" name="Line 137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4" name="Line 138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5" name="Rectangle 139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55116" name="Rectangle 140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255117" name="Rectangle 141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8" name="Line 142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9" name="Line 143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0" name="Rectangle 144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121" name="Rectangle 145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122" name="Rectangle 146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3" name="Line 147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4" name="Line 148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5" name="Line 149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6" name="Line 150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7" name="Rectangle 151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255128" name="Rectangle 152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9" name="Line 153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0" name="Line 154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1" name="Text Box 155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</p:grpSp>
      </p:grpSp>
      <p:sp>
        <p:nvSpPr>
          <p:cNvPr id="255132" name="AutoShape 156"/>
          <p:cNvSpPr>
            <a:spLocks noChangeArrowheads="1"/>
          </p:cNvSpPr>
          <p:nvPr/>
        </p:nvSpPr>
        <p:spPr bwMode="auto">
          <a:xfrm>
            <a:off x="7499350" y="4735513"/>
            <a:ext cx="758825" cy="3397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55133" name="Group 157"/>
          <p:cNvGrpSpPr>
            <a:grpSpLocks/>
          </p:cNvGrpSpPr>
          <p:nvPr/>
        </p:nvGrpSpPr>
        <p:grpSpPr bwMode="auto">
          <a:xfrm>
            <a:off x="3363913" y="3957638"/>
            <a:ext cx="2774950" cy="2609850"/>
            <a:chOff x="2119" y="2493"/>
            <a:chExt cx="1748" cy="1644"/>
          </a:xfrm>
        </p:grpSpPr>
        <p:grpSp>
          <p:nvGrpSpPr>
            <p:cNvPr id="255134" name="Group 158"/>
            <p:cNvGrpSpPr>
              <a:grpSpLocks/>
            </p:cNvGrpSpPr>
            <p:nvPr/>
          </p:nvGrpSpPr>
          <p:grpSpPr bwMode="auto">
            <a:xfrm>
              <a:off x="2119" y="2493"/>
              <a:ext cx="1748" cy="1495"/>
              <a:chOff x="2158" y="2437"/>
              <a:chExt cx="1748" cy="1495"/>
            </a:xfrm>
          </p:grpSpPr>
          <p:sp>
            <p:nvSpPr>
              <p:cNvPr id="255135" name="AutoShape 159"/>
              <p:cNvSpPr>
                <a:spLocks noChangeArrowheads="1"/>
              </p:cNvSpPr>
              <p:nvPr/>
            </p:nvSpPr>
            <p:spPr bwMode="auto">
              <a:xfrm>
                <a:off x="2654" y="2637"/>
                <a:ext cx="224" cy="108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6" name="AutoShape 160"/>
              <p:cNvSpPr>
                <a:spLocks noChangeArrowheads="1"/>
              </p:cNvSpPr>
              <p:nvPr/>
            </p:nvSpPr>
            <p:spPr bwMode="auto">
              <a:xfrm rot="-5400000">
                <a:off x="3172" y="255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7" name="AutoShape 161"/>
              <p:cNvSpPr>
                <a:spLocks noChangeArrowheads="1"/>
              </p:cNvSpPr>
              <p:nvPr/>
            </p:nvSpPr>
            <p:spPr bwMode="auto">
              <a:xfrm rot="16200000" flipH="1">
                <a:off x="3168" y="3552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8" name="Rectangle 162"/>
              <p:cNvSpPr>
                <a:spLocks noChangeArrowheads="1"/>
              </p:cNvSpPr>
              <p:nvPr/>
            </p:nvSpPr>
            <p:spPr bwMode="auto">
              <a:xfrm rot="16200000" flipH="1">
                <a:off x="3285" y="3700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9" name="Rectangle 163"/>
              <p:cNvSpPr>
                <a:spLocks noChangeArrowheads="1"/>
              </p:cNvSpPr>
              <p:nvPr/>
            </p:nvSpPr>
            <p:spPr bwMode="auto">
              <a:xfrm rot="-5400000">
                <a:off x="3289" y="2361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55140" name="Group 164"/>
              <p:cNvGrpSpPr>
                <a:grpSpLocks/>
              </p:cNvGrpSpPr>
              <p:nvPr/>
            </p:nvGrpSpPr>
            <p:grpSpPr bwMode="auto">
              <a:xfrm>
                <a:off x="2158" y="2442"/>
                <a:ext cx="1748" cy="1490"/>
                <a:chOff x="4834" y="981"/>
                <a:chExt cx="1748" cy="1490"/>
              </a:xfrm>
            </p:grpSpPr>
            <p:sp>
              <p:nvSpPr>
                <p:cNvPr id="255141" name="Rectangle 165"/>
                <p:cNvSpPr>
                  <a:spLocks noChangeArrowheads="1"/>
                </p:cNvSpPr>
                <p:nvPr/>
              </p:nvSpPr>
              <p:spPr bwMode="auto">
                <a:xfrm>
                  <a:off x="5129" y="1183"/>
                  <a:ext cx="520" cy="5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8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X	1</a:t>
                  </a:r>
                </a:p>
                <a:p>
                  <a:pPr eaLnBrk="0" hangingPunct="0">
                    <a:lnSpc>
                      <a:spcPts val="1800"/>
                    </a:lnSpc>
                    <a:spcBef>
                      <a:spcPts val="1800"/>
                    </a:spcBef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0	1</a:t>
                  </a:r>
                </a:p>
              </p:txBody>
            </p:sp>
            <p:sp>
              <p:nvSpPr>
                <p:cNvPr id="255142" name="Rectangle 166"/>
                <p:cNvSpPr>
                  <a:spLocks noChangeArrowheads="1"/>
                </p:cNvSpPr>
                <p:nvPr/>
              </p:nvSpPr>
              <p:spPr bwMode="auto">
                <a:xfrm>
                  <a:off x="5702" y="1182"/>
                  <a:ext cx="520" cy="5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8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0	1</a:t>
                  </a:r>
                </a:p>
                <a:p>
                  <a:pPr eaLnBrk="0" hangingPunct="0">
                    <a:lnSpc>
                      <a:spcPts val="1800"/>
                    </a:lnSpc>
                    <a:spcBef>
                      <a:spcPts val="1800"/>
                    </a:spcBef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1	1</a:t>
                  </a:r>
                </a:p>
              </p:txBody>
            </p:sp>
            <p:sp>
              <p:nvSpPr>
                <p:cNvPr id="255143" name="Rectangle 167"/>
                <p:cNvSpPr>
                  <a:spLocks noChangeArrowheads="1"/>
                </p:cNvSpPr>
                <p:nvPr/>
              </p:nvSpPr>
              <p:spPr bwMode="auto">
                <a:xfrm>
                  <a:off x="5595" y="1125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4" name="Line 168"/>
                <p:cNvSpPr>
                  <a:spLocks noChangeShapeType="1"/>
                </p:cNvSpPr>
                <p:nvPr/>
              </p:nvSpPr>
              <p:spPr bwMode="auto">
                <a:xfrm>
                  <a:off x="5877" y="1127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5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5589" y="1409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6" name="Line 170"/>
                <p:cNvSpPr>
                  <a:spLocks noChangeShapeType="1"/>
                </p:cNvSpPr>
                <p:nvPr/>
              </p:nvSpPr>
              <p:spPr bwMode="auto">
                <a:xfrm>
                  <a:off x="5595" y="1125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7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6173" y="1400"/>
                  <a:ext cx="0" cy="5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6214" y="1582"/>
                  <a:ext cx="368" cy="2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6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D</a:t>
                  </a:r>
                </a:p>
              </p:txBody>
            </p:sp>
            <p:sp>
              <p:nvSpPr>
                <p:cNvPr id="2551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5851" y="981"/>
                  <a:ext cx="368" cy="2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6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A</a:t>
                  </a:r>
                </a:p>
              </p:txBody>
            </p:sp>
            <p:sp>
              <p:nvSpPr>
                <p:cNvPr id="2551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5019" y="1125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1" name="Line 175"/>
                <p:cNvSpPr>
                  <a:spLocks noChangeShapeType="1"/>
                </p:cNvSpPr>
                <p:nvPr/>
              </p:nvSpPr>
              <p:spPr bwMode="auto">
                <a:xfrm>
                  <a:off x="5301" y="1127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2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5013" y="1409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3" name="Rectangle 177"/>
                <p:cNvSpPr>
                  <a:spLocks noChangeArrowheads="1"/>
                </p:cNvSpPr>
                <p:nvPr/>
              </p:nvSpPr>
              <p:spPr bwMode="auto">
                <a:xfrm>
                  <a:off x="5124" y="1774"/>
                  <a:ext cx="520" cy="5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8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0	X</a:t>
                  </a:r>
                </a:p>
                <a:p>
                  <a:pPr eaLnBrk="0" hangingPunct="0">
                    <a:lnSpc>
                      <a:spcPts val="1800"/>
                    </a:lnSpc>
                    <a:spcBef>
                      <a:spcPts val="1800"/>
                    </a:spcBef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0	1</a:t>
                  </a:r>
                </a:p>
              </p:txBody>
            </p:sp>
            <p:sp>
              <p:nvSpPr>
                <p:cNvPr id="255154" name="Rectangle 178"/>
                <p:cNvSpPr>
                  <a:spLocks noChangeArrowheads="1"/>
                </p:cNvSpPr>
                <p:nvPr/>
              </p:nvSpPr>
              <p:spPr bwMode="auto">
                <a:xfrm>
                  <a:off x="5697" y="1773"/>
                  <a:ext cx="520" cy="5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8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X	0</a:t>
                  </a:r>
                </a:p>
                <a:p>
                  <a:pPr eaLnBrk="0" hangingPunct="0">
                    <a:lnSpc>
                      <a:spcPts val="1800"/>
                    </a:lnSpc>
                    <a:spcBef>
                      <a:spcPts val="1800"/>
                    </a:spcBef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0	1</a:t>
                  </a:r>
                </a:p>
              </p:txBody>
            </p:sp>
            <p:sp>
              <p:nvSpPr>
                <p:cNvPr id="255155" name="Rectangle 179"/>
                <p:cNvSpPr>
                  <a:spLocks noChangeArrowheads="1"/>
                </p:cNvSpPr>
                <p:nvPr/>
              </p:nvSpPr>
              <p:spPr bwMode="auto">
                <a:xfrm>
                  <a:off x="5595" y="1703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6" name="Line 180"/>
                <p:cNvSpPr>
                  <a:spLocks noChangeShapeType="1"/>
                </p:cNvSpPr>
                <p:nvPr/>
              </p:nvSpPr>
              <p:spPr bwMode="auto">
                <a:xfrm>
                  <a:off x="5877" y="1705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7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5589" y="1987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8" name="Line 182"/>
                <p:cNvSpPr>
                  <a:spLocks noChangeShapeType="1"/>
                </p:cNvSpPr>
                <p:nvPr/>
              </p:nvSpPr>
              <p:spPr bwMode="auto">
                <a:xfrm>
                  <a:off x="5301" y="2279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9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5019" y="1696"/>
                  <a:ext cx="0" cy="58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5557" y="2263"/>
                  <a:ext cx="368" cy="20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6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pitchFamily="50" charset="-127"/>
                    </a:rPr>
                    <a:t>B</a:t>
                  </a:r>
                </a:p>
              </p:txBody>
            </p:sp>
            <p:sp>
              <p:nvSpPr>
                <p:cNvPr id="2551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5019" y="1703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62" name="Line 186"/>
                <p:cNvSpPr>
                  <a:spLocks noChangeShapeType="1"/>
                </p:cNvSpPr>
                <p:nvPr/>
              </p:nvSpPr>
              <p:spPr bwMode="auto">
                <a:xfrm>
                  <a:off x="5301" y="1705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63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5013" y="1987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64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4834" y="1887"/>
                  <a:ext cx="193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Tahoma" pitchFamily="34" charset="0"/>
                      <a:ea typeface="굴림" pitchFamily="50" charset="-127"/>
                    </a:rPr>
                    <a:t>C</a:t>
                  </a:r>
                </a:p>
              </p:txBody>
            </p:sp>
          </p:grpSp>
        </p:grpSp>
        <p:sp>
          <p:nvSpPr>
            <p:cNvPr id="255165" name="Rectangle 189"/>
            <p:cNvSpPr>
              <a:spLocks noChangeArrowheads="1"/>
            </p:cNvSpPr>
            <p:nvPr/>
          </p:nvSpPr>
          <p:spPr bwMode="auto">
            <a:xfrm>
              <a:off x="2323" y="3929"/>
              <a:ext cx="1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 essential primes</a:t>
              </a:r>
            </a:p>
          </p:txBody>
        </p:sp>
      </p:grpSp>
      <p:grpSp>
        <p:nvGrpSpPr>
          <p:cNvPr id="255166" name="Group 190"/>
          <p:cNvGrpSpPr>
            <a:grpSpLocks/>
          </p:cNvGrpSpPr>
          <p:nvPr/>
        </p:nvGrpSpPr>
        <p:grpSpPr bwMode="auto">
          <a:xfrm>
            <a:off x="495300" y="3954463"/>
            <a:ext cx="2774950" cy="2382837"/>
            <a:chOff x="312" y="2491"/>
            <a:chExt cx="1748" cy="1501"/>
          </a:xfrm>
        </p:grpSpPr>
        <p:grpSp>
          <p:nvGrpSpPr>
            <p:cNvPr id="255167" name="Group 191"/>
            <p:cNvGrpSpPr>
              <a:grpSpLocks/>
            </p:cNvGrpSpPr>
            <p:nvPr/>
          </p:nvGrpSpPr>
          <p:grpSpPr bwMode="auto">
            <a:xfrm>
              <a:off x="335" y="2491"/>
              <a:ext cx="1471" cy="1471"/>
              <a:chOff x="335" y="2491"/>
              <a:chExt cx="1471" cy="1471"/>
            </a:xfrm>
          </p:grpSpPr>
          <p:sp>
            <p:nvSpPr>
              <p:cNvPr id="255168" name="AutoShape 192"/>
              <p:cNvSpPr>
                <a:spLocks noChangeArrowheads="1"/>
              </p:cNvSpPr>
              <p:nvPr/>
            </p:nvSpPr>
            <p:spPr bwMode="auto">
              <a:xfrm>
                <a:off x="1412" y="2688"/>
                <a:ext cx="156" cy="49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69" name="AutoShape 193"/>
              <p:cNvSpPr>
                <a:spLocks noChangeArrowheads="1"/>
              </p:cNvSpPr>
              <p:nvPr/>
            </p:nvSpPr>
            <p:spPr bwMode="auto">
              <a:xfrm flipH="1">
                <a:off x="396" y="2672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0" name="Rectangle 194"/>
              <p:cNvSpPr>
                <a:spLocks noChangeArrowheads="1"/>
              </p:cNvSpPr>
              <p:nvPr/>
            </p:nvSpPr>
            <p:spPr bwMode="auto">
              <a:xfrm flipH="1">
                <a:off x="335" y="2652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1" name="AutoShape 195"/>
              <p:cNvSpPr>
                <a:spLocks noChangeArrowheads="1"/>
              </p:cNvSpPr>
              <p:nvPr/>
            </p:nvSpPr>
            <p:spPr bwMode="auto">
              <a:xfrm>
                <a:off x="1389" y="2676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2" name="Rectangle 196"/>
              <p:cNvSpPr>
                <a:spLocks noChangeArrowheads="1"/>
              </p:cNvSpPr>
              <p:nvPr/>
            </p:nvSpPr>
            <p:spPr bwMode="auto">
              <a:xfrm>
                <a:off x="1674" y="2656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3" name="AutoShape 197"/>
              <p:cNvSpPr>
                <a:spLocks noChangeArrowheads="1"/>
              </p:cNvSpPr>
              <p:nvPr/>
            </p:nvSpPr>
            <p:spPr bwMode="auto">
              <a:xfrm rot="-5400000">
                <a:off x="1320" y="2613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4" name="AutoShape 198"/>
              <p:cNvSpPr>
                <a:spLocks noChangeArrowheads="1"/>
              </p:cNvSpPr>
              <p:nvPr/>
            </p:nvSpPr>
            <p:spPr bwMode="auto">
              <a:xfrm rot="16200000" flipH="1">
                <a:off x="1316" y="3606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5" name="Rectangle 199"/>
              <p:cNvSpPr>
                <a:spLocks noChangeArrowheads="1"/>
              </p:cNvSpPr>
              <p:nvPr/>
            </p:nvSpPr>
            <p:spPr bwMode="auto">
              <a:xfrm rot="-5400000">
                <a:off x="1437" y="2415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6" name="Rectangle 200"/>
              <p:cNvSpPr>
                <a:spLocks noChangeArrowheads="1"/>
              </p:cNvSpPr>
              <p:nvPr/>
            </p:nvSpPr>
            <p:spPr bwMode="auto">
              <a:xfrm rot="16200000" flipH="1">
                <a:off x="1433" y="3754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5177" name="Group 201"/>
            <p:cNvGrpSpPr>
              <a:grpSpLocks/>
            </p:cNvGrpSpPr>
            <p:nvPr/>
          </p:nvGrpSpPr>
          <p:grpSpPr bwMode="auto">
            <a:xfrm>
              <a:off x="312" y="2502"/>
              <a:ext cx="1748" cy="1490"/>
              <a:chOff x="4834" y="981"/>
              <a:chExt cx="1748" cy="1490"/>
            </a:xfrm>
          </p:grpSpPr>
          <p:sp>
            <p:nvSpPr>
              <p:cNvPr id="255178" name="Rectangle 202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179" name="Rectangle 203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1	1</a:t>
                </a:r>
              </a:p>
            </p:txBody>
          </p:sp>
          <p:sp>
            <p:nvSpPr>
              <p:cNvPr id="255180" name="Rectangle 204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1" name="Line 205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2" name="Line 206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3" name="Line 207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4" name="Line 208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5" name="Rectangle 209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255186" name="Rectangle 210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255187" name="Rectangle 211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8" name="Line 212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9" name="Line 213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0" name="Rectangle 214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191" name="Rectangle 215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0	1</a:t>
                </a:r>
              </a:p>
            </p:txBody>
          </p:sp>
          <p:sp>
            <p:nvSpPr>
              <p:cNvPr id="255192" name="Rectangle 216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3" name="Line 217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4" name="Line 218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5" name="Line 219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6" name="Line 220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7" name="Rectangle 221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255198" name="Rectangle 222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9" name="Line 223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200" name="Line 224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201" name="Text Box 225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7D8F-F566-4F53-88BE-03648735468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Activity</a:t>
            </a:r>
          </a:p>
        </p:txBody>
      </p:sp>
      <p:grpSp>
        <p:nvGrpSpPr>
          <p:cNvPr id="257027" name="Group 3"/>
          <p:cNvGrpSpPr>
            <a:grpSpLocks/>
          </p:cNvGrpSpPr>
          <p:nvPr/>
        </p:nvGrpSpPr>
        <p:grpSpPr bwMode="auto">
          <a:xfrm>
            <a:off x="1398588" y="2133600"/>
            <a:ext cx="2774950" cy="2365375"/>
            <a:chOff x="4834" y="981"/>
            <a:chExt cx="1748" cy="1490"/>
          </a:xfrm>
        </p:grpSpPr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1" name="Line 7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2" name="Line 8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3" name="Line 9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4" name="Line 10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5" name="Rectangle 11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57036" name="Rectangle 12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8" name="Line 14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9" name="Line 15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0" name="Rectangle 16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57042" name="Rectangle 18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3" name="Line 19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4" name="Line 20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5" name="Line 21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6" name="Line 22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7" name="Rectangle 23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9" name="Line 25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50" name="Line 26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51" name="Text Box 27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grpSp>
        <p:nvGrpSpPr>
          <p:cNvPr id="257052" name="Group 28"/>
          <p:cNvGrpSpPr>
            <a:grpSpLocks/>
          </p:cNvGrpSpPr>
          <p:nvPr/>
        </p:nvGrpSpPr>
        <p:grpSpPr bwMode="auto">
          <a:xfrm>
            <a:off x="2165350" y="3100388"/>
            <a:ext cx="3406775" cy="1011237"/>
            <a:chOff x="1364" y="1953"/>
            <a:chExt cx="2146" cy="637"/>
          </a:xfrm>
        </p:grpSpPr>
        <p:sp>
          <p:nvSpPr>
            <p:cNvPr id="257053" name="AutoShape 29"/>
            <p:cNvSpPr>
              <a:spLocks noChangeArrowheads="1"/>
            </p:cNvSpPr>
            <p:nvPr/>
          </p:nvSpPr>
          <p:spPr bwMode="auto">
            <a:xfrm>
              <a:off x="1364" y="2107"/>
              <a:ext cx="502" cy="4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54" name="Rectangle 30"/>
            <p:cNvSpPr>
              <a:spLocks noChangeArrowheads="1"/>
            </p:cNvSpPr>
            <p:nvPr/>
          </p:nvSpPr>
          <p:spPr bwMode="auto">
            <a:xfrm>
              <a:off x="3199" y="1953"/>
              <a:ext cx="3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rgbClr val="0000FF"/>
                  </a:solidFill>
                  <a:latin typeface="Tahoma" pitchFamily="34" charset="0"/>
                  <a:ea typeface="굴림" pitchFamily="50" charset="-127"/>
                </a:rPr>
                <a:t>BC</a:t>
              </a:r>
            </a:p>
          </p:txBody>
        </p:sp>
      </p:grpSp>
      <p:grpSp>
        <p:nvGrpSpPr>
          <p:cNvPr id="257055" name="Group 31"/>
          <p:cNvGrpSpPr>
            <a:grpSpLocks/>
          </p:cNvGrpSpPr>
          <p:nvPr/>
        </p:nvGrpSpPr>
        <p:grpSpPr bwMode="auto">
          <a:xfrm>
            <a:off x="2189163" y="2911475"/>
            <a:ext cx="4267200" cy="766763"/>
            <a:chOff x="1379" y="1834"/>
            <a:chExt cx="2688" cy="483"/>
          </a:xfrm>
        </p:grpSpPr>
        <p:sp>
          <p:nvSpPr>
            <p:cNvPr id="257056" name="AutoShape 32"/>
            <p:cNvSpPr>
              <a:spLocks noChangeArrowheads="1"/>
            </p:cNvSpPr>
            <p:nvPr/>
          </p:nvSpPr>
          <p:spPr bwMode="auto">
            <a:xfrm>
              <a:off x="1379" y="1834"/>
              <a:ext cx="502" cy="4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57" name="Rectangle 33"/>
            <p:cNvSpPr>
              <a:spLocks noChangeArrowheads="1"/>
            </p:cNvSpPr>
            <p:nvPr/>
          </p:nvSpPr>
          <p:spPr bwMode="auto">
            <a:xfrm>
              <a:off x="3701" y="1953"/>
              <a:ext cx="36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pitchFamily="50" charset="-127"/>
                </a:rPr>
                <a:t>BD </a:t>
              </a:r>
            </a:p>
          </p:txBody>
        </p:sp>
      </p:grpSp>
      <p:grpSp>
        <p:nvGrpSpPr>
          <p:cNvPr id="257058" name="Group 34"/>
          <p:cNvGrpSpPr>
            <a:grpSpLocks/>
          </p:cNvGrpSpPr>
          <p:nvPr/>
        </p:nvGrpSpPr>
        <p:grpSpPr bwMode="auto">
          <a:xfrm>
            <a:off x="2692400" y="2454275"/>
            <a:ext cx="4564063" cy="1652588"/>
            <a:chOff x="1696" y="1546"/>
            <a:chExt cx="2875" cy="1041"/>
          </a:xfrm>
        </p:grpSpPr>
        <p:sp>
          <p:nvSpPr>
            <p:cNvPr id="257059" name="AutoShape 35"/>
            <p:cNvSpPr>
              <a:spLocks noChangeArrowheads="1"/>
            </p:cNvSpPr>
            <p:nvPr/>
          </p:nvSpPr>
          <p:spPr bwMode="auto">
            <a:xfrm>
              <a:off x="1696" y="1546"/>
              <a:ext cx="186" cy="104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60" name="Rectangle 36"/>
            <p:cNvSpPr>
              <a:spLocks noChangeArrowheads="1"/>
            </p:cNvSpPr>
            <p:nvPr/>
          </p:nvSpPr>
          <p:spPr bwMode="auto">
            <a:xfrm>
              <a:off x="4215" y="1953"/>
              <a:ext cx="3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rgbClr val="FF00FF"/>
                  </a:solidFill>
                  <a:latin typeface="Tahoma" pitchFamily="34" charset="0"/>
                  <a:ea typeface="굴림" pitchFamily="50" charset="-127"/>
                </a:rPr>
                <a:t>AB </a:t>
              </a:r>
            </a:p>
          </p:txBody>
        </p:sp>
      </p:grpSp>
      <p:grpSp>
        <p:nvGrpSpPr>
          <p:cNvPr id="257061" name="Group 37"/>
          <p:cNvGrpSpPr>
            <a:grpSpLocks/>
          </p:cNvGrpSpPr>
          <p:nvPr/>
        </p:nvGrpSpPr>
        <p:grpSpPr bwMode="auto">
          <a:xfrm>
            <a:off x="2651125" y="2871788"/>
            <a:ext cx="5572125" cy="595312"/>
            <a:chOff x="1670" y="1809"/>
            <a:chExt cx="3510" cy="375"/>
          </a:xfrm>
        </p:grpSpPr>
        <p:sp>
          <p:nvSpPr>
            <p:cNvPr id="257062" name="Rectangle 38"/>
            <p:cNvSpPr>
              <a:spLocks noChangeArrowheads="1"/>
            </p:cNvSpPr>
            <p:nvPr/>
          </p:nvSpPr>
          <p:spPr bwMode="auto">
            <a:xfrm>
              <a:off x="4720" y="1953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AC’D</a:t>
              </a:r>
            </a:p>
          </p:txBody>
        </p:sp>
        <p:sp>
          <p:nvSpPr>
            <p:cNvPr id="257063" name="AutoShape 39"/>
            <p:cNvSpPr>
              <a:spLocks noChangeArrowheads="1"/>
            </p:cNvSpPr>
            <p:nvPr/>
          </p:nvSpPr>
          <p:spPr bwMode="auto">
            <a:xfrm>
              <a:off x="1670" y="1809"/>
              <a:ext cx="502" cy="2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7064" name="Group 40"/>
          <p:cNvGrpSpPr>
            <a:grpSpLocks/>
          </p:cNvGrpSpPr>
          <p:nvPr/>
        </p:nvGrpSpPr>
        <p:grpSpPr bwMode="auto">
          <a:xfrm>
            <a:off x="1746250" y="3100388"/>
            <a:ext cx="3030538" cy="1019175"/>
            <a:chOff x="1100" y="1953"/>
            <a:chExt cx="1909" cy="642"/>
          </a:xfrm>
        </p:grpSpPr>
        <p:sp>
          <p:nvSpPr>
            <p:cNvPr id="257065" name="Rectangle 41"/>
            <p:cNvSpPr>
              <a:spLocks noChangeArrowheads="1"/>
            </p:cNvSpPr>
            <p:nvPr/>
          </p:nvSpPr>
          <p:spPr bwMode="auto">
            <a:xfrm>
              <a:off x="2648" y="1953"/>
              <a:ext cx="36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chemeClr val="hlink"/>
                  </a:solidFill>
                  <a:latin typeface="Tahoma" pitchFamily="34" charset="0"/>
                  <a:ea typeface="굴림" pitchFamily="50" charset="-127"/>
                </a:rPr>
                <a:t>CD’</a:t>
              </a:r>
            </a:p>
          </p:txBody>
        </p:sp>
        <p:sp>
          <p:nvSpPr>
            <p:cNvPr id="257066" name="AutoShape 42"/>
            <p:cNvSpPr>
              <a:spLocks noChangeArrowheads="1"/>
            </p:cNvSpPr>
            <p:nvPr/>
          </p:nvSpPr>
          <p:spPr bwMode="auto">
            <a:xfrm>
              <a:off x="1100" y="2382"/>
              <a:ext cx="1078" cy="2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7067" name="Rectangle 43"/>
          <p:cNvSpPr>
            <a:spLocks noChangeArrowheads="1"/>
          </p:cNvSpPr>
          <p:nvPr/>
        </p:nvSpPr>
        <p:spPr bwMode="auto">
          <a:xfrm>
            <a:off x="6742113" y="5035550"/>
            <a:ext cx="514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009900"/>
                </a:solidFill>
                <a:latin typeface="Tahoma" pitchFamily="34" charset="0"/>
                <a:ea typeface="굴림" pitchFamily="50" charset="-127"/>
              </a:rPr>
              <a:t>BD</a:t>
            </a:r>
          </a:p>
        </p:txBody>
      </p:sp>
      <p:sp>
        <p:nvSpPr>
          <p:cNvPr id="257068" name="Rectangle 44"/>
          <p:cNvSpPr>
            <a:spLocks noChangeArrowheads="1"/>
          </p:cNvSpPr>
          <p:nvPr/>
        </p:nvSpPr>
        <p:spPr bwMode="auto">
          <a:xfrm>
            <a:off x="5802313" y="5035550"/>
            <a:ext cx="5730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chemeClr val="hlink"/>
                </a:solidFill>
                <a:latin typeface="Tahoma" pitchFamily="34" charset="0"/>
                <a:ea typeface="굴림" pitchFamily="50" charset="-127"/>
              </a:rPr>
              <a:t>CD’</a:t>
            </a:r>
          </a:p>
        </p:txBody>
      </p:sp>
      <p:sp>
        <p:nvSpPr>
          <p:cNvPr id="257069" name="Rectangle 45"/>
          <p:cNvSpPr>
            <a:spLocks noChangeArrowheads="1"/>
          </p:cNvSpPr>
          <p:nvPr/>
        </p:nvSpPr>
        <p:spPr bwMode="auto">
          <a:xfrm>
            <a:off x="7580313" y="5035550"/>
            <a:ext cx="730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AC’D</a:t>
            </a:r>
          </a:p>
        </p:txBody>
      </p:sp>
      <p:sp>
        <p:nvSpPr>
          <p:cNvPr id="257070" name="Rectangle 46"/>
          <p:cNvSpPr>
            <a:spLocks noChangeArrowheads="1"/>
          </p:cNvSpPr>
          <p:nvPr/>
        </p:nvSpPr>
        <p:spPr bwMode="auto">
          <a:xfrm>
            <a:off x="6737350" y="5673725"/>
            <a:ext cx="514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009900"/>
                </a:solidFill>
                <a:latin typeface="Tahoma" pitchFamily="34" charset="0"/>
                <a:ea typeface="굴림" pitchFamily="50" charset="-127"/>
              </a:rPr>
              <a:t>BD</a:t>
            </a:r>
          </a:p>
        </p:txBody>
      </p:sp>
      <p:sp>
        <p:nvSpPr>
          <p:cNvPr id="257071" name="Rectangle 47"/>
          <p:cNvSpPr>
            <a:spLocks noChangeArrowheads="1"/>
          </p:cNvSpPr>
          <p:nvPr/>
        </p:nvSpPr>
        <p:spPr bwMode="auto">
          <a:xfrm>
            <a:off x="5797550" y="5673725"/>
            <a:ext cx="5730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chemeClr val="hlink"/>
                </a:solidFill>
                <a:latin typeface="Tahoma" pitchFamily="34" charset="0"/>
                <a:ea typeface="굴림" pitchFamily="50" charset="-127"/>
              </a:rPr>
              <a:t>CD’</a:t>
            </a:r>
          </a:p>
        </p:txBody>
      </p:sp>
      <p:sp>
        <p:nvSpPr>
          <p:cNvPr id="257072" name="Rectangle 48"/>
          <p:cNvSpPr>
            <a:spLocks noChangeArrowheads="1"/>
          </p:cNvSpPr>
          <p:nvPr/>
        </p:nvSpPr>
        <p:spPr bwMode="auto">
          <a:xfrm>
            <a:off x="7575550" y="5673725"/>
            <a:ext cx="730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AC’D</a:t>
            </a:r>
          </a:p>
        </p:txBody>
      </p:sp>
      <p:sp>
        <p:nvSpPr>
          <p:cNvPr id="257073" name="Rectangle 49"/>
          <p:cNvSpPr>
            <a:spLocks noChangeArrowheads="1"/>
          </p:cNvSpPr>
          <p:nvPr/>
        </p:nvSpPr>
        <p:spPr bwMode="auto">
          <a:xfrm>
            <a:off x="1423988" y="2092325"/>
            <a:ext cx="7297737" cy="39544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074" name="Rectangle 5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List all prime implicants for the following K-map: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Which are essential prime implicants?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What is the minimum cover?</a:t>
            </a:r>
          </a:p>
        </p:txBody>
      </p:sp>
      <p:grpSp>
        <p:nvGrpSpPr>
          <p:cNvPr id="257075" name="Group 51"/>
          <p:cNvGrpSpPr>
            <a:grpSpLocks/>
          </p:cNvGrpSpPr>
          <p:nvPr/>
        </p:nvGrpSpPr>
        <p:grpSpPr bwMode="auto">
          <a:xfrm>
            <a:off x="1397000" y="2132013"/>
            <a:ext cx="2774950" cy="2365375"/>
            <a:chOff x="4834" y="981"/>
            <a:chExt cx="1748" cy="1490"/>
          </a:xfrm>
        </p:grpSpPr>
        <p:sp>
          <p:nvSpPr>
            <p:cNvPr id="257076" name="Rectangle 52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57077" name="Rectangle 53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</p:txBody>
        </p:sp>
        <p:sp>
          <p:nvSpPr>
            <p:cNvPr id="257078" name="Rectangle 54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79" name="Line 55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0" name="Line 56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1" name="Line 57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2" name="Line 58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3" name="Rectangle 59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57084" name="Rectangle 60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57085" name="Rectangle 61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6" name="Line 62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7" name="Line 63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8" name="Rectangle 64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1</a:t>
              </a:r>
            </a:p>
          </p:txBody>
        </p:sp>
        <p:sp>
          <p:nvSpPr>
            <p:cNvPr id="257089" name="Rectangle 65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57090" name="Rectangle 66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1" name="Line 67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2" name="Line 68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3" name="Line 69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4" name="Line 70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5" name="Rectangle 71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57096" name="Rectangle 72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7" name="Line 73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8" name="Line 74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9" name="Text Box 75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67" grpId="0" autoUpdateAnimBg="0"/>
      <p:bldP spid="257068" grpId="0" autoUpdateAnimBg="0"/>
      <p:bldP spid="257069" grpId="0" autoUpdateAnimBg="0"/>
      <p:bldP spid="257070" grpId="0" autoUpdateAnimBg="0"/>
      <p:bldP spid="257071" grpId="0" autoUpdateAnimBg="0"/>
      <p:bldP spid="257072" grpId="0" autoUpdateAnimBg="0"/>
      <p:bldP spid="2570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32DB-E4DE-499D-8762-9341687E52A6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166914" name="Group 2"/>
          <p:cNvGrpSpPr>
            <a:grpSpLocks/>
          </p:cNvGrpSpPr>
          <p:nvPr/>
        </p:nvGrpSpPr>
        <p:grpSpPr bwMode="auto">
          <a:xfrm>
            <a:off x="6519863" y="1600200"/>
            <a:ext cx="2470150" cy="2273300"/>
            <a:chOff x="3752" y="580"/>
            <a:chExt cx="1556" cy="1432"/>
          </a:xfrm>
        </p:grpSpPr>
        <p:sp>
          <p:nvSpPr>
            <p:cNvPr id="166915" name="Line 3"/>
            <p:cNvSpPr>
              <a:spLocks noChangeShapeType="1"/>
            </p:cNvSpPr>
            <p:nvPr/>
          </p:nvSpPr>
          <p:spPr bwMode="auto">
            <a:xfrm>
              <a:off x="4172" y="728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16" name="Line 4"/>
            <p:cNvSpPr>
              <a:spLocks noChangeShapeType="1"/>
            </p:cNvSpPr>
            <p:nvPr/>
          </p:nvSpPr>
          <p:spPr bwMode="auto">
            <a:xfrm>
              <a:off x="4172" y="100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17" name="Line 5"/>
            <p:cNvSpPr>
              <a:spLocks noChangeShapeType="1"/>
            </p:cNvSpPr>
            <p:nvPr/>
          </p:nvSpPr>
          <p:spPr bwMode="auto">
            <a:xfrm>
              <a:off x="4168" y="73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18" name="Arc 6"/>
            <p:cNvSpPr>
              <a:spLocks/>
            </p:cNvSpPr>
            <p:nvPr/>
          </p:nvSpPr>
          <p:spPr bwMode="auto">
            <a:xfrm>
              <a:off x="4436" y="737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19" name="Arc 7"/>
            <p:cNvSpPr>
              <a:spLocks/>
            </p:cNvSpPr>
            <p:nvPr/>
          </p:nvSpPr>
          <p:spPr bwMode="auto">
            <a:xfrm>
              <a:off x="4440" y="73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0" name="Arc 8"/>
            <p:cNvSpPr>
              <a:spLocks/>
            </p:cNvSpPr>
            <p:nvPr/>
          </p:nvSpPr>
          <p:spPr bwMode="auto">
            <a:xfrm>
              <a:off x="4436" y="864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1" name="Arc 9"/>
            <p:cNvSpPr>
              <a:spLocks/>
            </p:cNvSpPr>
            <p:nvPr/>
          </p:nvSpPr>
          <p:spPr bwMode="auto">
            <a:xfrm>
              <a:off x="4440" y="860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4108" y="95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4108" y="84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4" name="Line 12"/>
            <p:cNvSpPr>
              <a:spLocks noChangeShapeType="1"/>
            </p:cNvSpPr>
            <p:nvPr/>
          </p:nvSpPr>
          <p:spPr bwMode="auto">
            <a:xfrm>
              <a:off x="4172" y="1648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5" name="Line 13"/>
            <p:cNvSpPr>
              <a:spLocks noChangeShapeType="1"/>
            </p:cNvSpPr>
            <p:nvPr/>
          </p:nvSpPr>
          <p:spPr bwMode="auto">
            <a:xfrm>
              <a:off x="4172" y="192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>
              <a:off x="4168" y="165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7" name="Arc 15"/>
            <p:cNvSpPr>
              <a:spLocks/>
            </p:cNvSpPr>
            <p:nvPr/>
          </p:nvSpPr>
          <p:spPr bwMode="auto">
            <a:xfrm>
              <a:off x="4436" y="1657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8" name="Arc 16"/>
            <p:cNvSpPr>
              <a:spLocks/>
            </p:cNvSpPr>
            <p:nvPr/>
          </p:nvSpPr>
          <p:spPr bwMode="auto">
            <a:xfrm>
              <a:off x="4440" y="165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9" name="Arc 17"/>
            <p:cNvSpPr>
              <a:spLocks/>
            </p:cNvSpPr>
            <p:nvPr/>
          </p:nvSpPr>
          <p:spPr bwMode="auto">
            <a:xfrm>
              <a:off x="4436" y="1784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0" name="Arc 18"/>
            <p:cNvSpPr>
              <a:spLocks/>
            </p:cNvSpPr>
            <p:nvPr/>
          </p:nvSpPr>
          <p:spPr bwMode="auto">
            <a:xfrm>
              <a:off x="4440" y="1780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1" name="Arc 19"/>
            <p:cNvSpPr>
              <a:spLocks/>
            </p:cNvSpPr>
            <p:nvPr/>
          </p:nvSpPr>
          <p:spPr bwMode="auto">
            <a:xfrm>
              <a:off x="4760" y="1209"/>
              <a:ext cx="42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2" name="Arc 20"/>
            <p:cNvSpPr>
              <a:spLocks/>
            </p:cNvSpPr>
            <p:nvPr/>
          </p:nvSpPr>
          <p:spPr bwMode="auto">
            <a:xfrm>
              <a:off x="4760" y="1205"/>
              <a:ext cx="42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3" name="Arc 21"/>
            <p:cNvSpPr>
              <a:spLocks/>
            </p:cNvSpPr>
            <p:nvPr/>
          </p:nvSpPr>
          <p:spPr bwMode="auto">
            <a:xfrm>
              <a:off x="4784" y="1324"/>
              <a:ext cx="400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4" name="Arc 22"/>
            <p:cNvSpPr>
              <a:spLocks/>
            </p:cNvSpPr>
            <p:nvPr/>
          </p:nvSpPr>
          <p:spPr bwMode="auto">
            <a:xfrm>
              <a:off x="4780" y="1320"/>
              <a:ext cx="408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5" name="Arc 23"/>
            <p:cNvSpPr>
              <a:spLocks/>
            </p:cNvSpPr>
            <p:nvPr/>
          </p:nvSpPr>
          <p:spPr bwMode="auto">
            <a:xfrm>
              <a:off x="4760" y="1324"/>
              <a:ext cx="56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6" name="Arc 24"/>
            <p:cNvSpPr>
              <a:spLocks/>
            </p:cNvSpPr>
            <p:nvPr/>
          </p:nvSpPr>
          <p:spPr bwMode="auto">
            <a:xfrm>
              <a:off x="4760" y="1320"/>
              <a:ext cx="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7" name="Line 25"/>
            <p:cNvSpPr>
              <a:spLocks noChangeShapeType="1"/>
            </p:cNvSpPr>
            <p:nvPr/>
          </p:nvSpPr>
          <p:spPr bwMode="auto">
            <a:xfrm>
              <a:off x="4796" y="132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8" name="Arc 26"/>
            <p:cNvSpPr>
              <a:spLocks/>
            </p:cNvSpPr>
            <p:nvPr/>
          </p:nvSpPr>
          <p:spPr bwMode="auto">
            <a:xfrm>
              <a:off x="4760" y="1209"/>
              <a:ext cx="56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9" name="Arc 27"/>
            <p:cNvSpPr>
              <a:spLocks/>
            </p:cNvSpPr>
            <p:nvPr/>
          </p:nvSpPr>
          <p:spPr bwMode="auto">
            <a:xfrm>
              <a:off x="4760" y="1205"/>
              <a:ext cx="6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0" name="Line 28"/>
            <p:cNvSpPr>
              <a:spLocks noChangeShapeType="1"/>
            </p:cNvSpPr>
            <p:nvPr/>
          </p:nvSpPr>
          <p:spPr bwMode="auto">
            <a:xfrm>
              <a:off x="4172" y="1464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1" name="Line 29"/>
            <p:cNvSpPr>
              <a:spLocks noChangeShapeType="1"/>
            </p:cNvSpPr>
            <p:nvPr/>
          </p:nvSpPr>
          <p:spPr bwMode="auto">
            <a:xfrm>
              <a:off x="4172" y="118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4168" y="1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3" name="Arc 31"/>
            <p:cNvSpPr>
              <a:spLocks/>
            </p:cNvSpPr>
            <p:nvPr/>
          </p:nvSpPr>
          <p:spPr bwMode="auto">
            <a:xfrm>
              <a:off x="4436" y="1320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4" name="Arc 32"/>
            <p:cNvSpPr>
              <a:spLocks/>
            </p:cNvSpPr>
            <p:nvPr/>
          </p:nvSpPr>
          <p:spPr bwMode="auto">
            <a:xfrm>
              <a:off x="4440" y="132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5" name="Arc 33"/>
            <p:cNvSpPr>
              <a:spLocks/>
            </p:cNvSpPr>
            <p:nvPr/>
          </p:nvSpPr>
          <p:spPr bwMode="auto">
            <a:xfrm>
              <a:off x="4436" y="120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6" name="Arc 34"/>
            <p:cNvSpPr>
              <a:spLocks/>
            </p:cNvSpPr>
            <p:nvPr/>
          </p:nvSpPr>
          <p:spPr bwMode="auto">
            <a:xfrm>
              <a:off x="4440" y="118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7" name="Oval 35"/>
            <p:cNvSpPr>
              <a:spLocks noChangeArrowheads="1"/>
            </p:cNvSpPr>
            <p:nvPr/>
          </p:nvSpPr>
          <p:spPr bwMode="auto">
            <a:xfrm>
              <a:off x="4108" y="124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8" name="Line 36"/>
            <p:cNvSpPr>
              <a:spLocks noChangeShapeType="1"/>
            </p:cNvSpPr>
            <p:nvPr/>
          </p:nvSpPr>
          <p:spPr bwMode="auto">
            <a:xfrm>
              <a:off x="4572" y="13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9" name="Line 37"/>
            <p:cNvSpPr>
              <a:spLocks noChangeShapeType="1"/>
            </p:cNvSpPr>
            <p:nvPr/>
          </p:nvSpPr>
          <p:spPr bwMode="auto">
            <a:xfrm>
              <a:off x="4684" y="13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0" name="Line 38"/>
            <p:cNvSpPr>
              <a:spLocks noChangeShapeType="1"/>
            </p:cNvSpPr>
            <p:nvPr/>
          </p:nvSpPr>
          <p:spPr bwMode="auto">
            <a:xfrm>
              <a:off x="4052" y="86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1" name="Line 39"/>
            <p:cNvSpPr>
              <a:spLocks noChangeShapeType="1"/>
            </p:cNvSpPr>
            <p:nvPr/>
          </p:nvSpPr>
          <p:spPr bwMode="auto">
            <a:xfrm>
              <a:off x="4052" y="13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2" name="Line 40"/>
            <p:cNvSpPr>
              <a:spLocks noChangeShapeType="1"/>
            </p:cNvSpPr>
            <p:nvPr/>
          </p:nvSpPr>
          <p:spPr bwMode="auto">
            <a:xfrm>
              <a:off x="4052" y="17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3" name="Line 41"/>
            <p:cNvSpPr>
              <a:spLocks noChangeShapeType="1"/>
            </p:cNvSpPr>
            <p:nvPr/>
          </p:nvSpPr>
          <p:spPr bwMode="auto">
            <a:xfrm>
              <a:off x="3880" y="173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4" name="Line 42"/>
            <p:cNvSpPr>
              <a:spLocks noChangeShapeType="1"/>
            </p:cNvSpPr>
            <p:nvPr/>
          </p:nvSpPr>
          <p:spPr bwMode="auto">
            <a:xfrm>
              <a:off x="3880" y="138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5" name="Line 43"/>
            <p:cNvSpPr>
              <a:spLocks noChangeShapeType="1"/>
            </p:cNvSpPr>
            <p:nvPr/>
          </p:nvSpPr>
          <p:spPr bwMode="auto">
            <a:xfrm>
              <a:off x="3880" y="86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6" name="Line 44"/>
            <p:cNvSpPr>
              <a:spLocks noChangeShapeType="1"/>
            </p:cNvSpPr>
            <p:nvPr/>
          </p:nvSpPr>
          <p:spPr bwMode="auto">
            <a:xfrm>
              <a:off x="3880" y="5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7" name="Line 45"/>
            <p:cNvSpPr>
              <a:spLocks noChangeShapeType="1"/>
            </p:cNvSpPr>
            <p:nvPr/>
          </p:nvSpPr>
          <p:spPr bwMode="auto">
            <a:xfrm>
              <a:off x="3884" y="86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8" name="Rectangle 46"/>
            <p:cNvSpPr>
              <a:spLocks noChangeArrowheads="1"/>
            </p:cNvSpPr>
            <p:nvPr/>
          </p:nvSpPr>
          <p:spPr bwMode="auto">
            <a:xfrm>
              <a:off x="3864" y="84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9" name="Line 47"/>
            <p:cNvSpPr>
              <a:spLocks noChangeShapeType="1"/>
            </p:cNvSpPr>
            <p:nvPr/>
          </p:nvSpPr>
          <p:spPr bwMode="auto">
            <a:xfrm>
              <a:off x="3884" y="138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0" name="Rectangle 48"/>
            <p:cNvSpPr>
              <a:spLocks noChangeArrowheads="1"/>
            </p:cNvSpPr>
            <p:nvPr/>
          </p:nvSpPr>
          <p:spPr bwMode="auto">
            <a:xfrm>
              <a:off x="3864" y="136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1" name="Line 49"/>
            <p:cNvSpPr>
              <a:spLocks noChangeShapeType="1"/>
            </p:cNvSpPr>
            <p:nvPr/>
          </p:nvSpPr>
          <p:spPr bwMode="auto">
            <a:xfrm>
              <a:off x="3884" y="172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2" name="Rectangle 50"/>
            <p:cNvSpPr>
              <a:spLocks noChangeArrowheads="1"/>
            </p:cNvSpPr>
            <p:nvPr/>
          </p:nvSpPr>
          <p:spPr bwMode="auto">
            <a:xfrm>
              <a:off x="3864" y="1712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3" name="Line 51"/>
            <p:cNvSpPr>
              <a:spLocks noChangeShapeType="1"/>
            </p:cNvSpPr>
            <p:nvPr/>
          </p:nvSpPr>
          <p:spPr bwMode="auto">
            <a:xfrm>
              <a:off x="4052" y="97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4" name="Line 52"/>
            <p:cNvSpPr>
              <a:spLocks noChangeShapeType="1"/>
            </p:cNvSpPr>
            <p:nvPr/>
          </p:nvSpPr>
          <p:spPr bwMode="auto">
            <a:xfrm>
              <a:off x="4052" y="184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5" name="Line 53"/>
            <p:cNvSpPr>
              <a:spLocks noChangeShapeType="1"/>
            </p:cNvSpPr>
            <p:nvPr/>
          </p:nvSpPr>
          <p:spPr bwMode="auto">
            <a:xfrm>
              <a:off x="3992" y="1844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6" name="Line 54"/>
            <p:cNvSpPr>
              <a:spLocks noChangeShapeType="1"/>
            </p:cNvSpPr>
            <p:nvPr/>
          </p:nvSpPr>
          <p:spPr bwMode="auto">
            <a:xfrm>
              <a:off x="3992" y="980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7" name="Line 55"/>
            <p:cNvSpPr>
              <a:spLocks noChangeShapeType="1"/>
            </p:cNvSpPr>
            <p:nvPr/>
          </p:nvSpPr>
          <p:spPr bwMode="auto">
            <a:xfrm>
              <a:off x="3992" y="580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8" name="Line 56"/>
            <p:cNvSpPr>
              <a:spLocks noChangeShapeType="1"/>
            </p:cNvSpPr>
            <p:nvPr/>
          </p:nvSpPr>
          <p:spPr bwMode="auto">
            <a:xfrm>
              <a:off x="3996" y="97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9" name="Rectangle 57"/>
            <p:cNvSpPr>
              <a:spLocks noChangeArrowheads="1"/>
            </p:cNvSpPr>
            <p:nvPr/>
          </p:nvSpPr>
          <p:spPr bwMode="auto">
            <a:xfrm>
              <a:off x="3984" y="96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0" name="Line 58"/>
            <p:cNvSpPr>
              <a:spLocks noChangeShapeType="1"/>
            </p:cNvSpPr>
            <p:nvPr/>
          </p:nvSpPr>
          <p:spPr bwMode="auto">
            <a:xfrm>
              <a:off x="3996" y="184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1" name="Rectangle 59"/>
            <p:cNvSpPr>
              <a:spLocks noChangeArrowheads="1"/>
            </p:cNvSpPr>
            <p:nvPr/>
          </p:nvSpPr>
          <p:spPr bwMode="auto">
            <a:xfrm>
              <a:off x="3984" y="1832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2" name="Line 60"/>
            <p:cNvSpPr>
              <a:spLocks noChangeShapeType="1"/>
            </p:cNvSpPr>
            <p:nvPr/>
          </p:nvSpPr>
          <p:spPr bwMode="auto">
            <a:xfrm>
              <a:off x="4572" y="86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3" name="Line 61"/>
            <p:cNvSpPr>
              <a:spLocks noChangeShapeType="1"/>
            </p:cNvSpPr>
            <p:nvPr/>
          </p:nvSpPr>
          <p:spPr bwMode="auto">
            <a:xfrm>
              <a:off x="4684" y="120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4" name="Line 62"/>
            <p:cNvSpPr>
              <a:spLocks noChangeShapeType="1"/>
            </p:cNvSpPr>
            <p:nvPr/>
          </p:nvSpPr>
          <p:spPr bwMode="auto">
            <a:xfrm>
              <a:off x="4680" y="86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5" name="Line 63"/>
            <p:cNvSpPr>
              <a:spLocks noChangeShapeType="1"/>
            </p:cNvSpPr>
            <p:nvPr/>
          </p:nvSpPr>
          <p:spPr bwMode="auto">
            <a:xfrm>
              <a:off x="4572" y="178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6" name="Line 64"/>
            <p:cNvSpPr>
              <a:spLocks noChangeShapeType="1"/>
            </p:cNvSpPr>
            <p:nvPr/>
          </p:nvSpPr>
          <p:spPr bwMode="auto">
            <a:xfrm>
              <a:off x="4684" y="14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7" name="Line 65"/>
            <p:cNvSpPr>
              <a:spLocks noChangeShapeType="1"/>
            </p:cNvSpPr>
            <p:nvPr/>
          </p:nvSpPr>
          <p:spPr bwMode="auto">
            <a:xfrm>
              <a:off x="4680" y="144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8" name="Line 66"/>
            <p:cNvSpPr>
              <a:spLocks noChangeShapeType="1"/>
            </p:cNvSpPr>
            <p:nvPr/>
          </p:nvSpPr>
          <p:spPr bwMode="auto">
            <a:xfrm>
              <a:off x="5204" y="13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9" name="Line 67"/>
            <p:cNvSpPr>
              <a:spLocks noChangeShapeType="1"/>
            </p:cNvSpPr>
            <p:nvPr/>
          </p:nvSpPr>
          <p:spPr bwMode="auto">
            <a:xfrm>
              <a:off x="4052" y="75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0" name="Line 68"/>
            <p:cNvSpPr>
              <a:spLocks noChangeShapeType="1"/>
            </p:cNvSpPr>
            <p:nvPr/>
          </p:nvSpPr>
          <p:spPr bwMode="auto">
            <a:xfrm>
              <a:off x="4052" y="126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1" name="Line 69"/>
            <p:cNvSpPr>
              <a:spLocks noChangeShapeType="1"/>
            </p:cNvSpPr>
            <p:nvPr/>
          </p:nvSpPr>
          <p:spPr bwMode="auto">
            <a:xfrm>
              <a:off x="3760" y="1268"/>
              <a:ext cx="0" cy="7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2" name="Line 70"/>
            <p:cNvSpPr>
              <a:spLocks noChangeShapeType="1"/>
            </p:cNvSpPr>
            <p:nvPr/>
          </p:nvSpPr>
          <p:spPr bwMode="auto">
            <a:xfrm>
              <a:off x="3760" y="756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3" name="Line 71"/>
            <p:cNvSpPr>
              <a:spLocks noChangeShapeType="1"/>
            </p:cNvSpPr>
            <p:nvPr/>
          </p:nvSpPr>
          <p:spPr bwMode="auto">
            <a:xfrm>
              <a:off x="3760" y="58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4" name="Line 72"/>
            <p:cNvSpPr>
              <a:spLocks noChangeShapeType="1"/>
            </p:cNvSpPr>
            <p:nvPr/>
          </p:nvSpPr>
          <p:spPr bwMode="auto">
            <a:xfrm>
              <a:off x="3764" y="7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5" name="Rectangle 73"/>
            <p:cNvSpPr>
              <a:spLocks noChangeArrowheads="1"/>
            </p:cNvSpPr>
            <p:nvPr/>
          </p:nvSpPr>
          <p:spPr bwMode="auto">
            <a:xfrm>
              <a:off x="3752" y="73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6" name="Line 74"/>
            <p:cNvSpPr>
              <a:spLocks noChangeShapeType="1"/>
            </p:cNvSpPr>
            <p:nvPr/>
          </p:nvSpPr>
          <p:spPr bwMode="auto">
            <a:xfrm>
              <a:off x="3764" y="126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7" name="Rectangle 75"/>
            <p:cNvSpPr>
              <a:spLocks noChangeArrowheads="1"/>
            </p:cNvSpPr>
            <p:nvPr/>
          </p:nvSpPr>
          <p:spPr bwMode="auto">
            <a:xfrm>
              <a:off x="3752" y="125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6988" name="Group 76"/>
          <p:cNvGrpSpPr>
            <a:grpSpLocks/>
          </p:cNvGrpSpPr>
          <p:nvPr/>
        </p:nvGrpSpPr>
        <p:grpSpPr bwMode="auto">
          <a:xfrm>
            <a:off x="6507163" y="4343400"/>
            <a:ext cx="2482850" cy="2273300"/>
            <a:chOff x="3744" y="2308"/>
            <a:chExt cx="1564" cy="1432"/>
          </a:xfrm>
        </p:grpSpPr>
        <p:sp>
          <p:nvSpPr>
            <p:cNvPr id="166989" name="Arc 77"/>
            <p:cNvSpPr>
              <a:spLocks/>
            </p:cNvSpPr>
            <p:nvPr/>
          </p:nvSpPr>
          <p:spPr bwMode="auto">
            <a:xfrm>
              <a:off x="4132" y="2544"/>
              <a:ext cx="64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0" name="Arc 78"/>
            <p:cNvSpPr>
              <a:spLocks/>
            </p:cNvSpPr>
            <p:nvPr/>
          </p:nvSpPr>
          <p:spPr bwMode="auto">
            <a:xfrm>
              <a:off x="4144" y="2532"/>
              <a:ext cx="420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1" name="Arc 79"/>
            <p:cNvSpPr>
              <a:spLocks/>
            </p:cNvSpPr>
            <p:nvPr/>
          </p:nvSpPr>
          <p:spPr bwMode="auto">
            <a:xfrm>
              <a:off x="4156" y="2413"/>
              <a:ext cx="40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2" name="Arc 80"/>
            <p:cNvSpPr>
              <a:spLocks/>
            </p:cNvSpPr>
            <p:nvPr/>
          </p:nvSpPr>
          <p:spPr bwMode="auto">
            <a:xfrm>
              <a:off x="4132" y="2413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3" name="Line 81"/>
            <p:cNvSpPr>
              <a:spLocks noChangeShapeType="1"/>
            </p:cNvSpPr>
            <p:nvPr/>
          </p:nvSpPr>
          <p:spPr bwMode="auto">
            <a:xfrm>
              <a:off x="4164" y="25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4" name="Line 82"/>
            <p:cNvSpPr>
              <a:spLocks noChangeShapeType="1"/>
            </p:cNvSpPr>
            <p:nvPr/>
          </p:nvSpPr>
          <p:spPr bwMode="auto">
            <a:xfrm>
              <a:off x="4164" y="248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5" name="Arc 83"/>
            <p:cNvSpPr>
              <a:spLocks/>
            </p:cNvSpPr>
            <p:nvPr/>
          </p:nvSpPr>
          <p:spPr bwMode="auto">
            <a:xfrm>
              <a:off x="4132" y="2869"/>
              <a:ext cx="6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6" name="Arc 84"/>
            <p:cNvSpPr>
              <a:spLocks/>
            </p:cNvSpPr>
            <p:nvPr/>
          </p:nvSpPr>
          <p:spPr bwMode="auto">
            <a:xfrm>
              <a:off x="4144" y="2869"/>
              <a:ext cx="42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7" name="Arc 85"/>
            <p:cNvSpPr>
              <a:spLocks/>
            </p:cNvSpPr>
            <p:nvPr/>
          </p:nvSpPr>
          <p:spPr bwMode="auto">
            <a:xfrm>
              <a:off x="4156" y="2992"/>
              <a:ext cx="408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8" name="Arc 86"/>
            <p:cNvSpPr>
              <a:spLocks/>
            </p:cNvSpPr>
            <p:nvPr/>
          </p:nvSpPr>
          <p:spPr bwMode="auto">
            <a:xfrm>
              <a:off x="4132" y="2992"/>
              <a:ext cx="6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9" name="Line 87"/>
            <p:cNvSpPr>
              <a:spLocks noChangeShapeType="1"/>
            </p:cNvSpPr>
            <p:nvPr/>
          </p:nvSpPr>
          <p:spPr bwMode="auto">
            <a:xfrm>
              <a:off x="4164" y="2936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0" name="Oval 88"/>
            <p:cNvSpPr>
              <a:spLocks noChangeArrowheads="1"/>
            </p:cNvSpPr>
            <p:nvPr/>
          </p:nvSpPr>
          <p:spPr bwMode="auto">
            <a:xfrm>
              <a:off x="4140" y="3028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1" name="Line 89"/>
            <p:cNvSpPr>
              <a:spLocks noChangeShapeType="1"/>
            </p:cNvSpPr>
            <p:nvPr/>
          </p:nvSpPr>
          <p:spPr bwMode="auto">
            <a:xfrm flipH="1">
              <a:off x="4100" y="304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2" name="Arc 90"/>
            <p:cNvSpPr>
              <a:spLocks/>
            </p:cNvSpPr>
            <p:nvPr/>
          </p:nvSpPr>
          <p:spPr bwMode="auto">
            <a:xfrm>
              <a:off x="4132" y="3452"/>
              <a:ext cx="412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3" name="Arc 91"/>
            <p:cNvSpPr>
              <a:spLocks/>
            </p:cNvSpPr>
            <p:nvPr/>
          </p:nvSpPr>
          <p:spPr bwMode="auto">
            <a:xfrm>
              <a:off x="4132" y="3448"/>
              <a:ext cx="42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4" name="Arc 92"/>
            <p:cNvSpPr>
              <a:spLocks/>
            </p:cNvSpPr>
            <p:nvPr/>
          </p:nvSpPr>
          <p:spPr bwMode="auto">
            <a:xfrm>
              <a:off x="4144" y="3337"/>
              <a:ext cx="400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5" name="Arc 93"/>
            <p:cNvSpPr>
              <a:spLocks/>
            </p:cNvSpPr>
            <p:nvPr/>
          </p:nvSpPr>
          <p:spPr bwMode="auto">
            <a:xfrm>
              <a:off x="4152" y="3333"/>
              <a:ext cx="40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6" name="Arc 94"/>
            <p:cNvSpPr>
              <a:spLocks/>
            </p:cNvSpPr>
            <p:nvPr/>
          </p:nvSpPr>
          <p:spPr bwMode="auto">
            <a:xfrm>
              <a:off x="4120" y="3337"/>
              <a:ext cx="56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7" name="Arc 95"/>
            <p:cNvSpPr>
              <a:spLocks/>
            </p:cNvSpPr>
            <p:nvPr/>
          </p:nvSpPr>
          <p:spPr bwMode="auto">
            <a:xfrm>
              <a:off x="4124" y="3333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8" name="Arc 96"/>
            <p:cNvSpPr>
              <a:spLocks/>
            </p:cNvSpPr>
            <p:nvPr/>
          </p:nvSpPr>
          <p:spPr bwMode="auto">
            <a:xfrm>
              <a:off x="4120" y="3464"/>
              <a:ext cx="56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9" name="Arc 97"/>
            <p:cNvSpPr>
              <a:spLocks/>
            </p:cNvSpPr>
            <p:nvPr/>
          </p:nvSpPr>
          <p:spPr bwMode="auto">
            <a:xfrm>
              <a:off x="4124" y="3460"/>
              <a:ext cx="6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0" name="Oval 98"/>
            <p:cNvSpPr>
              <a:spLocks noChangeArrowheads="1"/>
            </p:cNvSpPr>
            <p:nvPr/>
          </p:nvSpPr>
          <p:spPr bwMode="auto">
            <a:xfrm>
              <a:off x="4140" y="3436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1" name="Line 99"/>
            <p:cNvSpPr>
              <a:spLocks noChangeShapeType="1"/>
            </p:cNvSpPr>
            <p:nvPr/>
          </p:nvSpPr>
          <p:spPr bwMode="auto">
            <a:xfrm flipH="1">
              <a:off x="4100" y="3456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2" name="Line 100"/>
            <p:cNvSpPr>
              <a:spLocks noChangeShapeType="1"/>
            </p:cNvSpPr>
            <p:nvPr/>
          </p:nvSpPr>
          <p:spPr bwMode="auto">
            <a:xfrm flipH="1">
              <a:off x="4108" y="356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3" name="Line 101"/>
            <p:cNvSpPr>
              <a:spLocks noChangeShapeType="1"/>
            </p:cNvSpPr>
            <p:nvPr/>
          </p:nvSpPr>
          <p:spPr bwMode="auto">
            <a:xfrm>
              <a:off x="4796" y="312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4" name="Line 102"/>
            <p:cNvSpPr>
              <a:spLocks noChangeShapeType="1"/>
            </p:cNvSpPr>
            <p:nvPr/>
          </p:nvSpPr>
          <p:spPr bwMode="auto">
            <a:xfrm>
              <a:off x="4796" y="285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5" name="Line 103"/>
            <p:cNvSpPr>
              <a:spLocks noChangeShapeType="1"/>
            </p:cNvSpPr>
            <p:nvPr/>
          </p:nvSpPr>
          <p:spPr bwMode="auto">
            <a:xfrm flipV="1">
              <a:off x="4792" y="285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6" name="Arc 104"/>
            <p:cNvSpPr>
              <a:spLocks/>
            </p:cNvSpPr>
            <p:nvPr/>
          </p:nvSpPr>
          <p:spPr bwMode="auto">
            <a:xfrm>
              <a:off x="5068" y="2992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7" name="Arc 105"/>
            <p:cNvSpPr>
              <a:spLocks/>
            </p:cNvSpPr>
            <p:nvPr/>
          </p:nvSpPr>
          <p:spPr bwMode="auto">
            <a:xfrm>
              <a:off x="5068" y="2992"/>
              <a:ext cx="136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8" name="Arc 106"/>
            <p:cNvSpPr>
              <a:spLocks/>
            </p:cNvSpPr>
            <p:nvPr/>
          </p:nvSpPr>
          <p:spPr bwMode="auto">
            <a:xfrm>
              <a:off x="5068" y="2865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9" name="Arc 107"/>
            <p:cNvSpPr>
              <a:spLocks/>
            </p:cNvSpPr>
            <p:nvPr/>
          </p:nvSpPr>
          <p:spPr bwMode="auto">
            <a:xfrm>
              <a:off x="5068" y="2861"/>
              <a:ext cx="13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0" name="Line 108"/>
            <p:cNvSpPr>
              <a:spLocks noChangeShapeType="1"/>
            </p:cNvSpPr>
            <p:nvPr/>
          </p:nvSpPr>
          <p:spPr bwMode="auto">
            <a:xfrm>
              <a:off x="4684" y="28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1" name="Line 109"/>
            <p:cNvSpPr>
              <a:spLocks noChangeShapeType="1"/>
            </p:cNvSpPr>
            <p:nvPr/>
          </p:nvSpPr>
          <p:spPr bwMode="auto">
            <a:xfrm>
              <a:off x="4564" y="253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2" name="Line 110"/>
            <p:cNvSpPr>
              <a:spLocks noChangeShapeType="1"/>
            </p:cNvSpPr>
            <p:nvPr/>
          </p:nvSpPr>
          <p:spPr bwMode="auto">
            <a:xfrm>
              <a:off x="4680" y="254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3" name="Line 111"/>
            <p:cNvSpPr>
              <a:spLocks noChangeShapeType="1"/>
            </p:cNvSpPr>
            <p:nvPr/>
          </p:nvSpPr>
          <p:spPr bwMode="auto">
            <a:xfrm>
              <a:off x="4684" y="29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4" name="Line 112"/>
            <p:cNvSpPr>
              <a:spLocks noChangeShapeType="1"/>
            </p:cNvSpPr>
            <p:nvPr/>
          </p:nvSpPr>
          <p:spPr bwMode="auto">
            <a:xfrm>
              <a:off x="4564" y="29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5" name="Line 113"/>
            <p:cNvSpPr>
              <a:spLocks noChangeShapeType="1"/>
            </p:cNvSpPr>
            <p:nvPr/>
          </p:nvSpPr>
          <p:spPr bwMode="auto">
            <a:xfrm>
              <a:off x="4044" y="304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6" name="Line 114"/>
            <p:cNvSpPr>
              <a:spLocks noChangeShapeType="1"/>
            </p:cNvSpPr>
            <p:nvPr/>
          </p:nvSpPr>
          <p:spPr bwMode="auto">
            <a:xfrm>
              <a:off x="4044" y="356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7" name="Line 115"/>
            <p:cNvSpPr>
              <a:spLocks noChangeShapeType="1"/>
            </p:cNvSpPr>
            <p:nvPr/>
          </p:nvSpPr>
          <p:spPr bwMode="auto">
            <a:xfrm>
              <a:off x="3984" y="3572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8" name="Line 116"/>
            <p:cNvSpPr>
              <a:spLocks noChangeShapeType="1"/>
            </p:cNvSpPr>
            <p:nvPr/>
          </p:nvSpPr>
          <p:spPr bwMode="auto">
            <a:xfrm>
              <a:off x="3984" y="3052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9" name="Line 117"/>
            <p:cNvSpPr>
              <a:spLocks noChangeShapeType="1"/>
            </p:cNvSpPr>
            <p:nvPr/>
          </p:nvSpPr>
          <p:spPr bwMode="auto">
            <a:xfrm>
              <a:off x="3984" y="2308"/>
              <a:ext cx="0" cy="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0" name="Line 118"/>
            <p:cNvSpPr>
              <a:spLocks noChangeShapeType="1"/>
            </p:cNvSpPr>
            <p:nvPr/>
          </p:nvSpPr>
          <p:spPr bwMode="auto">
            <a:xfrm>
              <a:off x="3988" y="304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1" name="Rectangle 119"/>
            <p:cNvSpPr>
              <a:spLocks noChangeArrowheads="1"/>
            </p:cNvSpPr>
            <p:nvPr/>
          </p:nvSpPr>
          <p:spPr bwMode="auto">
            <a:xfrm>
              <a:off x="3976" y="3040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2" name="Line 120"/>
            <p:cNvSpPr>
              <a:spLocks noChangeShapeType="1"/>
            </p:cNvSpPr>
            <p:nvPr/>
          </p:nvSpPr>
          <p:spPr bwMode="auto">
            <a:xfrm>
              <a:off x="3988" y="356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3" name="Rectangle 121"/>
            <p:cNvSpPr>
              <a:spLocks noChangeArrowheads="1"/>
            </p:cNvSpPr>
            <p:nvPr/>
          </p:nvSpPr>
          <p:spPr bwMode="auto">
            <a:xfrm>
              <a:off x="3976" y="3560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4" name="Line 122"/>
            <p:cNvSpPr>
              <a:spLocks noChangeShapeType="1"/>
            </p:cNvSpPr>
            <p:nvPr/>
          </p:nvSpPr>
          <p:spPr bwMode="auto">
            <a:xfrm>
              <a:off x="4044" y="25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5" name="Line 123"/>
            <p:cNvSpPr>
              <a:spLocks noChangeShapeType="1"/>
            </p:cNvSpPr>
            <p:nvPr/>
          </p:nvSpPr>
          <p:spPr bwMode="auto">
            <a:xfrm>
              <a:off x="4044" y="293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6" name="Line 124"/>
            <p:cNvSpPr>
              <a:spLocks noChangeShapeType="1"/>
            </p:cNvSpPr>
            <p:nvPr/>
          </p:nvSpPr>
          <p:spPr bwMode="auto">
            <a:xfrm>
              <a:off x="4044" y="345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7" name="Line 125"/>
            <p:cNvSpPr>
              <a:spLocks noChangeShapeType="1"/>
            </p:cNvSpPr>
            <p:nvPr/>
          </p:nvSpPr>
          <p:spPr bwMode="auto">
            <a:xfrm>
              <a:off x="3872" y="346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8" name="Line 126"/>
            <p:cNvSpPr>
              <a:spLocks noChangeShapeType="1"/>
            </p:cNvSpPr>
            <p:nvPr/>
          </p:nvSpPr>
          <p:spPr bwMode="auto">
            <a:xfrm>
              <a:off x="3872" y="2940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9" name="Line 127"/>
            <p:cNvSpPr>
              <a:spLocks noChangeShapeType="1"/>
            </p:cNvSpPr>
            <p:nvPr/>
          </p:nvSpPr>
          <p:spPr bwMode="auto">
            <a:xfrm>
              <a:off x="3872" y="259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0" name="Line 128"/>
            <p:cNvSpPr>
              <a:spLocks noChangeShapeType="1"/>
            </p:cNvSpPr>
            <p:nvPr/>
          </p:nvSpPr>
          <p:spPr bwMode="auto">
            <a:xfrm>
              <a:off x="3872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1" name="Line 129"/>
            <p:cNvSpPr>
              <a:spLocks noChangeShapeType="1"/>
            </p:cNvSpPr>
            <p:nvPr/>
          </p:nvSpPr>
          <p:spPr bwMode="auto">
            <a:xfrm>
              <a:off x="3876" y="259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2" name="Rectangle 130"/>
            <p:cNvSpPr>
              <a:spLocks noChangeArrowheads="1"/>
            </p:cNvSpPr>
            <p:nvPr/>
          </p:nvSpPr>
          <p:spPr bwMode="auto">
            <a:xfrm>
              <a:off x="3856" y="257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3" name="Line 131"/>
            <p:cNvSpPr>
              <a:spLocks noChangeShapeType="1"/>
            </p:cNvSpPr>
            <p:nvPr/>
          </p:nvSpPr>
          <p:spPr bwMode="auto">
            <a:xfrm>
              <a:off x="3876" y="293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4" name="Rectangle 132"/>
            <p:cNvSpPr>
              <a:spLocks noChangeArrowheads="1"/>
            </p:cNvSpPr>
            <p:nvPr/>
          </p:nvSpPr>
          <p:spPr bwMode="auto">
            <a:xfrm>
              <a:off x="3856" y="2928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5" name="Line 133"/>
            <p:cNvSpPr>
              <a:spLocks noChangeShapeType="1"/>
            </p:cNvSpPr>
            <p:nvPr/>
          </p:nvSpPr>
          <p:spPr bwMode="auto">
            <a:xfrm>
              <a:off x="3876" y="345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6" name="Rectangle 134"/>
            <p:cNvSpPr>
              <a:spLocks noChangeArrowheads="1"/>
            </p:cNvSpPr>
            <p:nvPr/>
          </p:nvSpPr>
          <p:spPr bwMode="auto">
            <a:xfrm>
              <a:off x="3856" y="3440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7" name="Line 135"/>
            <p:cNvSpPr>
              <a:spLocks noChangeShapeType="1"/>
            </p:cNvSpPr>
            <p:nvPr/>
          </p:nvSpPr>
          <p:spPr bwMode="auto">
            <a:xfrm>
              <a:off x="4044" y="24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8" name="Line 136"/>
            <p:cNvSpPr>
              <a:spLocks noChangeShapeType="1"/>
            </p:cNvSpPr>
            <p:nvPr/>
          </p:nvSpPr>
          <p:spPr bwMode="auto">
            <a:xfrm>
              <a:off x="4044" y="333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9" name="Line 137"/>
            <p:cNvSpPr>
              <a:spLocks noChangeShapeType="1"/>
            </p:cNvSpPr>
            <p:nvPr/>
          </p:nvSpPr>
          <p:spPr bwMode="auto">
            <a:xfrm>
              <a:off x="3752" y="334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0" name="Line 138"/>
            <p:cNvSpPr>
              <a:spLocks noChangeShapeType="1"/>
            </p:cNvSpPr>
            <p:nvPr/>
          </p:nvSpPr>
          <p:spPr bwMode="auto">
            <a:xfrm>
              <a:off x="3752" y="2484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1" name="Line 139"/>
            <p:cNvSpPr>
              <a:spLocks noChangeShapeType="1"/>
            </p:cNvSpPr>
            <p:nvPr/>
          </p:nvSpPr>
          <p:spPr bwMode="auto">
            <a:xfrm>
              <a:off x="3752" y="2308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2" name="Line 140"/>
            <p:cNvSpPr>
              <a:spLocks noChangeShapeType="1"/>
            </p:cNvSpPr>
            <p:nvPr/>
          </p:nvSpPr>
          <p:spPr bwMode="auto">
            <a:xfrm>
              <a:off x="3756" y="248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3" name="Rectangle 141"/>
            <p:cNvSpPr>
              <a:spLocks noChangeArrowheads="1"/>
            </p:cNvSpPr>
            <p:nvPr/>
          </p:nvSpPr>
          <p:spPr bwMode="auto">
            <a:xfrm>
              <a:off x="3744" y="2464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4" name="Line 142"/>
            <p:cNvSpPr>
              <a:spLocks noChangeShapeType="1"/>
            </p:cNvSpPr>
            <p:nvPr/>
          </p:nvSpPr>
          <p:spPr bwMode="auto">
            <a:xfrm>
              <a:off x="3756" y="333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5" name="Rectangle 143"/>
            <p:cNvSpPr>
              <a:spLocks noChangeArrowheads="1"/>
            </p:cNvSpPr>
            <p:nvPr/>
          </p:nvSpPr>
          <p:spPr bwMode="auto">
            <a:xfrm>
              <a:off x="3744" y="332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6" name="Line 144"/>
            <p:cNvSpPr>
              <a:spLocks noChangeShapeType="1"/>
            </p:cNvSpPr>
            <p:nvPr/>
          </p:nvSpPr>
          <p:spPr bwMode="auto">
            <a:xfrm>
              <a:off x="4564" y="34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7" name="Line 145"/>
            <p:cNvSpPr>
              <a:spLocks noChangeShapeType="1"/>
            </p:cNvSpPr>
            <p:nvPr/>
          </p:nvSpPr>
          <p:spPr bwMode="auto">
            <a:xfrm>
              <a:off x="4684" y="31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8" name="Line 146"/>
            <p:cNvSpPr>
              <a:spLocks noChangeShapeType="1"/>
            </p:cNvSpPr>
            <p:nvPr/>
          </p:nvSpPr>
          <p:spPr bwMode="auto">
            <a:xfrm>
              <a:off x="4680" y="311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9" name="Line 147"/>
            <p:cNvSpPr>
              <a:spLocks noChangeShapeType="1"/>
            </p:cNvSpPr>
            <p:nvPr/>
          </p:nvSpPr>
          <p:spPr bwMode="auto">
            <a:xfrm>
              <a:off x="5204" y="29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60" name="Oval 148"/>
            <p:cNvSpPr>
              <a:spLocks noChangeArrowheads="1"/>
            </p:cNvSpPr>
            <p:nvPr/>
          </p:nvSpPr>
          <p:spPr bwMode="auto">
            <a:xfrm>
              <a:off x="4100" y="3324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7061" name="Rectangle 1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Implementations of two-level logic</a:t>
            </a:r>
          </a:p>
        </p:txBody>
      </p:sp>
      <p:sp>
        <p:nvSpPr>
          <p:cNvPr id="167062" name="Rectangle 15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Sum-of-products</a:t>
            </a:r>
          </a:p>
          <a:p>
            <a:pPr lvl="1"/>
            <a:r>
              <a:rPr lang="en-US" altLang="ko-KR">
                <a:ea typeface="굴림" pitchFamily="50" charset="-127"/>
              </a:rPr>
              <a:t>AND gates to form product terms (minterms)</a:t>
            </a:r>
          </a:p>
          <a:p>
            <a:pPr lvl="1"/>
            <a:r>
              <a:rPr lang="en-US" altLang="ko-KR">
                <a:ea typeface="굴림" pitchFamily="50" charset="-127"/>
              </a:rPr>
              <a:t>OR gate to form sum</a:t>
            </a: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Product-of-sums</a:t>
            </a:r>
          </a:p>
          <a:p>
            <a:pPr lvl="1"/>
            <a:r>
              <a:rPr lang="en-US" altLang="ko-KR">
                <a:ea typeface="굴림" pitchFamily="50" charset="-127"/>
              </a:rPr>
              <a:t>OR gates to form sum terms (maxterms)</a:t>
            </a:r>
          </a:p>
          <a:p>
            <a:pPr lvl="1"/>
            <a:r>
              <a:rPr lang="en-US" altLang="ko-KR">
                <a:ea typeface="굴림" pitchFamily="50" charset="-127"/>
              </a:rPr>
              <a:t>AND gates to form product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C1B6-C955-4FE9-A8A9-3B787AB2D278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168962" name="Group 2"/>
          <p:cNvGrpSpPr>
            <a:grpSpLocks/>
          </p:cNvGrpSpPr>
          <p:nvPr/>
        </p:nvGrpSpPr>
        <p:grpSpPr bwMode="auto">
          <a:xfrm>
            <a:off x="1536700" y="2717800"/>
            <a:ext cx="2965450" cy="2717800"/>
            <a:chOff x="880" y="1444"/>
            <a:chExt cx="1868" cy="1712"/>
          </a:xfrm>
        </p:grpSpPr>
        <p:sp>
          <p:nvSpPr>
            <p:cNvPr id="168963" name="Line 3"/>
            <p:cNvSpPr>
              <a:spLocks noChangeShapeType="1"/>
            </p:cNvSpPr>
            <p:nvPr/>
          </p:nvSpPr>
          <p:spPr bwMode="auto">
            <a:xfrm>
              <a:off x="1380" y="1616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4" name="Line 4"/>
            <p:cNvSpPr>
              <a:spLocks noChangeShapeType="1"/>
            </p:cNvSpPr>
            <p:nvPr/>
          </p:nvSpPr>
          <p:spPr bwMode="auto">
            <a:xfrm>
              <a:off x="1380" y="1952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5" name="Line 5"/>
            <p:cNvSpPr>
              <a:spLocks noChangeShapeType="1"/>
            </p:cNvSpPr>
            <p:nvPr/>
          </p:nvSpPr>
          <p:spPr bwMode="auto">
            <a:xfrm>
              <a:off x="1376" y="1620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6" name="Arc 6"/>
            <p:cNvSpPr>
              <a:spLocks/>
            </p:cNvSpPr>
            <p:nvPr/>
          </p:nvSpPr>
          <p:spPr bwMode="auto">
            <a:xfrm>
              <a:off x="1700" y="1633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7" name="Arc 7"/>
            <p:cNvSpPr>
              <a:spLocks/>
            </p:cNvSpPr>
            <p:nvPr/>
          </p:nvSpPr>
          <p:spPr bwMode="auto">
            <a:xfrm>
              <a:off x="1704" y="1621"/>
              <a:ext cx="156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8" name="Arc 8"/>
            <p:cNvSpPr>
              <a:spLocks/>
            </p:cNvSpPr>
            <p:nvPr/>
          </p:nvSpPr>
          <p:spPr bwMode="auto">
            <a:xfrm>
              <a:off x="1700" y="1780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9" name="Arc 9"/>
            <p:cNvSpPr>
              <a:spLocks/>
            </p:cNvSpPr>
            <p:nvPr/>
          </p:nvSpPr>
          <p:spPr bwMode="auto">
            <a:xfrm>
              <a:off x="1704" y="1784"/>
              <a:ext cx="156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0" name="Oval 10"/>
            <p:cNvSpPr>
              <a:spLocks noChangeArrowheads="1"/>
            </p:cNvSpPr>
            <p:nvPr/>
          </p:nvSpPr>
          <p:spPr bwMode="auto">
            <a:xfrm>
              <a:off x="1308" y="190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1" name="Oval 11"/>
            <p:cNvSpPr>
              <a:spLocks noChangeArrowheads="1"/>
            </p:cNvSpPr>
            <p:nvPr/>
          </p:nvSpPr>
          <p:spPr bwMode="auto">
            <a:xfrm>
              <a:off x="1308" y="176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380" y="2720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3" name="Line 13"/>
            <p:cNvSpPr>
              <a:spLocks noChangeShapeType="1"/>
            </p:cNvSpPr>
            <p:nvPr/>
          </p:nvSpPr>
          <p:spPr bwMode="auto">
            <a:xfrm>
              <a:off x="1380" y="305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>
              <a:off x="1376" y="2724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5" name="Arc 15"/>
            <p:cNvSpPr>
              <a:spLocks/>
            </p:cNvSpPr>
            <p:nvPr/>
          </p:nvSpPr>
          <p:spPr bwMode="auto">
            <a:xfrm>
              <a:off x="1700" y="2737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6" name="Arc 16"/>
            <p:cNvSpPr>
              <a:spLocks/>
            </p:cNvSpPr>
            <p:nvPr/>
          </p:nvSpPr>
          <p:spPr bwMode="auto">
            <a:xfrm>
              <a:off x="1704" y="2725"/>
              <a:ext cx="156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7" name="Arc 17"/>
            <p:cNvSpPr>
              <a:spLocks/>
            </p:cNvSpPr>
            <p:nvPr/>
          </p:nvSpPr>
          <p:spPr bwMode="auto">
            <a:xfrm>
              <a:off x="1700" y="2884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8" name="Arc 18"/>
            <p:cNvSpPr>
              <a:spLocks/>
            </p:cNvSpPr>
            <p:nvPr/>
          </p:nvSpPr>
          <p:spPr bwMode="auto">
            <a:xfrm>
              <a:off x="1704" y="2884"/>
              <a:ext cx="156" cy="1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9" name="Arc 19"/>
            <p:cNvSpPr>
              <a:spLocks/>
            </p:cNvSpPr>
            <p:nvPr/>
          </p:nvSpPr>
          <p:spPr bwMode="auto">
            <a:xfrm>
              <a:off x="2092" y="2201"/>
              <a:ext cx="508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0" name="Arc 20"/>
            <p:cNvSpPr>
              <a:spLocks/>
            </p:cNvSpPr>
            <p:nvPr/>
          </p:nvSpPr>
          <p:spPr bwMode="auto">
            <a:xfrm>
              <a:off x="2088" y="2189"/>
              <a:ext cx="516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1" name="Arc 21"/>
            <p:cNvSpPr>
              <a:spLocks/>
            </p:cNvSpPr>
            <p:nvPr/>
          </p:nvSpPr>
          <p:spPr bwMode="auto">
            <a:xfrm>
              <a:off x="2120" y="2332"/>
              <a:ext cx="480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2" name="Arc 22"/>
            <p:cNvSpPr>
              <a:spLocks/>
            </p:cNvSpPr>
            <p:nvPr/>
          </p:nvSpPr>
          <p:spPr bwMode="auto">
            <a:xfrm>
              <a:off x="2116" y="2332"/>
              <a:ext cx="488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3" name="Arc 23"/>
            <p:cNvSpPr>
              <a:spLocks/>
            </p:cNvSpPr>
            <p:nvPr/>
          </p:nvSpPr>
          <p:spPr bwMode="auto">
            <a:xfrm>
              <a:off x="2088" y="2332"/>
              <a:ext cx="64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4" name="Arc 24"/>
            <p:cNvSpPr>
              <a:spLocks/>
            </p:cNvSpPr>
            <p:nvPr/>
          </p:nvSpPr>
          <p:spPr bwMode="auto">
            <a:xfrm>
              <a:off x="2088" y="2332"/>
              <a:ext cx="7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5" name="Line 25"/>
            <p:cNvSpPr>
              <a:spLocks noChangeShapeType="1"/>
            </p:cNvSpPr>
            <p:nvPr/>
          </p:nvSpPr>
          <p:spPr bwMode="auto">
            <a:xfrm>
              <a:off x="2140" y="23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6" name="Arc 26"/>
            <p:cNvSpPr>
              <a:spLocks/>
            </p:cNvSpPr>
            <p:nvPr/>
          </p:nvSpPr>
          <p:spPr bwMode="auto">
            <a:xfrm>
              <a:off x="2088" y="2201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7" name="Arc 27"/>
            <p:cNvSpPr>
              <a:spLocks/>
            </p:cNvSpPr>
            <p:nvPr/>
          </p:nvSpPr>
          <p:spPr bwMode="auto">
            <a:xfrm>
              <a:off x="2088" y="2189"/>
              <a:ext cx="7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8" name="Line 28"/>
            <p:cNvSpPr>
              <a:spLocks noChangeShapeType="1"/>
            </p:cNvSpPr>
            <p:nvPr/>
          </p:nvSpPr>
          <p:spPr bwMode="auto">
            <a:xfrm>
              <a:off x="1380" y="250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9" name="Line 29"/>
            <p:cNvSpPr>
              <a:spLocks noChangeShapeType="1"/>
            </p:cNvSpPr>
            <p:nvPr/>
          </p:nvSpPr>
          <p:spPr bwMode="auto">
            <a:xfrm>
              <a:off x="1380" y="2168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0" name="Line 30"/>
            <p:cNvSpPr>
              <a:spLocks noChangeShapeType="1"/>
            </p:cNvSpPr>
            <p:nvPr/>
          </p:nvSpPr>
          <p:spPr bwMode="auto">
            <a:xfrm flipV="1">
              <a:off x="1376" y="2164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1" name="Arc 31"/>
            <p:cNvSpPr>
              <a:spLocks/>
            </p:cNvSpPr>
            <p:nvPr/>
          </p:nvSpPr>
          <p:spPr bwMode="auto">
            <a:xfrm>
              <a:off x="1700" y="2332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2" name="Arc 32"/>
            <p:cNvSpPr>
              <a:spLocks/>
            </p:cNvSpPr>
            <p:nvPr/>
          </p:nvSpPr>
          <p:spPr bwMode="auto">
            <a:xfrm>
              <a:off x="1704" y="2336"/>
              <a:ext cx="156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3" name="Arc 33"/>
            <p:cNvSpPr>
              <a:spLocks/>
            </p:cNvSpPr>
            <p:nvPr/>
          </p:nvSpPr>
          <p:spPr bwMode="auto">
            <a:xfrm>
              <a:off x="1700" y="2185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4" name="Arc 34"/>
            <p:cNvSpPr>
              <a:spLocks/>
            </p:cNvSpPr>
            <p:nvPr/>
          </p:nvSpPr>
          <p:spPr bwMode="auto">
            <a:xfrm>
              <a:off x="1704" y="2173"/>
              <a:ext cx="156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5" name="Oval 35"/>
            <p:cNvSpPr>
              <a:spLocks noChangeArrowheads="1"/>
            </p:cNvSpPr>
            <p:nvPr/>
          </p:nvSpPr>
          <p:spPr bwMode="auto">
            <a:xfrm>
              <a:off x="1308" y="224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>
              <a:off x="1860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1996" y="2336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>
              <a:off x="1244" y="178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>
              <a:off x="1244" y="240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1244" y="281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1" name="Line 41"/>
            <p:cNvSpPr>
              <a:spLocks noChangeShapeType="1"/>
            </p:cNvSpPr>
            <p:nvPr/>
          </p:nvSpPr>
          <p:spPr bwMode="auto">
            <a:xfrm>
              <a:off x="1032" y="282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2" name="Line 42"/>
            <p:cNvSpPr>
              <a:spLocks noChangeShapeType="1"/>
            </p:cNvSpPr>
            <p:nvPr/>
          </p:nvSpPr>
          <p:spPr bwMode="auto">
            <a:xfrm>
              <a:off x="1032" y="2412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3" name="Line 43"/>
            <p:cNvSpPr>
              <a:spLocks noChangeShapeType="1"/>
            </p:cNvSpPr>
            <p:nvPr/>
          </p:nvSpPr>
          <p:spPr bwMode="auto">
            <a:xfrm>
              <a:off x="1032" y="178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4" name="Line 44"/>
            <p:cNvSpPr>
              <a:spLocks noChangeShapeType="1"/>
            </p:cNvSpPr>
            <p:nvPr/>
          </p:nvSpPr>
          <p:spPr bwMode="auto">
            <a:xfrm>
              <a:off x="1032" y="144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5" name="Line 45"/>
            <p:cNvSpPr>
              <a:spLocks noChangeShapeType="1"/>
            </p:cNvSpPr>
            <p:nvPr/>
          </p:nvSpPr>
          <p:spPr bwMode="auto">
            <a:xfrm>
              <a:off x="1036" y="178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6" name="Rectangle 46"/>
            <p:cNvSpPr>
              <a:spLocks noChangeArrowheads="1"/>
            </p:cNvSpPr>
            <p:nvPr/>
          </p:nvSpPr>
          <p:spPr bwMode="auto">
            <a:xfrm>
              <a:off x="1016" y="1768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7" name="Line 47"/>
            <p:cNvSpPr>
              <a:spLocks noChangeShapeType="1"/>
            </p:cNvSpPr>
            <p:nvPr/>
          </p:nvSpPr>
          <p:spPr bwMode="auto">
            <a:xfrm>
              <a:off x="1036" y="240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8" name="Rectangle 48"/>
            <p:cNvSpPr>
              <a:spLocks noChangeArrowheads="1"/>
            </p:cNvSpPr>
            <p:nvPr/>
          </p:nvSpPr>
          <p:spPr bwMode="auto">
            <a:xfrm>
              <a:off x="1016" y="2392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9" name="Line 49"/>
            <p:cNvSpPr>
              <a:spLocks noChangeShapeType="1"/>
            </p:cNvSpPr>
            <p:nvPr/>
          </p:nvSpPr>
          <p:spPr bwMode="auto">
            <a:xfrm>
              <a:off x="1036" y="281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0" name="Rectangle 50"/>
            <p:cNvSpPr>
              <a:spLocks noChangeArrowheads="1"/>
            </p:cNvSpPr>
            <p:nvPr/>
          </p:nvSpPr>
          <p:spPr bwMode="auto">
            <a:xfrm>
              <a:off x="1016" y="280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1" name="Line 51"/>
            <p:cNvSpPr>
              <a:spLocks noChangeShapeType="1"/>
            </p:cNvSpPr>
            <p:nvPr/>
          </p:nvSpPr>
          <p:spPr bwMode="auto">
            <a:xfrm>
              <a:off x="1244" y="192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2" name="Line 52"/>
            <p:cNvSpPr>
              <a:spLocks noChangeShapeType="1"/>
            </p:cNvSpPr>
            <p:nvPr/>
          </p:nvSpPr>
          <p:spPr bwMode="auto">
            <a:xfrm>
              <a:off x="1244" y="295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3" name="Line 53"/>
            <p:cNvSpPr>
              <a:spLocks noChangeShapeType="1"/>
            </p:cNvSpPr>
            <p:nvPr/>
          </p:nvSpPr>
          <p:spPr bwMode="auto">
            <a:xfrm>
              <a:off x="1168" y="29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4" name="Line 54"/>
            <p:cNvSpPr>
              <a:spLocks noChangeShapeType="1"/>
            </p:cNvSpPr>
            <p:nvPr/>
          </p:nvSpPr>
          <p:spPr bwMode="auto">
            <a:xfrm>
              <a:off x="1168" y="1924"/>
              <a:ext cx="0" cy="10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5" name="Line 55"/>
            <p:cNvSpPr>
              <a:spLocks noChangeShapeType="1"/>
            </p:cNvSpPr>
            <p:nvPr/>
          </p:nvSpPr>
          <p:spPr bwMode="auto">
            <a:xfrm>
              <a:off x="1168" y="1444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6" name="Line 56"/>
            <p:cNvSpPr>
              <a:spLocks noChangeShapeType="1"/>
            </p:cNvSpPr>
            <p:nvPr/>
          </p:nvSpPr>
          <p:spPr bwMode="auto">
            <a:xfrm>
              <a:off x="1172" y="192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7" name="Rectangle 57"/>
            <p:cNvSpPr>
              <a:spLocks noChangeArrowheads="1"/>
            </p:cNvSpPr>
            <p:nvPr/>
          </p:nvSpPr>
          <p:spPr bwMode="auto">
            <a:xfrm>
              <a:off x="1152" y="1912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8" name="Line 58"/>
            <p:cNvSpPr>
              <a:spLocks noChangeShapeType="1"/>
            </p:cNvSpPr>
            <p:nvPr/>
          </p:nvSpPr>
          <p:spPr bwMode="auto">
            <a:xfrm>
              <a:off x="1172" y="295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9" name="Rectangle 59"/>
            <p:cNvSpPr>
              <a:spLocks noChangeArrowheads="1"/>
            </p:cNvSpPr>
            <p:nvPr/>
          </p:nvSpPr>
          <p:spPr bwMode="auto">
            <a:xfrm>
              <a:off x="1152" y="2944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0" name="Line 60"/>
            <p:cNvSpPr>
              <a:spLocks noChangeShapeType="1"/>
            </p:cNvSpPr>
            <p:nvPr/>
          </p:nvSpPr>
          <p:spPr bwMode="auto">
            <a:xfrm>
              <a:off x="1860" y="17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1" name="Line 61"/>
            <p:cNvSpPr>
              <a:spLocks noChangeShapeType="1"/>
            </p:cNvSpPr>
            <p:nvPr/>
          </p:nvSpPr>
          <p:spPr bwMode="auto">
            <a:xfrm>
              <a:off x="1996" y="2200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2" name="Line 62"/>
            <p:cNvSpPr>
              <a:spLocks noChangeShapeType="1"/>
            </p:cNvSpPr>
            <p:nvPr/>
          </p:nvSpPr>
          <p:spPr bwMode="auto">
            <a:xfrm>
              <a:off x="1992" y="1788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3" name="Line 63"/>
            <p:cNvSpPr>
              <a:spLocks noChangeShapeType="1"/>
            </p:cNvSpPr>
            <p:nvPr/>
          </p:nvSpPr>
          <p:spPr bwMode="auto">
            <a:xfrm>
              <a:off x="1860" y="288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4" name="Line 64"/>
            <p:cNvSpPr>
              <a:spLocks noChangeShapeType="1"/>
            </p:cNvSpPr>
            <p:nvPr/>
          </p:nvSpPr>
          <p:spPr bwMode="auto">
            <a:xfrm>
              <a:off x="1996" y="247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5" name="Line 65"/>
            <p:cNvSpPr>
              <a:spLocks noChangeShapeType="1"/>
            </p:cNvSpPr>
            <p:nvPr/>
          </p:nvSpPr>
          <p:spPr bwMode="auto">
            <a:xfrm>
              <a:off x="1992" y="2476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6" name="Line 66"/>
            <p:cNvSpPr>
              <a:spLocks noChangeShapeType="1"/>
            </p:cNvSpPr>
            <p:nvPr/>
          </p:nvSpPr>
          <p:spPr bwMode="auto">
            <a:xfrm>
              <a:off x="1244" y="164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7" name="Line 67"/>
            <p:cNvSpPr>
              <a:spLocks noChangeShapeType="1"/>
            </p:cNvSpPr>
            <p:nvPr/>
          </p:nvSpPr>
          <p:spPr bwMode="auto">
            <a:xfrm>
              <a:off x="1244" y="226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8" name="Line 68"/>
            <p:cNvSpPr>
              <a:spLocks noChangeShapeType="1"/>
            </p:cNvSpPr>
            <p:nvPr/>
          </p:nvSpPr>
          <p:spPr bwMode="auto">
            <a:xfrm>
              <a:off x="888" y="2268"/>
              <a:ext cx="0" cy="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9" name="Line 69"/>
            <p:cNvSpPr>
              <a:spLocks noChangeShapeType="1"/>
            </p:cNvSpPr>
            <p:nvPr/>
          </p:nvSpPr>
          <p:spPr bwMode="auto">
            <a:xfrm>
              <a:off x="888" y="1652"/>
              <a:ext cx="0" cy="6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0" name="Line 70"/>
            <p:cNvSpPr>
              <a:spLocks noChangeShapeType="1"/>
            </p:cNvSpPr>
            <p:nvPr/>
          </p:nvSpPr>
          <p:spPr bwMode="auto">
            <a:xfrm>
              <a:off x="888" y="144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1" name="Line 71"/>
            <p:cNvSpPr>
              <a:spLocks noChangeShapeType="1"/>
            </p:cNvSpPr>
            <p:nvPr/>
          </p:nvSpPr>
          <p:spPr bwMode="auto">
            <a:xfrm>
              <a:off x="892" y="1648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2" name="Rectangle 72"/>
            <p:cNvSpPr>
              <a:spLocks noChangeArrowheads="1"/>
            </p:cNvSpPr>
            <p:nvPr/>
          </p:nvSpPr>
          <p:spPr bwMode="auto">
            <a:xfrm>
              <a:off x="880" y="1632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3" name="Line 73"/>
            <p:cNvSpPr>
              <a:spLocks noChangeShapeType="1"/>
            </p:cNvSpPr>
            <p:nvPr/>
          </p:nvSpPr>
          <p:spPr bwMode="auto">
            <a:xfrm>
              <a:off x="892" y="2264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4" name="Rectangle 74"/>
            <p:cNvSpPr>
              <a:spLocks noChangeArrowheads="1"/>
            </p:cNvSpPr>
            <p:nvPr/>
          </p:nvSpPr>
          <p:spPr bwMode="auto">
            <a:xfrm>
              <a:off x="880" y="225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5" name="Line 75"/>
            <p:cNvSpPr>
              <a:spLocks noChangeShapeType="1"/>
            </p:cNvSpPr>
            <p:nvPr/>
          </p:nvSpPr>
          <p:spPr bwMode="auto">
            <a:xfrm>
              <a:off x="2620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9037" name="Group 77"/>
          <p:cNvGrpSpPr>
            <a:grpSpLocks/>
          </p:cNvGrpSpPr>
          <p:nvPr/>
        </p:nvGrpSpPr>
        <p:grpSpPr bwMode="auto">
          <a:xfrm>
            <a:off x="5483225" y="2717800"/>
            <a:ext cx="3079750" cy="2717800"/>
            <a:chOff x="3184" y="1444"/>
            <a:chExt cx="1940" cy="1712"/>
          </a:xfrm>
        </p:grpSpPr>
        <p:sp>
          <p:nvSpPr>
            <p:cNvPr id="169038" name="Line 78"/>
            <p:cNvSpPr>
              <a:spLocks noChangeShapeType="1"/>
            </p:cNvSpPr>
            <p:nvPr/>
          </p:nvSpPr>
          <p:spPr bwMode="auto">
            <a:xfrm>
              <a:off x="3684" y="161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9" name="Line 79"/>
            <p:cNvSpPr>
              <a:spLocks noChangeShapeType="1"/>
            </p:cNvSpPr>
            <p:nvPr/>
          </p:nvSpPr>
          <p:spPr bwMode="auto">
            <a:xfrm>
              <a:off x="3684" y="1952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0" name="Line 80"/>
            <p:cNvSpPr>
              <a:spLocks noChangeShapeType="1"/>
            </p:cNvSpPr>
            <p:nvPr/>
          </p:nvSpPr>
          <p:spPr bwMode="auto">
            <a:xfrm>
              <a:off x="3680" y="1620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1" name="Arc 81"/>
            <p:cNvSpPr>
              <a:spLocks/>
            </p:cNvSpPr>
            <p:nvPr/>
          </p:nvSpPr>
          <p:spPr bwMode="auto">
            <a:xfrm>
              <a:off x="4020" y="1633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2" name="Arc 82"/>
            <p:cNvSpPr>
              <a:spLocks/>
            </p:cNvSpPr>
            <p:nvPr/>
          </p:nvSpPr>
          <p:spPr bwMode="auto">
            <a:xfrm>
              <a:off x="4020" y="1621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3" name="Arc 83"/>
            <p:cNvSpPr>
              <a:spLocks/>
            </p:cNvSpPr>
            <p:nvPr/>
          </p:nvSpPr>
          <p:spPr bwMode="auto">
            <a:xfrm>
              <a:off x="4020" y="1780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4" name="Arc 84"/>
            <p:cNvSpPr>
              <a:spLocks/>
            </p:cNvSpPr>
            <p:nvPr/>
          </p:nvSpPr>
          <p:spPr bwMode="auto">
            <a:xfrm>
              <a:off x="4020" y="1784"/>
              <a:ext cx="160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5" name="Oval 85"/>
            <p:cNvSpPr>
              <a:spLocks noChangeArrowheads="1"/>
            </p:cNvSpPr>
            <p:nvPr/>
          </p:nvSpPr>
          <p:spPr bwMode="auto">
            <a:xfrm>
              <a:off x="4192" y="1768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6" name="Oval 86"/>
            <p:cNvSpPr>
              <a:spLocks noChangeArrowheads="1"/>
            </p:cNvSpPr>
            <p:nvPr/>
          </p:nvSpPr>
          <p:spPr bwMode="auto">
            <a:xfrm>
              <a:off x="4180" y="176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7" name="Oval 87"/>
            <p:cNvSpPr>
              <a:spLocks noChangeArrowheads="1"/>
            </p:cNvSpPr>
            <p:nvPr/>
          </p:nvSpPr>
          <p:spPr bwMode="auto">
            <a:xfrm>
              <a:off x="3612" y="190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8" name="Oval 88"/>
            <p:cNvSpPr>
              <a:spLocks noChangeArrowheads="1"/>
            </p:cNvSpPr>
            <p:nvPr/>
          </p:nvSpPr>
          <p:spPr bwMode="auto">
            <a:xfrm>
              <a:off x="3612" y="176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9" name="Line 89"/>
            <p:cNvSpPr>
              <a:spLocks noChangeShapeType="1"/>
            </p:cNvSpPr>
            <p:nvPr/>
          </p:nvSpPr>
          <p:spPr bwMode="auto">
            <a:xfrm>
              <a:off x="3684" y="250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0" name="Line 90"/>
            <p:cNvSpPr>
              <a:spLocks noChangeShapeType="1"/>
            </p:cNvSpPr>
            <p:nvPr/>
          </p:nvSpPr>
          <p:spPr bwMode="auto">
            <a:xfrm>
              <a:off x="3684" y="2168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1" name="Line 91"/>
            <p:cNvSpPr>
              <a:spLocks noChangeShapeType="1"/>
            </p:cNvSpPr>
            <p:nvPr/>
          </p:nvSpPr>
          <p:spPr bwMode="auto">
            <a:xfrm flipV="1">
              <a:off x="3680" y="2164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2" name="Arc 92"/>
            <p:cNvSpPr>
              <a:spLocks/>
            </p:cNvSpPr>
            <p:nvPr/>
          </p:nvSpPr>
          <p:spPr bwMode="auto">
            <a:xfrm>
              <a:off x="4020" y="2332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3" name="Arc 93"/>
            <p:cNvSpPr>
              <a:spLocks/>
            </p:cNvSpPr>
            <p:nvPr/>
          </p:nvSpPr>
          <p:spPr bwMode="auto">
            <a:xfrm>
              <a:off x="4020" y="2336"/>
              <a:ext cx="160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4" name="Arc 94"/>
            <p:cNvSpPr>
              <a:spLocks/>
            </p:cNvSpPr>
            <p:nvPr/>
          </p:nvSpPr>
          <p:spPr bwMode="auto">
            <a:xfrm>
              <a:off x="4020" y="2185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5" name="Arc 95"/>
            <p:cNvSpPr>
              <a:spLocks/>
            </p:cNvSpPr>
            <p:nvPr/>
          </p:nvSpPr>
          <p:spPr bwMode="auto">
            <a:xfrm>
              <a:off x="4020" y="2173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6" name="Oval 96"/>
            <p:cNvSpPr>
              <a:spLocks noChangeArrowheads="1"/>
            </p:cNvSpPr>
            <p:nvPr/>
          </p:nvSpPr>
          <p:spPr bwMode="auto">
            <a:xfrm>
              <a:off x="4192" y="2320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7" name="Oval 97"/>
            <p:cNvSpPr>
              <a:spLocks noChangeArrowheads="1"/>
            </p:cNvSpPr>
            <p:nvPr/>
          </p:nvSpPr>
          <p:spPr bwMode="auto">
            <a:xfrm>
              <a:off x="4180" y="2316"/>
              <a:ext cx="56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8" name="Oval 98"/>
            <p:cNvSpPr>
              <a:spLocks noChangeArrowheads="1"/>
            </p:cNvSpPr>
            <p:nvPr/>
          </p:nvSpPr>
          <p:spPr bwMode="auto">
            <a:xfrm>
              <a:off x="3612" y="224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9" name="Line 99"/>
            <p:cNvSpPr>
              <a:spLocks noChangeShapeType="1"/>
            </p:cNvSpPr>
            <p:nvPr/>
          </p:nvSpPr>
          <p:spPr bwMode="auto">
            <a:xfrm>
              <a:off x="3684" y="305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0" name="Line 100"/>
            <p:cNvSpPr>
              <a:spLocks noChangeShapeType="1"/>
            </p:cNvSpPr>
            <p:nvPr/>
          </p:nvSpPr>
          <p:spPr bwMode="auto">
            <a:xfrm>
              <a:off x="3684" y="2720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1" name="Line 101"/>
            <p:cNvSpPr>
              <a:spLocks noChangeShapeType="1"/>
            </p:cNvSpPr>
            <p:nvPr/>
          </p:nvSpPr>
          <p:spPr bwMode="auto">
            <a:xfrm flipV="1">
              <a:off x="3680" y="2716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2" name="Arc 102"/>
            <p:cNvSpPr>
              <a:spLocks/>
            </p:cNvSpPr>
            <p:nvPr/>
          </p:nvSpPr>
          <p:spPr bwMode="auto">
            <a:xfrm>
              <a:off x="4020" y="2884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3" name="Arc 103"/>
            <p:cNvSpPr>
              <a:spLocks/>
            </p:cNvSpPr>
            <p:nvPr/>
          </p:nvSpPr>
          <p:spPr bwMode="auto">
            <a:xfrm>
              <a:off x="4020" y="2884"/>
              <a:ext cx="160" cy="1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4" name="Arc 104"/>
            <p:cNvSpPr>
              <a:spLocks/>
            </p:cNvSpPr>
            <p:nvPr/>
          </p:nvSpPr>
          <p:spPr bwMode="auto">
            <a:xfrm>
              <a:off x="4020" y="2737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5" name="Arc 105"/>
            <p:cNvSpPr>
              <a:spLocks/>
            </p:cNvSpPr>
            <p:nvPr/>
          </p:nvSpPr>
          <p:spPr bwMode="auto">
            <a:xfrm>
              <a:off x="4020" y="2725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6" name="Oval 106"/>
            <p:cNvSpPr>
              <a:spLocks noChangeArrowheads="1"/>
            </p:cNvSpPr>
            <p:nvPr/>
          </p:nvSpPr>
          <p:spPr bwMode="auto">
            <a:xfrm>
              <a:off x="4192" y="2872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7" name="Oval 107"/>
            <p:cNvSpPr>
              <a:spLocks noChangeArrowheads="1"/>
            </p:cNvSpPr>
            <p:nvPr/>
          </p:nvSpPr>
          <p:spPr bwMode="auto">
            <a:xfrm>
              <a:off x="4180" y="286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8" name="Arc 108"/>
            <p:cNvSpPr>
              <a:spLocks/>
            </p:cNvSpPr>
            <p:nvPr/>
          </p:nvSpPr>
          <p:spPr bwMode="auto">
            <a:xfrm>
              <a:off x="4464" y="2332"/>
              <a:ext cx="51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9" name="Arc 109"/>
            <p:cNvSpPr>
              <a:spLocks/>
            </p:cNvSpPr>
            <p:nvPr/>
          </p:nvSpPr>
          <p:spPr bwMode="auto">
            <a:xfrm>
              <a:off x="4464" y="2332"/>
              <a:ext cx="51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0" name="Arc 110"/>
            <p:cNvSpPr>
              <a:spLocks/>
            </p:cNvSpPr>
            <p:nvPr/>
          </p:nvSpPr>
          <p:spPr bwMode="auto">
            <a:xfrm>
              <a:off x="4492" y="2201"/>
              <a:ext cx="48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1" name="Arc 111"/>
            <p:cNvSpPr>
              <a:spLocks/>
            </p:cNvSpPr>
            <p:nvPr/>
          </p:nvSpPr>
          <p:spPr bwMode="auto">
            <a:xfrm>
              <a:off x="4492" y="2189"/>
              <a:ext cx="488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2" name="Arc 112"/>
            <p:cNvSpPr>
              <a:spLocks/>
            </p:cNvSpPr>
            <p:nvPr/>
          </p:nvSpPr>
          <p:spPr bwMode="auto">
            <a:xfrm>
              <a:off x="4464" y="2201"/>
              <a:ext cx="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3" name="Arc 113"/>
            <p:cNvSpPr>
              <a:spLocks/>
            </p:cNvSpPr>
            <p:nvPr/>
          </p:nvSpPr>
          <p:spPr bwMode="auto">
            <a:xfrm>
              <a:off x="4464" y="2189"/>
              <a:ext cx="76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4" name="Arc 114"/>
            <p:cNvSpPr>
              <a:spLocks/>
            </p:cNvSpPr>
            <p:nvPr/>
          </p:nvSpPr>
          <p:spPr bwMode="auto">
            <a:xfrm>
              <a:off x="4464" y="2344"/>
              <a:ext cx="6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5" name="Arc 115"/>
            <p:cNvSpPr>
              <a:spLocks/>
            </p:cNvSpPr>
            <p:nvPr/>
          </p:nvSpPr>
          <p:spPr bwMode="auto">
            <a:xfrm>
              <a:off x="4464" y="2348"/>
              <a:ext cx="7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6" name="Oval 116"/>
            <p:cNvSpPr>
              <a:spLocks noChangeArrowheads="1"/>
            </p:cNvSpPr>
            <p:nvPr/>
          </p:nvSpPr>
          <p:spPr bwMode="auto">
            <a:xfrm>
              <a:off x="4444" y="2172"/>
              <a:ext cx="56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7" name="Oval 117"/>
            <p:cNvSpPr>
              <a:spLocks noChangeArrowheads="1"/>
            </p:cNvSpPr>
            <p:nvPr/>
          </p:nvSpPr>
          <p:spPr bwMode="auto">
            <a:xfrm>
              <a:off x="4484" y="2316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8" name="Line 118"/>
            <p:cNvSpPr>
              <a:spLocks noChangeShapeType="1"/>
            </p:cNvSpPr>
            <p:nvPr/>
          </p:nvSpPr>
          <p:spPr bwMode="auto">
            <a:xfrm flipH="1">
              <a:off x="4436" y="2336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9" name="Line 119"/>
            <p:cNvSpPr>
              <a:spLocks noChangeShapeType="1"/>
            </p:cNvSpPr>
            <p:nvPr/>
          </p:nvSpPr>
          <p:spPr bwMode="auto">
            <a:xfrm flipH="1">
              <a:off x="4452" y="24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0" name="Line 120"/>
            <p:cNvSpPr>
              <a:spLocks noChangeShapeType="1"/>
            </p:cNvSpPr>
            <p:nvPr/>
          </p:nvSpPr>
          <p:spPr bwMode="auto">
            <a:xfrm>
              <a:off x="4372" y="233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1" name="Line 121"/>
            <p:cNvSpPr>
              <a:spLocks noChangeShapeType="1"/>
            </p:cNvSpPr>
            <p:nvPr/>
          </p:nvSpPr>
          <p:spPr bwMode="auto">
            <a:xfrm>
              <a:off x="4236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2" name="Line 122"/>
            <p:cNvSpPr>
              <a:spLocks noChangeShapeType="1"/>
            </p:cNvSpPr>
            <p:nvPr/>
          </p:nvSpPr>
          <p:spPr bwMode="auto">
            <a:xfrm>
              <a:off x="3548" y="281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3" name="Line 123"/>
            <p:cNvSpPr>
              <a:spLocks noChangeShapeType="1"/>
            </p:cNvSpPr>
            <p:nvPr/>
          </p:nvSpPr>
          <p:spPr bwMode="auto">
            <a:xfrm>
              <a:off x="3548" y="240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4" name="Line 124"/>
            <p:cNvSpPr>
              <a:spLocks noChangeShapeType="1"/>
            </p:cNvSpPr>
            <p:nvPr/>
          </p:nvSpPr>
          <p:spPr bwMode="auto">
            <a:xfrm>
              <a:off x="3548" y="178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5" name="Line 125"/>
            <p:cNvSpPr>
              <a:spLocks noChangeShapeType="1"/>
            </p:cNvSpPr>
            <p:nvPr/>
          </p:nvSpPr>
          <p:spPr bwMode="auto">
            <a:xfrm>
              <a:off x="3336" y="282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6" name="Line 126"/>
            <p:cNvSpPr>
              <a:spLocks noChangeShapeType="1"/>
            </p:cNvSpPr>
            <p:nvPr/>
          </p:nvSpPr>
          <p:spPr bwMode="auto">
            <a:xfrm>
              <a:off x="3336" y="2412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7" name="Line 127"/>
            <p:cNvSpPr>
              <a:spLocks noChangeShapeType="1"/>
            </p:cNvSpPr>
            <p:nvPr/>
          </p:nvSpPr>
          <p:spPr bwMode="auto">
            <a:xfrm>
              <a:off x="3336" y="178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8" name="Line 128"/>
            <p:cNvSpPr>
              <a:spLocks noChangeShapeType="1"/>
            </p:cNvSpPr>
            <p:nvPr/>
          </p:nvSpPr>
          <p:spPr bwMode="auto">
            <a:xfrm>
              <a:off x="3336" y="144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9" name="Line 129"/>
            <p:cNvSpPr>
              <a:spLocks noChangeShapeType="1"/>
            </p:cNvSpPr>
            <p:nvPr/>
          </p:nvSpPr>
          <p:spPr bwMode="auto">
            <a:xfrm>
              <a:off x="3340" y="178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0" name="Rectangle 130"/>
            <p:cNvSpPr>
              <a:spLocks noChangeArrowheads="1"/>
            </p:cNvSpPr>
            <p:nvPr/>
          </p:nvSpPr>
          <p:spPr bwMode="auto">
            <a:xfrm>
              <a:off x="3320" y="1768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1" name="Line 131"/>
            <p:cNvSpPr>
              <a:spLocks noChangeShapeType="1"/>
            </p:cNvSpPr>
            <p:nvPr/>
          </p:nvSpPr>
          <p:spPr bwMode="auto">
            <a:xfrm>
              <a:off x="3340" y="240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2" name="Rectangle 132"/>
            <p:cNvSpPr>
              <a:spLocks noChangeArrowheads="1"/>
            </p:cNvSpPr>
            <p:nvPr/>
          </p:nvSpPr>
          <p:spPr bwMode="auto">
            <a:xfrm>
              <a:off x="3320" y="2392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3" name="Line 133"/>
            <p:cNvSpPr>
              <a:spLocks noChangeShapeType="1"/>
            </p:cNvSpPr>
            <p:nvPr/>
          </p:nvSpPr>
          <p:spPr bwMode="auto">
            <a:xfrm>
              <a:off x="3340" y="281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4" name="Rectangle 134"/>
            <p:cNvSpPr>
              <a:spLocks noChangeArrowheads="1"/>
            </p:cNvSpPr>
            <p:nvPr/>
          </p:nvSpPr>
          <p:spPr bwMode="auto">
            <a:xfrm>
              <a:off x="3320" y="280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5" name="Line 135"/>
            <p:cNvSpPr>
              <a:spLocks noChangeShapeType="1"/>
            </p:cNvSpPr>
            <p:nvPr/>
          </p:nvSpPr>
          <p:spPr bwMode="auto">
            <a:xfrm>
              <a:off x="3548" y="295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6" name="Line 136"/>
            <p:cNvSpPr>
              <a:spLocks noChangeShapeType="1"/>
            </p:cNvSpPr>
            <p:nvPr/>
          </p:nvSpPr>
          <p:spPr bwMode="auto">
            <a:xfrm>
              <a:off x="3548" y="192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7" name="Line 137"/>
            <p:cNvSpPr>
              <a:spLocks noChangeShapeType="1"/>
            </p:cNvSpPr>
            <p:nvPr/>
          </p:nvSpPr>
          <p:spPr bwMode="auto">
            <a:xfrm>
              <a:off x="3472" y="29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8" name="Line 138"/>
            <p:cNvSpPr>
              <a:spLocks noChangeShapeType="1"/>
            </p:cNvSpPr>
            <p:nvPr/>
          </p:nvSpPr>
          <p:spPr bwMode="auto">
            <a:xfrm>
              <a:off x="3472" y="1924"/>
              <a:ext cx="0" cy="10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9" name="Line 139"/>
            <p:cNvSpPr>
              <a:spLocks noChangeShapeType="1"/>
            </p:cNvSpPr>
            <p:nvPr/>
          </p:nvSpPr>
          <p:spPr bwMode="auto">
            <a:xfrm>
              <a:off x="3472" y="1444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0" name="Line 140"/>
            <p:cNvSpPr>
              <a:spLocks noChangeShapeType="1"/>
            </p:cNvSpPr>
            <p:nvPr/>
          </p:nvSpPr>
          <p:spPr bwMode="auto">
            <a:xfrm>
              <a:off x="3476" y="192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1" name="Rectangle 141"/>
            <p:cNvSpPr>
              <a:spLocks noChangeArrowheads="1"/>
            </p:cNvSpPr>
            <p:nvPr/>
          </p:nvSpPr>
          <p:spPr bwMode="auto">
            <a:xfrm>
              <a:off x="3456" y="1912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2" name="Line 142"/>
            <p:cNvSpPr>
              <a:spLocks noChangeShapeType="1"/>
            </p:cNvSpPr>
            <p:nvPr/>
          </p:nvSpPr>
          <p:spPr bwMode="auto">
            <a:xfrm>
              <a:off x="3476" y="295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3" name="Rectangle 143"/>
            <p:cNvSpPr>
              <a:spLocks noChangeArrowheads="1"/>
            </p:cNvSpPr>
            <p:nvPr/>
          </p:nvSpPr>
          <p:spPr bwMode="auto">
            <a:xfrm>
              <a:off x="3456" y="2944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4" name="Line 144"/>
            <p:cNvSpPr>
              <a:spLocks noChangeShapeType="1"/>
            </p:cNvSpPr>
            <p:nvPr/>
          </p:nvSpPr>
          <p:spPr bwMode="auto">
            <a:xfrm>
              <a:off x="4372" y="220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5" name="Line 145"/>
            <p:cNvSpPr>
              <a:spLocks noChangeShapeType="1"/>
            </p:cNvSpPr>
            <p:nvPr/>
          </p:nvSpPr>
          <p:spPr bwMode="auto">
            <a:xfrm>
              <a:off x="4236" y="17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6" name="Line 146"/>
            <p:cNvSpPr>
              <a:spLocks noChangeShapeType="1"/>
            </p:cNvSpPr>
            <p:nvPr/>
          </p:nvSpPr>
          <p:spPr bwMode="auto">
            <a:xfrm>
              <a:off x="4368" y="1788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7" name="Line 147"/>
            <p:cNvSpPr>
              <a:spLocks noChangeShapeType="1"/>
            </p:cNvSpPr>
            <p:nvPr/>
          </p:nvSpPr>
          <p:spPr bwMode="auto">
            <a:xfrm>
              <a:off x="4372" y="247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8" name="Line 148"/>
            <p:cNvSpPr>
              <a:spLocks noChangeShapeType="1"/>
            </p:cNvSpPr>
            <p:nvPr/>
          </p:nvSpPr>
          <p:spPr bwMode="auto">
            <a:xfrm>
              <a:off x="4236" y="288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9" name="Line 149"/>
            <p:cNvSpPr>
              <a:spLocks noChangeShapeType="1"/>
            </p:cNvSpPr>
            <p:nvPr/>
          </p:nvSpPr>
          <p:spPr bwMode="auto">
            <a:xfrm>
              <a:off x="4368" y="2476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0" name="Line 150"/>
            <p:cNvSpPr>
              <a:spLocks noChangeShapeType="1"/>
            </p:cNvSpPr>
            <p:nvPr/>
          </p:nvSpPr>
          <p:spPr bwMode="auto">
            <a:xfrm>
              <a:off x="3548" y="226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1" name="Line 151"/>
            <p:cNvSpPr>
              <a:spLocks noChangeShapeType="1"/>
            </p:cNvSpPr>
            <p:nvPr/>
          </p:nvSpPr>
          <p:spPr bwMode="auto">
            <a:xfrm>
              <a:off x="3548" y="164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2" name="Line 152"/>
            <p:cNvSpPr>
              <a:spLocks noChangeShapeType="1"/>
            </p:cNvSpPr>
            <p:nvPr/>
          </p:nvSpPr>
          <p:spPr bwMode="auto">
            <a:xfrm>
              <a:off x="3192" y="2268"/>
              <a:ext cx="0" cy="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3" name="Line 153"/>
            <p:cNvSpPr>
              <a:spLocks noChangeShapeType="1"/>
            </p:cNvSpPr>
            <p:nvPr/>
          </p:nvSpPr>
          <p:spPr bwMode="auto">
            <a:xfrm>
              <a:off x="3192" y="1652"/>
              <a:ext cx="0" cy="6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4" name="Line 154"/>
            <p:cNvSpPr>
              <a:spLocks noChangeShapeType="1"/>
            </p:cNvSpPr>
            <p:nvPr/>
          </p:nvSpPr>
          <p:spPr bwMode="auto">
            <a:xfrm>
              <a:off x="3192" y="144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5" name="Line 155"/>
            <p:cNvSpPr>
              <a:spLocks noChangeShapeType="1"/>
            </p:cNvSpPr>
            <p:nvPr/>
          </p:nvSpPr>
          <p:spPr bwMode="auto">
            <a:xfrm>
              <a:off x="3196" y="1648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6" name="Rectangle 156"/>
            <p:cNvSpPr>
              <a:spLocks noChangeArrowheads="1"/>
            </p:cNvSpPr>
            <p:nvPr/>
          </p:nvSpPr>
          <p:spPr bwMode="auto">
            <a:xfrm>
              <a:off x="3184" y="1632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7" name="Line 157"/>
            <p:cNvSpPr>
              <a:spLocks noChangeShapeType="1"/>
            </p:cNvSpPr>
            <p:nvPr/>
          </p:nvSpPr>
          <p:spPr bwMode="auto">
            <a:xfrm>
              <a:off x="3196" y="2264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8" name="Rectangle 158"/>
            <p:cNvSpPr>
              <a:spLocks noChangeArrowheads="1"/>
            </p:cNvSpPr>
            <p:nvPr/>
          </p:nvSpPr>
          <p:spPr bwMode="auto">
            <a:xfrm>
              <a:off x="3184" y="225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9" name="Line 159"/>
            <p:cNvSpPr>
              <a:spLocks noChangeShapeType="1"/>
            </p:cNvSpPr>
            <p:nvPr/>
          </p:nvSpPr>
          <p:spPr bwMode="auto">
            <a:xfrm>
              <a:off x="4996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20" name="Oval 160"/>
            <p:cNvSpPr>
              <a:spLocks noChangeArrowheads="1"/>
            </p:cNvSpPr>
            <p:nvPr/>
          </p:nvSpPr>
          <p:spPr bwMode="auto">
            <a:xfrm>
              <a:off x="4444" y="2444"/>
              <a:ext cx="56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21" name="Line 161"/>
            <p:cNvSpPr>
              <a:spLocks noChangeShapeType="1"/>
            </p:cNvSpPr>
            <p:nvPr/>
          </p:nvSpPr>
          <p:spPr bwMode="auto">
            <a:xfrm>
              <a:off x="4372" y="247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9122" name="Line 162"/>
          <p:cNvSpPr>
            <a:spLocks noChangeShapeType="1"/>
          </p:cNvSpPr>
          <p:nvPr/>
        </p:nvSpPr>
        <p:spPr bwMode="auto">
          <a:xfrm flipV="1">
            <a:off x="6948488" y="1828800"/>
            <a:ext cx="1449387" cy="1138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123" name="Line 163"/>
          <p:cNvSpPr>
            <a:spLocks noChangeShapeType="1"/>
          </p:cNvSpPr>
          <p:nvPr/>
        </p:nvSpPr>
        <p:spPr bwMode="auto">
          <a:xfrm flipH="1" flipV="1">
            <a:off x="6708775" y="1828800"/>
            <a:ext cx="1665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124" name="Line 164"/>
          <p:cNvSpPr>
            <a:spLocks noChangeShapeType="1"/>
          </p:cNvSpPr>
          <p:nvPr/>
        </p:nvSpPr>
        <p:spPr bwMode="auto">
          <a:xfrm>
            <a:off x="7285038" y="22098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125" name="Line 165"/>
          <p:cNvSpPr>
            <a:spLocks noChangeShapeType="1"/>
          </p:cNvSpPr>
          <p:nvPr/>
        </p:nvSpPr>
        <p:spPr bwMode="auto">
          <a:xfrm flipV="1">
            <a:off x="8059738" y="2209800"/>
            <a:ext cx="368300" cy="1660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126" name="Rectangle 1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Two-level logic using NAND gates</a:t>
            </a:r>
          </a:p>
        </p:txBody>
      </p:sp>
      <p:sp>
        <p:nvSpPr>
          <p:cNvPr id="169127" name="Rectangle 16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Replace minterm AND gates with NAND gates</a:t>
            </a:r>
          </a:p>
          <a:p>
            <a:r>
              <a:rPr lang="en-US" altLang="ko-KR">
                <a:ea typeface="굴림" pitchFamily="50" charset="-127"/>
              </a:rPr>
              <a:t>Place compensating inversion at inputs of OR gate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8FC-7ABE-4424-ABED-A2F2276873B7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682625" y="3892550"/>
            <a:ext cx="2470150" cy="2273300"/>
            <a:chOff x="296" y="2020"/>
            <a:chExt cx="1556" cy="1432"/>
          </a:xfrm>
        </p:grpSpPr>
        <p:sp>
          <p:nvSpPr>
            <p:cNvPr id="171011" name="Line 3"/>
            <p:cNvSpPr>
              <a:spLocks noChangeShapeType="1"/>
            </p:cNvSpPr>
            <p:nvPr/>
          </p:nvSpPr>
          <p:spPr bwMode="auto">
            <a:xfrm>
              <a:off x="716" y="2160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2" name="Line 4"/>
            <p:cNvSpPr>
              <a:spLocks noChangeShapeType="1"/>
            </p:cNvSpPr>
            <p:nvPr/>
          </p:nvSpPr>
          <p:spPr bwMode="auto">
            <a:xfrm>
              <a:off x="716" y="244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3" name="Line 5"/>
            <p:cNvSpPr>
              <a:spLocks noChangeShapeType="1"/>
            </p:cNvSpPr>
            <p:nvPr/>
          </p:nvSpPr>
          <p:spPr bwMode="auto">
            <a:xfrm>
              <a:off x="712" y="216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4" name="Arc 6"/>
            <p:cNvSpPr>
              <a:spLocks/>
            </p:cNvSpPr>
            <p:nvPr/>
          </p:nvSpPr>
          <p:spPr bwMode="auto">
            <a:xfrm>
              <a:off x="980" y="2177"/>
              <a:ext cx="124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5" name="Arc 7"/>
            <p:cNvSpPr>
              <a:spLocks/>
            </p:cNvSpPr>
            <p:nvPr/>
          </p:nvSpPr>
          <p:spPr bwMode="auto">
            <a:xfrm>
              <a:off x="984" y="2165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6" name="Arc 8"/>
            <p:cNvSpPr>
              <a:spLocks/>
            </p:cNvSpPr>
            <p:nvPr/>
          </p:nvSpPr>
          <p:spPr bwMode="auto">
            <a:xfrm>
              <a:off x="980" y="2300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7" name="Arc 9"/>
            <p:cNvSpPr>
              <a:spLocks/>
            </p:cNvSpPr>
            <p:nvPr/>
          </p:nvSpPr>
          <p:spPr bwMode="auto">
            <a:xfrm>
              <a:off x="984" y="2308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652" y="24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9" name="Oval 11"/>
            <p:cNvSpPr>
              <a:spLocks noChangeArrowheads="1"/>
            </p:cNvSpPr>
            <p:nvPr/>
          </p:nvSpPr>
          <p:spPr bwMode="auto">
            <a:xfrm>
              <a:off x="652" y="2292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0" name="Line 12"/>
            <p:cNvSpPr>
              <a:spLocks noChangeShapeType="1"/>
            </p:cNvSpPr>
            <p:nvPr/>
          </p:nvSpPr>
          <p:spPr bwMode="auto">
            <a:xfrm>
              <a:off x="716" y="3088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1" name="Line 13"/>
            <p:cNvSpPr>
              <a:spLocks noChangeShapeType="1"/>
            </p:cNvSpPr>
            <p:nvPr/>
          </p:nvSpPr>
          <p:spPr bwMode="auto">
            <a:xfrm>
              <a:off x="716" y="336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712" y="3092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3" name="Arc 15"/>
            <p:cNvSpPr>
              <a:spLocks/>
            </p:cNvSpPr>
            <p:nvPr/>
          </p:nvSpPr>
          <p:spPr bwMode="auto">
            <a:xfrm>
              <a:off x="980" y="3105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4" name="Arc 16"/>
            <p:cNvSpPr>
              <a:spLocks/>
            </p:cNvSpPr>
            <p:nvPr/>
          </p:nvSpPr>
          <p:spPr bwMode="auto">
            <a:xfrm>
              <a:off x="984" y="309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5" name="Arc 17"/>
            <p:cNvSpPr>
              <a:spLocks/>
            </p:cNvSpPr>
            <p:nvPr/>
          </p:nvSpPr>
          <p:spPr bwMode="auto">
            <a:xfrm>
              <a:off x="980" y="3228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6" name="Arc 18"/>
            <p:cNvSpPr>
              <a:spLocks/>
            </p:cNvSpPr>
            <p:nvPr/>
          </p:nvSpPr>
          <p:spPr bwMode="auto">
            <a:xfrm>
              <a:off x="984" y="3224"/>
              <a:ext cx="13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7" name="Arc 19"/>
            <p:cNvSpPr>
              <a:spLocks/>
            </p:cNvSpPr>
            <p:nvPr/>
          </p:nvSpPr>
          <p:spPr bwMode="auto">
            <a:xfrm>
              <a:off x="1304" y="2657"/>
              <a:ext cx="42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8" name="Arc 20"/>
            <p:cNvSpPr>
              <a:spLocks/>
            </p:cNvSpPr>
            <p:nvPr/>
          </p:nvSpPr>
          <p:spPr bwMode="auto">
            <a:xfrm>
              <a:off x="1304" y="2645"/>
              <a:ext cx="42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9" name="Arc 21"/>
            <p:cNvSpPr>
              <a:spLocks/>
            </p:cNvSpPr>
            <p:nvPr/>
          </p:nvSpPr>
          <p:spPr bwMode="auto">
            <a:xfrm>
              <a:off x="1328" y="2764"/>
              <a:ext cx="400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0" name="Arc 22"/>
            <p:cNvSpPr>
              <a:spLocks/>
            </p:cNvSpPr>
            <p:nvPr/>
          </p:nvSpPr>
          <p:spPr bwMode="auto">
            <a:xfrm>
              <a:off x="1328" y="2764"/>
              <a:ext cx="40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1" name="Arc 23"/>
            <p:cNvSpPr>
              <a:spLocks/>
            </p:cNvSpPr>
            <p:nvPr/>
          </p:nvSpPr>
          <p:spPr bwMode="auto">
            <a:xfrm>
              <a:off x="1304" y="2764"/>
              <a:ext cx="56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2" name="Arc 24"/>
            <p:cNvSpPr>
              <a:spLocks/>
            </p:cNvSpPr>
            <p:nvPr/>
          </p:nvSpPr>
          <p:spPr bwMode="auto">
            <a:xfrm>
              <a:off x="1304" y="2764"/>
              <a:ext cx="60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3" name="Line 25"/>
            <p:cNvSpPr>
              <a:spLocks noChangeShapeType="1"/>
            </p:cNvSpPr>
            <p:nvPr/>
          </p:nvSpPr>
          <p:spPr bwMode="auto">
            <a:xfrm>
              <a:off x="1348" y="276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4" name="Arc 26"/>
            <p:cNvSpPr>
              <a:spLocks/>
            </p:cNvSpPr>
            <p:nvPr/>
          </p:nvSpPr>
          <p:spPr bwMode="auto">
            <a:xfrm>
              <a:off x="1304" y="2657"/>
              <a:ext cx="56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5" name="Arc 27"/>
            <p:cNvSpPr>
              <a:spLocks/>
            </p:cNvSpPr>
            <p:nvPr/>
          </p:nvSpPr>
          <p:spPr bwMode="auto">
            <a:xfrm>
              <a:off x="1304" y="2645"/>
              <a:ext cx="6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6" name="Line 28"/>
            <p:cNvSpPr>
              <a:spLocks noChangeShapeType="1"/>
            </p:cNvSpPr>
            <p:nvPr/>
          </p:nvSpPr>
          <p:spPr bwMode="auto">
            <a:xfrm>
              <a:off x="716" y="2904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7" name="Line 29"/>
            <p:cNvSpPr>
              <a:spLocks noChangeShapeType="1"/>
            </p:cNvSpPr>
            <p:nvPr/>
          </p:nvSpPr>
          <p:spPr bwMode="auto">
            <a:xfrm>
              <a:off x="716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8" name="Line 30"/>
            <p:cNvSpPr>
              <a:spLocks noChangeShapeType="1"/>
            </p:cNvSpPr>
            <p:nvPr/>
          </p:nvSpPr>
          <p:spPr bwMode="auto">
            <a:xfrm flipV="1">
              <a:off x="712" y="262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9" name="Arc 31"/>
            <p:cNvSpPr>
              <a:spLocks/>
            </p:cNvSpPr>
            <p:nvPr/>
          </p:nvSpPr>
          <p:spPr bwMode="auto">
            <a:xfrm>
              <a:off x="980" y="2764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0" name="Arc 32"/>
            <p:cNvSpPr>
              <a:spLocks/>
            </p:cNvSpPr>
            <p:nvPr/>
          </p:nvSpPr>
          <p:spPr bwMode="auto">
            <a:xfrm>
              <a:off x="984" y="276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1" name="Arc 33"/>
            <p:cNvSpPr>
              <a:spLocks/>
            </p:cNvSpPr>
            <p:nvPr/>
          </p:nvSpPr>
          <p:spPr bwMode="auto">
            <a:xfrm>
              <a:off x="980" y="264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2" name="Arc 34"/>
            <p:cNvSpPr>
              <a:spLocks/>
            </p:cNvSpPr>
            <p:nvPr/>
          </p:nvSpPr>
          <p:spPr bwMode="auto">
            <a:xfrm>
              <a:off x="984" y="262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3" name="Oval 35"/>
            <p:cNvSpPr>
              <a:spLocks noChangeArrowheads="1"/>
            </p:cNvSpPr>
            <p:nvPr/>
          </p:nvSpPr>
          <p:spPr bwMode="auto">
            <a:xfrm>
              <a:off x="652" y="269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4" name="Line 36"/>
            <p:cNvSpPr>
              <a:spLocks noChangeShapeType="1"/>
            </p:cNvSpPr>
            <p:nvPr/>
          </p:nvSpPr>
          <p:spPr bwMode="auto">
            <a:xfrm>
              <a:off x="1116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5" name="Line 37"/>
            <p:cNvSpPr>
              <a:spLocks noChangeShapeType="1"/>
            </p:cNvSpPr>
            <p:nvPr/>
          </p:nvSpPr>
          <p:spPr bwMode="auto">
            <a:xfrm>
              <a:off x="1228" y="276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6" name="Line 38"/>
            <p:cNvSpPr>
              <a:spLocks noChangeShapeType="1"/>
            </p:cNvSpPr>
            <p:nvPr/>
          </p:nvSpPr>
          <p:spPr bwMode="auto">
            <a:xfrm>
              <a:off x="604" y="23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7" name="Line 39"/>
            <p:cNvSpPr>
              <a:spLocks noChangeShapeType="1"/>
            </p:cNvSpPr>
            <p:nvPr/>
          </p:nvSpPr>
          <p:spPr bwMode="auto">
            <a:xfrm>
              <a:off x="604" y="2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8" name="Line 40"/>
            <p:cNvSpPr>
              <a:spLocks noChangeShapeType="1"/>
            </p:cNvSpPr>
            <p:nvPr/>
          </p:nvSpPr>
          <p:spPr bwMode="auto">
            <a:xfrm>
              <a:off x="604" y="31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>
              <a:off x="424" y="317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0" name="Line 42"/>
            <p:cNvSpPr>
              <a:spLocks noChangeShapeType="1"/>
            </p:cNvSpPr>
            <p:nvPr/>
          </p:nvSpPr>
          <p:spPr bwMode="auto">
            <a:xfrm>
              <a:off x="424" y="282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1" name="Line 43"/>
            <p:cNvSpPr>
              <a:spLocks noChangeShapeType="1"/>
            </p:cNvSpPr>
            <p:nvPr/>
          </p:nvSpPr>
          <p:spPr bwMode="auto">
            <a:xfrm>
              <a:off x="424" y="23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2" name="Line 44"/>
            <p:cNvSpPr>
              <a:spLocks noChangeShapeType="1"/>
            </p:cNvSpPr>
            <p:nvPr/>
          </p:nvSpPr>
          <p:spPr bwMode="auto">
            <a:xfrm>
              <a:off x="424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>
              <a:off x="428" y="230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4" name="Rectangle 46"/>
            <p:cNvSpPr>
              <a:spLocks noChangeArrowheads="1"/>
            </p:cNvSpPr>
            <p:nvPr/>
          </p:nvSpPr>
          <p:spPr bwMode="auto">
            <a:xfrm>
              <a:off x="408" y="2288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5" name="Line 47"/>
            <p:cNvSpPr>
              <a:spLocks noChangeShapeType="1"/>
            </p:cNvSpPr>
            <p:nvPr/>
          </p:nvSpPr>
          <p:spPr bwMode="auto">
            <a:xfrm>
              <a:off x="428" y="282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6" name="Rectangle 48"/>
            <p:cNvSpPr>
              <a:spLocks noChangeArrowheads="1"/>
            </p:cNvSpPr>
            <p:nvPr/>
          </p:nvSpPr>
          <p:spPr bwMode="auto">
            <a:xfrm>
              <a:off x="408" y="2816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7" name="Line 49"/>
            <p:cNvSpPr>
              <a:spLocks noChangeShapeType="1"/>
            </p:cNvSpPr>
            <p:nvPr/>
          </p:nvSpPr>
          <p:spPr bwMode="auto">
            <a:xfrm>
              <a:off x="428" y="3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8" name="Rectangle 50"/>
            <p:cNvSpPr>
              <a:spLocks noChangeArrowheads="1"/>
            </p:cNvSpPr>
            <p:nvPr/>
          </p:nvSpPr>
          <p:spPr bwMode="auto">
            <a:xfrm>
              <a:off x="408" y="3160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9" name="Line 51"/>
            <p:cNvSpPr>
              <a:spLocks noChangeShapeType="1"/>
            </p:cNvSpPr>
            <p:nvPr/>
          </p:nvSpPr>
          <p:spPr bwMode="auto">
            <a:xfrm>
              <a:off x="604" y="24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0" name="Line 52"/>
            <p:cNvSpPr>
              <a:spLocks noChangeShapeType="1"/>
            </p:cNvSpPr>
            <p:nvPr/>
          </p:nvSpPr>
          <p:spPr bwMode="auto">
            <a:xfrm>
              <a:off x="604" y="32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1" name="Line 53"/>
            <p:cNvSpPr>
              <a:spLocks noChangeShapeType="1"/>
            </p:cNvSpPr>
            <p:nvPr/>
          </p:nvSpPr>
          <p:spPr bwMode="auto">
            <a:xfrm>
              <a:off x="536" y="3284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2" name="Line 54"/>
            <p:cNvSpPr>
              <a:spLocks noChangeShapeType="1"/>
            </p:cNvSpPr>
            <p:nvPr/>
          </p:nvSpPr>
          <p:spPr bwMode="auto">
            <a:xfrm>
              <a:off x="536" y="2420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3" name="Line 55"/>
            <p:cNvSpPr>
              <a:spLocks noChangeShapeType="1"/>
            </p:cNvSpPr>
            <p:nvPr/>
          </p:nvSpPr>
          <p:spPr bwMode="auto">
            <a:xfrm>
              <a:off x="536" y="2020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4" name="Line 56"/>
            <p:cNvSpPr>
              <a:spLocks noChangeShapeType="1"/>
            </p:cNvSpPr>
            <p:nvPr/>
          </p:nvSpPr>
          <p:spPr bwMode="auto">
            <a:xfrm>
              <a:off x="540" y="241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5" name="Rectangle 57"/>
            <p:cNvSpPr>
              <a:spLocks noChangeArrowheads="1"/>
            </p:cNvSpPr>
            <p:nvPr/>
          </p:nvSpPr>
          <p:spPr bwMode="auto">
            <a:xfrm>
              <a:off x="520" y="2408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6" name="Line 58"/>
            <p:cNvSpPr>
              <a:spLocks noChangeShapeType="1"/>
            </p:cNvSpPr>
            <p:nvPr/>
          </p:nvSpPr>
          <p:spPr bwMode="auto">
            <a:xfrm>
              <a:off x="540" y="328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7" name="Rectangle 59"/>
            <p:cNvSpPr>
              <a:spLocks noChangeArrowheads="1"/>
            </p:cNvSpPr>
            <p:nvPr/>
          </p:nvSpPr>
          <p:spPr bwMode="auto">
            <a:xfrm>
              <a:off x="520" y="3280"/>
              <a:ext cx="40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8" name="Line 60"/>
            <p:cNvSpPr>
              <a:spLocks noChangeShapeType="1"/>
            </p:cNvSpPr>
            <p:nvPr/>
          </p:nvSpPr>
          <p:spPr bwMode="auto">
            <a:xfrm>
              <a:off x="1116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9" name="Line 61"/>
            <p:cNvSpPr>
              <a:spLocks noChangeShapeType="1"/>
            </p:cNvSpPr>
            <p:nvPr/>
          </p:nvSpPr>
          <p:spPr bwMode="auto">
            <a:xfrm>
              <a:off x="1228" y="26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0" name="Line 62"/>
            <p:cNvSpPr>
              <a:spLocks noChangeShapeType="1"/>
            </p:cNvSpPr>
            <p:nvPr/>
          </p:nvSpPr>
          <p:spPr bwMode="auto">
            <a:xfrm>
              <a:off x="1224" y="2308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1" name="Line 63"/>
            <p:cNvSpPr>
              <a:spLocks noChangeShapeType="1"/>
            </p:cNvSpPr>
            <p:nvPr/>
          </p:nvSpPr>
          <p:spPr bwMode="auto">
            <a:xfrm>
              <a:off x="1116" y="32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2" name="Line 64"/>
            <p:cNvSpPr>
              <a:spLocks noChangeShapeType="1"/>
            </p:cNvSpPr>
            <p:nvPr/>
          </p:nvSpPr>
          <p:spPr bwMode="auto">
            <a:xfrm>
              <a:off x="1228" y="28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3" name="Line 65"/>
            <p:cNvSpPr>
              <a:spLocks noChangeShapeType="1"/>
            </p:cNvSpPr>
            <p:nvPr/>
          </p:nvSpPr>
          <p:spPr bwMode="auto">
            <a:xfrm>
              <a:off x="1224" y="2884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4" name="Line 66"/>
            <p:cNvSpPr>
              <a:spLocks noChangeShapeType="1"/>
            </p:cNvSpPr>
            <p:nvPr/>
          </p:nvSpPr>
          <p:spPr bwMode="auto">
            <a:xfrm>
              <a:off x="604" y="21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5" name="Line 67"/>
            <p:cNvSpPr>
              <a:spLocks noChangeShapeType="1"/>
            </p:cNvSpPr>
            <p:nvPr/>
          </p:nvSpPr>
          <p:spPr bwMode="auto">
            <a:xfrm>
              <a:off x="604" y="27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6" name="Line 68"/>
            <p:cNvSpPr>
              <a:spLocks noChangeShapeType="1"/>
            </p:cNvSpPr>
            <p:nvPr/>
          </p:nvSpPr>
          <p:spPr bwMode="auto">
            <a:xfrm>
              <a:off x="304" y="2708"/>
              <a:ext cx="0" cy="7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7" name="Line 69"/>
            <p:cNvSpPr>
              <a:spLocks noChangeShapeType="1"/>
            </p:cNvSpPr>
            <p:nvPr/>
          </p:nvSpPr>
          <p:spPr bwMode="auto">
            <a:xfrm>
              <a:off x="304" y="2196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8" name="Line 70"/>
            <p:cNvSpPr>
              <a:spLocks noChangeShapeType="1"/>
            </p:cNvSpPr>
            <p:nvPr/>
          </p:nvSpPr>
          <p:spPr bwMode="auto">
            <a:xfrm>
              <a:off x="304" y="202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9" name="Line 71"/>
            <p:cNvSpPr>
              <a:spLocks noChangeShapeType="1"/>
            </p:cNvSpPr>
            <p:nvPr/>
          </p:nvSpPr>
          <p:spPr bwMode="auto">
            <a:xfrm>
              <a:off x="308" y="219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0" name="Rectangle 72"/>
            <p:cNvSpPr>
              <a:spLocks noChangeArrowheads="1"/>
            </p:cNvSpPr>
            <p:nvPr/>
          </p:nvSpPr>
          <p:spPr bwMode="auto">
            <a:xfrm>
              <a:off x="296" y="217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1" name="Line 73"/>
            <p:cNvSpPr>
              <a:spLocks noChangeShapeType="1"/>
            </p:cNvSpPr>
            <p:nvPr/>
          </p:nvSpPr>
          <p:spPr bwMode="auto">
            <a:xfrm>
              <a:off x="308" y="270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2" name="Rectangle 74"/>
            <p:cNvSpPr>
              <a:spLocks noChangeArrowheads="1"/>
            </p:cNvSpPr>
            <p:nvPr/>
          </p:nvSpPr>
          <p:spPr bwMode="auto">
            <a:xfrm>
              <a:off x="296" y="269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3" name="Line 75"/>
            <p:cNvSpPr>
              <a:spLocks noChangeShapeType="1"/>
            </p:cNvSpPr>
            <p:nvPr/>
          </p:nvSpPr>
          <p:spPr bwMode="auto">
            <a:xfrm>
              <a:off x="1748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1084" name="Group 76"/>
          <p:cNvGrpSpPr>
            <a:grpSpLocks/>
          </p:cNvGrpSpPr>
          <p:nvPr/>
        </p:nvGrpSpPr>
        <p:grpSpPr bwMode="auto">
          <a:xfrm>
            <a:off x="3425825" y="3892550"/>
            <a:ext cx="2571750" cy="2273300"/>
            <a:chOff x="2024" y="2020"/>
            <a:chExt cx="1620" cy="1432"/>
          </a:xfrm>
        </p:grpSpPr>
        <p:sp>
          <p:nvSpPr>
            <p:cNvPr id="171085" name="Line 77"/>
            <p:cNvSpPr>
              <a:spLocks noChangeShapeType="1"/>
            </p:cNvSpPr>
            <p:nvPr/>
          </p:nvSpPr>
          <p:spPr bwMode="auto">
            <a:xfrm>
              <a:off x="2444" y="216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6" name="Line 78"/>
            <p:cNvSpPr>
              <a:spLocks noChangeShapeType="1"/>
            </p:cNvSpPr>
            <p:nvPr/>
          </p:nvSpPr>
          <p:spPr bwMode="auto">
            <a:xfrm>
              <a:off x="2444" y="244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7" name="Line 79"/>
            <p:cNvSpPr>
              <a:spLocks noChangeShapeType="1"/>
            </p:cNvSpPr>
            <p:nvPr/>
          </p:nvSpPr>
          <p:spPr bwMode="auto">
            <a:xfrm>
              <a:off x="2440" y="216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8" name="Arc 80"/>
            <p:cNvSpPr>
              <a:spLocks/>
            </p:cNvSpPr>
            <p:nvPr/>
          </p:nvSpPr>
          <p:spPr bwMode="auto">
            <a:xfrm>
              <a:off x="2724" y="2177"/>
              <a:ext cx="124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9" name="Arc 81"/>
            <p:cNvSpPr>
              <a:spLocks/>
            </p:cNvSpPr>
            <p:nvPr/>
          </p:nvSpPr>
          <p:spPr bwMode="auto">
            <a:xfrm>
              <a:off x="2724" y="2165"/>
              <a:ext cx="13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0" name="Arc 82"/>
            <p:cNvSpPr>
              <a:spLocks/>
            </p:cNvSpPr>
            <p:nvPr/>
          </p:nvSpPr>
          <p:spPr bwMode="auto">
            <a:xfrm>
              <a:off x="2724" y="2300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1" name="Arc 83"/>
            <p:cNvSpPr>
              <a:spLocks/>
            </p:cNvSpPr>
            <p:nvPr/>
          </p:nvSpPr>
          <p:spPr bwMode="auto">
            <a:xfrm>
              <a:off x="2724" y="2308"/>
              <a:ext cx="1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2" name="Oval 84"/>
            <p:cNvSpPr>
              <a:spLocks noChangeArrowheads="1"/>
            </p:cNvSpPr>
            <p:nvPr/>
          </p:nvSpPr>
          <p:spPr bwMode="auto">
            <a:xfrm>
              <a:off x="2864" y="2288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3" name="Oval 85"/>
            <p:cNvSpPr>
              <a:spLocks noChangeArrowheads="1"/>
            </p:cNvSpPr>
            <p:nvPr/>
          </p:nvSpPr>
          <p:spPr bwMode="auto">
            <a:xfrm>
              <a:off x="2860" y="2292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4" name="Oval 86"/>
            <p:cNvSpPr>
              <a:spLocks noChangeArrowheads="1"/>
            </p:cNvSpPr>
            <p:nvPr/>
          </p:nvSpPr>
          <p:spPr bwMode="auto">
            <a:xfrm>
              <a:off x="2380" y="24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5" name="Oval 87"/>
            <p:cNvSpPr>
              <a:spLocks noChangeArrowheads="1"/>
            </p:cNvSpPr>
            <p:nvPr/>
          </p:nvSpPr>
          <p:spPr bwMode="auto">
            <a:xfrm>
              <a:off x="2380" y="2292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6" name="Line 88"/>
            <p:cNvSpPr>
              <a:spLocks noChangeShapeType="1"/>
            </p:cNvSpPr>
            <p:nvPr/>
          </p:nvSpPr>
          <p:spPr bwMode="auto">
            <a:xfrm>
              <a:off x="2444" y="29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7" name="Line 89"/>
            <p:cNvSpPr>
              <a:spLocks noChangeShapeType="1"/>
            </p:cNvSpPr>
            <p:nvPr/>
          </p:nvSpPr>
          <p:spPr bwMode="auto">
            <a:xfrm>
              <a:off x="2444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8" name="Line 90"/>
            <p:cNvSpPr>
              <a:spLocks noChangeShapeType="1"/>
            </p:cNvSpPr>
            <p:nvPr/>
          </p:nvSpPr>
          <p:spPr bwMode="auto">
            <a:xfrm flipV="1">
              <a:off x="2440" y="262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9" name="Arc 91"/>
            <p:cNvSpPr>
              <a:spLocks/>
            </p:cNvSpPr>
            <p:nvPr/>
          </p:nvSpPr>
          <p:spPr bwMode="auto">
            <a:xfrm>
              <a:off x="2724" y="2764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0" name="Arc 92"/>
            <p:cNvSpPr>
              <a:spLocks/>
            </p:cNvSpPr>
            <p:nvPr/>
          </p:nvSpPr>
          <p:spPr bwMode="auto">
            <a:xfrm>
              <a:off x="2724" y="2764"/>
              <a:ext cx="1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1" name="Arc 93"/>
            <p:cNvSpPr>
              <a:spLocks/>
            </p:cNvSpPr>
            <p:nvPr/>
          </p:nvSpPr>
          <p:spPr bwMode="auto">
            <a:xfrm>
              <a:off x="2724" y="264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2" name="Arc 94"/>
            <p:cNvSpPr>
              <a:spLocks/>
            </p:cNvSpPr>
            <p:nvPr/>
          </p:nvSpPr>
          <p:spPr bwMode="auto">
            <a:xfrm>
              <a:off x="2724" y="2629"/>
              <a:ext cx="13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3" name="Oval 95"/>
            <p:cNvSpPr>
              <a:spLocks noChangeArrowheads="1"/>
            </p:cNvSpPr>
            <p:nvPr/>
          </p:nvSpPr>
          <p:spPr bwMode="auto">
            <a:xfrm>
              <a:off x="2864" y="2752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4" name="Oval 96"/>
            <p:cNvSpPr>
              <a:spLocks noChangeArrowheads="1"/>
            </p:cNvSpPr>
            <p:nvPr/>
          </p:nvSpPr>
          <p:spPr bwMode="auto">
            <a:xfrm>
              <a:off x="2860" y="2748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5" name="Oval 97"/>
            <p:cNvSpPr>
              <a:spLocks noChangeArrowheads="1"/>
            </p:cNvSpPr>
            <p:nvPr/>
          </p:nvSpPr>
          <p:spPr bwMode="auto">
            <a:xfrm>
              <a:off x="2380" y="269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6" name="Line 98"/>
            <p:cNvSpPr>
              <a:spLocks noChangeShapeType="1"/>
            </p:cNvSpPr>
            <p:nvPr/>
          </p:nvSpPr>
          <p:spPr bwMode="auto">
            <a:xfrm>
              <a:off x="2444" y="336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7" name="Line 99"/>
            <p:cNvSpPr>
              <a:spLocks noChangeShapeType="1"/>
            </p:cNvSpPr>
            <p:nvPr/>
          </p:nvSpPr>
          <p:spPr bwMode="auto">
            <a:xfrm>
              <a:off x="2444" y="3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8" name="Line 100"/>
            <p:cNvSpPr>
              <a:spLocks noChangeShapeType="1"/>
            </p:cNvSpPr>
            <p:nvPr/>
          </p:nvSpPr>
          <p:spPr bwMode="auto">
            <a:xfrm flipV="1">
              <a:off x="2440" y="3084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9" name="Arc 101"/>
            <p:cNvSpPr>
              <a:spLocks/>
            </p:cNvSpPr>
            <p:nvPr/>
          </p:nvSpPr>
          <p:spPr bwMode="auto">
            <a:xfrm>
              <a:off x="2724" y="3228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0" name="Arc 102"/>
            <p:cNvSpPr>
              <a:spLocks/>
            </p:cNvSpPr>
            <p:nvPr/>
          </p:nvSpPr>
          <p:spPr bwMode="auto">
            <a:xfrm>
              <a:off x="2724" y="3224"/>
              <a:ext cx="136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1" name="Arc 103"/>
            <p:cNvSpPr>
              <a:spLocks/>
            </p:cNvSpPr>
            <p:nvPr/>
          </p:nvSpPr>
          <p:spPr bwMode="auto">
            <a:xfrm>
              <a:off x="2724" y="3105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2" name="Arc 104"/>
            <p:cNvSpPr>
              <a:spLocks/>
            </p:cNvSpPr>
            <p:nvPr/>
          </p:nvSpPr>
          <p:spPr bwMode="auto">
            <a:xfrm>
              <a:off x="2724" y="3093"/>
              <a:ext cx="13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3" name="Oval 105"/>
            <p:cNvSpPr>
              <a:spLocks noChangeArrowheads="1"/>
            </p:cNvSpPr>
            <p:nvPr/>
          </p:nvSpPr>
          <p:spPr bwMode="auto">
            <a:xfrm>
              <a:off x="2864" y="321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4" name="Oval 106"/>
            <p:cNvSpPr>
              <a:spLocks noChangeArrowheads="1"/>
            </p:cNvSpPr>
            <p:nvPr/>
          </p:nvSpPr>
          <p:spPr bwMode="auto">
            <a:xfrm>
              <a:off x="2860" y="32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5" name="Arc 107"/>
            <p:cNvSpPr>
              <a:spLocks/>
            </p:cNvSpPr>
            <p:nvPr/>
          </p:nvSpPr>
          <p:spPr bwMode="auto">
            <a:xfrm>
              <a:off x="3092" y="2764"/>
              <a:ext cx="42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6" name="Arc 108"/>
            <p:cNvSpPr>
              <a:spLocks/>
            </p:cNvSpPr>
            <p:nvPr/>
          </p:nvSpPr>
          <p:spPr bwMode="auto">
            <a:xfrm>
              <a:off x="3092" y="2764"/>
              <a:ext cx="432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7" name="Arc 109"/>
            <p:cNvSpPr>
              <a:spLocks/>
            </p:cNvSpPr>
            <p:nvPr/>
          </p:nvSpPr>
          <p:spPr bwMode="auto">
            <a:xfrm>
              <a:off x="3116" y="2657"/>
              <a:ext cx="40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8" name="Arc 110"/>
            <p:cNvSpPr>
              <a:spLocks/>
            </p:cNvSpPr>
            <p:nvPr/>
          </p:nvSpPr>
          <p:spPr bwMode="auto">
            <a:xfrm>
              <a:off x="3116" y="2645"/>
              <a:ext cx="40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9" name="Arc 111"/>
            <p:cNvSpPr>
              <a:spLocks/>
            </p:cNvSpPr>
            <p:nvPr/>
          </p:nvSpPr>
          <p:spPr bwMode="auto">
            <a:xfrm>
              <a:off x="3096" y="2657"/>
              <a:ext cx="56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0" name="Arc 112"/>
            <p:cNvSpPr>
              <a:spLocks/>
            </p:cNvSpPr>
            <p:nvPr/>
          </p:nvSpPr>
          <p:spPr bwMode="auto">
            <a:xfrm>
              <a:off x="3092" y="2645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1" name="Arc 113"/>
            <p:cNvSpPr>
              <a:spLocks/>
            </p:cNvSpPr>
            <p:nvPr/>
          </p:nvSpPr>
          <p:spPr bwMode="auto">
            <a:xfrm>
              <a:off x="3096" y="2772"/>
              <a:ext cx="56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2" name="Arc 114"/>
            <p:cNvSpPr>
              <a:spLocks/>
            </p:cNvSpPr>
            <p:nvPr/>
          </p:nvSpPr>
          <p:spPr bwMode="auto">
            <a:xfrm>
              <a:off x="3092" y="2780"/>
              <a:ext cx="6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3" name="Oval 115"/>
            <p:cNvSpPr>
              <a:spLocks noChangeArrowheads="1"/>
            </p:cNvSpPr>
            <p:nvPr/>
          </p:nvSpPr>
          <p:spPr bwMode="auto">
            <a:xfrm>
              <a:off x="3076" y="2628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4" name="Oval 116"/>
            <p:cNvSpPr>
              <a:spLocks noChangeArrowheads="1"/>
            </p:cNvSpPr>
            <p:nvPr/>
          </p:nvSpPr>
          <p:spPr bwMode="auto">
            <a:xfrm>
              <a:off x="3108" y="2748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5" name="Line 117"/>
            <p:cNvSpPr>
              <a:spLocks noChangeShapeType="1"/>
            </p:cNvSpPr>
            <p:nvPr/>
          </p:nvSpPr>
          <p:spPr bwMode="auto">
            <a:xfrm flipH="1">
              <a:off x="3068" y="276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6" name="Line 118"/>
            <p:cNvSpPr>
              <a:spLocks noChangeShapeType="1"/>
            </p:cNvSpPr>
            <p:nvPr/>
          </p:nvSpPr>
          <p:spPr bwMode="auto">
            <a:xfrm flipH="1">
              <a:off x="3084" y="288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7" name="Line 119"/>
            <p:cNvSpPr>
              <a:spLocks noChangeShapeType="1"/>
            </p:cNvSpPr>
            <p:nvPr/>
          </p:nvSpPr>
          <p:spPr bwMode="auto">
            <a:xfrm>
              <a:off x="3020" y="276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8" name="Line 120"/>
            <p:cNvSpPr>
              <a:spLocks noChangeShapeType="1"/>
            </p:cNvSpPr>
            <p:nvPr/>
          </p:nvSpPr>
          <p:spPr bwMode="auto">
            <a:xfrm>
              <a:off x="2908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9" name="Line 121"/>
            <p:cNvSpPr>
              <a:spLocks noChangeShapeType="1"/>
            </p:cNvSpPr>
            <p:nvPr/>
          </p:nvSpPr>
          <p:spPr bwMode="auto">
            <a:xfrm>
              <a:off x="2332" y="31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0" name="Line 122"/>
            <p:cNvSpPr>
              <a:spLocks noChangeShapeType="1"/>
            </p:cNvSpPr>
            <p:nvPr/>
          </p:nvSpPr>
          <p:spPr bwMode="auto">
            <a:xfrm>
              <a:off x="2332" y="2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1" name="Line 123"/>
            <p:cNvSpPr>
              <a:spLocks noChangeShapeType="1"/>
            </p:cNvSpPr>
            <p:nvPr/>
          </p:nvSpPr>
          <p:spPr bwMode="auto">
            <a:xfrm>
              <a:off x="2332" y="23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2" name="Line 124"/>
            <p:cNvSpPr>
              <a:spLocks noChangeShapeType="1"/>
            </p:cNvSpPr>
            <p:nvPr/>
          </p:nvSpPr>
          <p:spPr bwMode="auto">
            <a:xfrm>
              <a:off x="2152" y="317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3" name="Line 125"/>
            <p:cNvSpPr>
              <a:spLocks noChangeShapeType="1"/>
            </p:cNvSpPr>
            <p:nvPr/>
          </p:nvSpPr>
          <p:spPr bwMode="auto">
            <a:xfrm>
              <a:off x="2152" y="282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4" name="Line 126"/>
            <p:cNvSpPr>
              <a:spLocks noChangeShapeType="1"/>
            </p:cNvSpPr>
            <p:nvPr/>
          </p:nvSpPr>
          <p:spPr bwMode="auto">
            <a:xfrm>
              <a:off x="2152" y="23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5" name="Line 127"/>
            <p:cNvSpPr>
              <a:spLocks noChangeShapeType="1"/>
            </p:cNvSpPr>
            <p:nvPr/>
          </p:nvSpPr>
          <p:spPr bwMode="auto">
            <a:xfrm>
              <a:off x="2152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6" name="Line 128"/>
            <p:cNvSpPr>
              <a:spLocks noChangeShapeType="1"/>
            </p:cNvSpPr>
            <p:nvPr/>
          </p:nvSpPr>
          <p:spPr bwMode="auto">
            <a:xfrm>
              <a:off x="2156" y="230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7" name="Rectangle 129"/>
            <p:cNvSpPr>
              <a:spLocks noChangeArrowheads="1"/>
            </p:cNvSpPr>
            <p:nvPr/>
          </p:nvSpPr>
          <p:spPr bwMode="auto">
            <a:xfrm>
              <a:off x="2136" y="2288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8" name="Line 130"/>
            <p:cNvSpPr>
              <a:spLocks noChangeShapeType="1"/>
            </p:cNvSpPr>
            <p:nvPr/>
          </p:nvSpPr>
          <p:spPr bwMode="auto">
            <a:xfrm>
              <a:off x="2156" y="282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9" name="Rectangle 131"/>
            <p:cNvSpPr>
              <a:spLocks noChangeArrowheads="1"/>
            </p:cNvSpPr>
            <p:nvPr/>
          </p:nvSpPr>
          <p:spPr bwMode="auto">
            <a:xfrm>
              <a:off x="2136" y="2816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0" name="Line 132"/>
            <p:cNvSpPr>
              <a:spLocks noChangeShapeType="1"/>
            </p:cNvSpPr>
            <p:nvPr/>
          </p:nvSpPr>
          <p:spPr bwMode="auto">
            <a:xfrm>
              <a:off x="2156" y="3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1" name="Rectangle 133"/>
            <p:cNvSpPr>
              <a:spLocks noChangeArrowheads="1"/>
            </p:cNvSpPr>
            <p:nvPr/>
          </p:nvSpPr>
          <p:spPr bwMode="auto">
            <a:xfrm>
              <a:off x="2136" y="3160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2" name="Line 134"/>
            <p:cNvSpPr>
              <a:spLocks noChangeShapeType="1"/>
            </p:cNvSpPr>
            <p:nvPr/>
          </p:nvSpPr>
          <p:spPr bwMode="auto">
            <a:xfrm>
              <a:off x="2332" y="32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3" name="Line 135"/>
            <p:cNvSpPr>
              <a:spLocks noChangeShapeType="1"/>
            </p:cNvSpPr>
            <p:nvPr/>
          </p:nvSpPr>
          <p:spPr bwMode="auto">
            <a:xfrm>
              <a:off x="2332" y="24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4" name="Line 136"/>
            <p:cNvSpPr>
              <a:spLocks noChangeShapeType="1"/>
            </p:cNvSpPr>
            <p:nvPr/>
          </p:nvSpPr>
          <p:spPr bwMode="auto">
            <a:xfrm>
              <a:off x="2264" y="3284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5" name="Line 137"/>
            <p:cNvSpPr>
              <a:spLocks noChangeShapeType="1"/>
            </p:cNvSpPr>
            <p:nvPr/>
          </p:nvSpPr>
          <p:spPr bwMode="auto">
            <a:xfrm>
              <a:off x="2264" y="2420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6" name="Line 138"/>
            <p:cNvSpPr>
              <a:spLocks noChangeShapeType="1"/>
            </p:cNvSpPr>
            <p:nvPr/>
          </p:nvSpPr>
          <p:spPr bwMode="auto">
            <a:xfrm>
              <a:off x="2264" y="2020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7" name="Line 139"/>
            <p:cNvSpPr>
              <a:spLocks noChangeShapeType="1"/>
            </p:cNvSpPr>
            <p:nvPr/>
          </p:nvSpPr>
          <p:spPr bwMode="auto">
            <a:xfrm>
              <a:off x="2268" y="241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8" name="Rectangle 140"/>
            <p:cNvSpPr>
              <a:spLocks noChangeArrowheads="1"/>
            </p:cNvSpPr>
            <p:nvPr/>
          </p:nvSpPr>
          <p:spPr bwMode="auto">
            <a:xfrm>
              <a:off x="2248" y="2408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9" name="Line 141"/>
            <p:cNvSpPr>
              <a:spLocks noChangeShapeType="1"/>
            </p:cNvSpPr>
            <p:nvPr/>
          </p:nvSpPr>
          <p:spPr bwMode="auto">
            <a:xfrm>
              <a:off x="2268" y="328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0" name="Rectangle 142"/>
            <p:cNvSpPr>
              <a:spLocks noChangeArrowheads="1"/>
            </p:cNvSpPr>
            <p:nvPr/>
          </p:nvSpPr>
          <p:spPr bwMode="auto">
            <a:xfrm>
              <a:off x="2248" y="3280"/>
              <a:ext cx="40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1" name="Line 143"/>
            <p:cNvSpPr>
              <a:spLocks noChangeShapeType="1"/>
            </p:cNvSpPr>
            <p:nvPr/>
          </p:nvSpPr>
          <p:spPr bwMode="auto">
            <a:xfrm>
              <a:off x="3020" y="26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2" name="Line 144"/>
            <p:cNvSpPr>
              <a:spLocks noChangeShapeType="1"/>
            </p:cNvSpPr>
            <p:nvPr/>
          </p:nvSpPr>
          <p:spPr bwMode="auto">
            <a:xfrm>
              <a:off x="2908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3" name="Line 145"/>
            <p:cNvSpPr>
              <a:spLocks noChangeShapeType="1"/>
            </p:cNvSpPr>
            <p:nvPr/>
          </p:nvSpPr>
          <p:spPr bwMode="auto">
            <a:xfrm>
              <a:off x="3016" y="2308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4" name="Line 146"/>
            <p:cNvSpPr>
              <a:spLocks noChangeShapeType="1"/>
            </p:cNvSpPr>
            <p:nvPr/>
          </p:nvSpPr>
          <p:spPr bwMode="auto">
            <a:xfrm>
              <a:off x="3020" y="288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5" name="Line 147"/>
            <p:cNvSpPr>
              <a:spLocks noChangeShapeType="1"/>
            </p:cNvSpPr>
            <p:nvPr/>
          </p:nvSpPr>
          <p:spPr bwMode="auto">
            <a:xfrm>
              <a:off x="2908" y="32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6" name="Line 148"/>
            <p:cNvSpPr>
              <a:spLocks noChangeShapeType="1"/>
            </p:cNvSpPr>
            <p:nvPr/>
          </p:nvSpPr>
          <p:spPr bwMode="auto">
            <a:xfrm>
              <a:off x="3016" y="2884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7" name="Line 149"/>
            <p:cNvSpPr>
              <a:spLocks noChangeShapeType="1"/>
            </p:cNvSpPr>
            <p:nvPr/>
          </p:nvSpPr>
          <p:spPr bwMode="auto">
            <a:xfrm>
              <a:off x="2332" y="27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8" name="Line 150"/>
            <p:cNvSpPr>
              <a:spLocks noChangeShapeType="1"/>
            </p:cNvSpPr>
            <p:nvPr/>
          </p:nvSpPr>
          <p:spPr bwMode="auto">
            <a:xfrm>
              <a:off x="2332" y="21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9" name="Line 151"/>
            <p:cNvSpPr>
              <a:spLocks noChangeShapeType="1"/>
            </p:cNvSpPr>
            <p:nvPr/>
          </p:nvSpPr>
          <p:spPr bwMode="auto">
            <a:xfrm>
              <a:off x="2032" y="2708"/>
              <a:ext cx="0" cy="7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0" name="Line 152"/>
            <p:cNvSpPr>
              <a:spLocks noChangeShapeType="1"/>
            </p:cNvSpPr>
            <p:nvPr/>
          </p:nvSpPr>
          <p:spPr bwMode="auto">
            <a:xfrm>
              <a:off x="2032" y="2196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1" name="Line 153"/>
            <p:cNvSpPr>
              <a:spLocks noChangeShapeType="1"/>
            </p:cNvSpPr>
            <p:nvPr/>
          </p:nvSpPr>
          <p:spPr bwMode="auto">
            <a:xfrm>
              <a:off x="2032" y="202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2" name="Line 154"/>
            <p:cNvSpPr>
              <a:spLocks noChangeShapeType="1"/>
            </p:cNvSpPr>
            <p:nvPr/>
          </p:nvSpPr>
          <p:spPr bwMode="auto">
            <a:xfrm>
              <a:off x="2036" y="219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3" name="Rectangle 155"/>
            <p:cNvSpPr>
              <a:spLocks noChangeArrowheads="1"/>
            </p:cNvSpPr>
            <p:nvPr/>
          </p:nvSpPr>
          <p:spPr bwMode="auto">
            <a:xfrm>
              <a:off x="2024" y="217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4" name="Line 156"/>
            <p:cNvSpPr>
              <a:spLocks noChangeShapeType="1"/>
            </p:cNvSpPr>
            <p:nvPr/>
          </p:nvSpPr>
          <p:spPr bwMode="auto">
            <a:xfrm>
              <a:off x="2036" y="270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5" name="Rectangle 157"/>
            <p:cNvSpPr>
              <a:spLocks noChangeArrowheads="1"/>
            </p:cNvSpPr>
            <p:nvPr/>
          </p:nvSpPr>
          <p:spPr bwMode="auto">
            <a:xfrm>
              <a:off x="2024" y="269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6" name="Line 158"/>
            <p:cNvSpPr>
              <a:spLocks noChangeShapeType="1"/>
            </p:cNvSpPr>
            <p:nvPr/>
          </p:nvSpPr>
          <p:spPr bwMode="auto">
            <a:xfrm>
              <a:off x="3540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7" name="Oval 159"/>
            <p:cNvSpPr>
              <a:spLocks noChangeArrowheads="1"/>
            </p:cNvSpPr>
            <p:nvPr/>
          </p:nvSpPr>
          <p:spPr bwMode="auto">
            <a:xfrm>
              <a:off x="3076" y="2860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8" name="Line 160"/>
            <p:cNvSpPr>
              <a:spLocks noChangeShapeType="1"/>
            </p:cNvSpPr>
            <p:nvPr/>
          </p:nvSpPr>
          <p:spPr bwMode="auto">
            <a:xfrm>
              <a:off x="3020" y="288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1169" name="Group 161"/>
          <p:cNvGrpSpPr>
            <a:grpSpLocks/>
          </p:cNvGrpSpPr>
          <p:nvPr/>
        </p:nvGrpSpPr>
        <p:grpSpPr bwMode="auto">
          <a:xfrm>
            <a:off x="6169025" y="3892550"/>
            <a:ext cx="2673350" cy="2273300"/>
            <a:chOff x="3752" y="2020"/>
            <a:chExt cx="1684" cy="1432"/>
          </a:xfrm>
        </p:grpSpPr>
        <p:sp>
          <p:nvSpPr>
            <p:cNvPr id="171170" name="Line 162"/>
            <p:cNvSpPr>
              <a:spLocks noChangeShapeType="1"/>
            </p:cNvSpPr>
            <p:nvPr/>
          </p:nvSpPr>
          <p:spPr bwMode="auto">
            <a:xfrm>
              <a:off x="4172" y="216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1" name="Line 163"/>
            <p:cNvSpPr>
              <a:spLocks noChangeShapeType="1"/>
            </p:cNvSpPr>
            <p:nvPr/>
          </p:nvSpPr>
          <p:spPr bwMode="auto">
            <a:xfrm>
              <a:off x="4172" y="244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2" name="Line 164"/>
            <p:cNvSpPr>
              <a:spLocks noChangeShapeType="1"/>
            </p:cNvSpPr>
            <p:nvPr/>
          </p:nvSpPr>
          <p:spPr bwMode="auto">
            <a:xfrm>
              <a:off x="4168" y="217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3" name="Arc 165"/>
            <p:cNvSpPr>
              <a:spLocks/>
            </p:cNvSpPr>
            <p:nvPr/>
          </p:nvSpPr>
          <p:spPr bwMode="auto">
            <a:xfrm>
              <a:off x="4456" y="2177"/>
              <a:ext cx="128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4" name="Arc 166"/>
            <p:cNvSpPr>
              <a:spLocks/>
            </p:cNvSpPr>
            <p:nvPr/>
          </p:nvSpPr>
          <p:spPr bwMode="auto">
            <a:xfrm>
              <a:off x="4456" y="217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5" name="Arc 167"/>
            <p:cNvSpPr>
              <a:spLocks/>
            </p:cNvSpPr>
            <p:nvPr/>
          </p:nvSpPr>
          <p:spPr bwMode="auto">
            <a:xfrm>
              <a:off x="4456" y="2304"/>
              <a:ext cx="1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6" name="Arc 168"/>
            <p:cNvSpPr>
              <a:spLocks/>
            </p:cNvSpPr>
            <p:nvPr/>
          </p:nvSpPr>
          <p:spPr bwMode="auto">
            <a:xfrm>
              <a:off x="4456" y="2300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7" name="Oval 169"/>
            <p:cNvSpPr>
              <a:spLocks noChangeArrowheads="1"/>
            </p:cNvSpPr>
            <p:nvPr/>
          </p:nvSpPr>
          <p:spPr bwMode="auto">
            <a:xfrm>
              <a:off x="4600" y="2288"/>
              <a:ext cx="24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8" name="Oval 170"/>
            <p:cNvSpPr>
              <a:spLocks noChangeArrowheads="1"/>
            </p:cNvSpPr>
            <p:nvPr/>
          </p:nvSpPr>
          <p:spPr bwMode="auto">
            <a:xfrm>
              <a:off x="4588" y="22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9" name="Oval 171"/>
            <p:cNvSpPr>
              <a:spLocks noChangeArrowheads="1"/>
            </p:cNvSpPr>
            <p:nvPr/>
          </p:nvSpPr>
          <p:spPr bwMode="auto">
            <a:xfrm>
              <a:off x="4116" y="239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0" name="Oval 172"/>
            <p:cNvSpPr>
              <a:spLocks noChangeArrowheads="1"/>
            </p:cNvSpPr>
            <p:nvPr/>
          </p:nvSpPr>
          <p:spPr bwMode="auto">
            <a:xfrm>
              <a:off x="4116" y="22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1" name="Line 173"/>
            <p:cNvSpPr>
              <a:spLocks noChangeShapeType="1"/>
            </p:cNvSpPr>
            <p:nvPr/>
          </p:nvSpPr>
          <p:spPr bwMode="auto">
            <a:xfrm>
              <a:off x="4172" y="29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2" name="Line 174"/>
            <p:cNvSpPr>
              <a:spLocks noChangeShapeType="1"/>
            </p:cNvSpPr>
            <p:nvPr/>
          </p:nvSpPr>
          <p:spPr bwMode="auto">
            <a:xfrm>
              <a:off x="4172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3" name="Line 175"/>
            <p:cNvSpPr>
              <a:spLocks noChangeShapeType="1"/>
            </p:cNvSpPr>
            <p:nvPr/>
          </p:nvSpPr>
          <p:spPr bwMode="auto">
            <a:xfrm flipV="1">
              <a:off x="4168" y="262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4" name="Arc 176"/>
            <p:cNvSpPr>
              <a:spLocks/>
            </p:cNvSpPr>
            <p:nvPr/>
          </p:nvSpPr>
          <p:spPr bwMode="auto">
            <a:xfrm>
              <a:off x="4456" y="2760"/>
              <a:ext cx="1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5" name="Arc 177"/>
            <p:cNvSpPr>
              <a:spLocks/>
            </p:cNvSpPr>
            <p:nvPr/>
          </p:nvSpPr>
          <p:spPr bwMode="auto">
            <a:xfrm>
              <a:off x="4456" y="276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6" name="Arc 178"/>
            <p:cNvSpPr>
              <a:spLocks/>
            </p:cNvSpPr>
            <p:nvPr/>
          </p:nvSpPr>
          <p:spPr bwMode="auto">
            <a:xfrm>
              <a:off x="4456" y="2641"/>
              <a:ext cx="128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7" name="Arc 179"/>
            <p:cNvSpPr>
              <a:spLocks/>
            </p:cNvSpPr>
            <p:nvPr/>
          </p:nvSpPr>
          <p:spPr bwMode="auto">
            <a:xfrm>
              <a:off x="4456" y="262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8" name="Oval 180"/>
            <p:cNvSpPr>
              <a:spLocks noChangeArrowheads="1"/>
            </p:cNvSpPr>
            <p:nvPr/>
          </p:nvSpPr>
          <p:spPr bwMode="auto">
            <a:xfrm>
              <a:off x="4600" y="2752"/>
              <a:ext cx="24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9" name="Oval 181"/>
            <p:cNvSpPr>
              <a:spLocks noChangeArrowheads="1"/>
            </p:cNvSpPr>
            <p:nvPr/>
          </p:nvSpPr>
          <p:spPr bwMode="auto">
            <a:xfrm>
              <a:off x="4588" y="2748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0" name="Oval 182"/>
            <p:cNvSpPr>
              <a:spLocks noChangeArrowheads="1"/>
            </p:cNvSpPr>
            <p:nvPr/>
          </p:nvSpPr>
          <p:spPr bwMode="auto">
            <a:xfrm>
              <a:off x="4116" y="26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1" name="Line 183"/>
            <p:cNvSpPr>
              <a:spLocks noChangeShapeType="1"/>
            </p:cNvSpPr>
            <p:nvPr/>
          </p:nvSpPr>
          <p:spPr bwMode="auto">
            <a:xfrm>
              <a:off x="4172" y="336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2" name="Line 184"/>
            <p:cNvSpPr>
              <a:spLocks noChangeShapeType="1"/>
            </p:cNvSpPr>
            <p:nvPr/>
          </p:nvSpPr>
          <p:spPr bwMode="auto">
            <a:xfrm>
              <a:off x="4172" y="3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3" name="Line 185"/>
            <p:cNvSpPr>
              <a:spLocks noChangeShapeType="1"/>
            </p:cNvSpPr>
            <p:nvPr/>
          </p:nvSpPr>
          <p:spPr bwMode="auto">
            <a:xfrm flipV="1">
              <a:off x="4168" y="30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4" name="Arc 186"/>
            <p:cNvSpPr>
              <a:spLocks/>
            </p:cNvSpPr>
            <p:nvPr/>
          </p:nvSpPr>
          <p:spPr bwMode="auto">
            <a:xfrm>
              <a:off x="4456" y="3224"/>
              <a:ext cx="1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5" name="Arc 187"/>
            <p:cNvSpPr>
              <a:spLocks/>
            </p:cNvSpPr>
            <p:nvPr/>
          </p:nvSpPr>
          <p:spPr bwMode="auto">
            <a:xfrm>
              <a:off x="4456" y="3220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6" name="Arc 188"/>
            <p:cNvSpPr>
              <a:spLocks/>
            </p:cNvSpPr>
            <p:nvPr/>
          </p:nvSpPr>
          <p:spPr bwMode="auto">
            <a:xfrm>
              <a:off x="4456" y="3097"/>
              <a:ext cx="128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7" name="Arc 189"/>
            <p:cNvSpPr>
              <a:spLocks/>
            </p:cNvSpPr>
            <p:nvPr/>
          </p:nvSpPr>
          <p:spPr bwMode="auto">
            <a:xfrm>
              <a:off x="4456" y="309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8" name="Oval 190"/>
            <p:cNvSpPr>
              <a:spLocks noChangeArrowheads="1"/>
            </p:cNvSpPr>
            <p:nvPr/>
          </p:nvSpPr>
          <p:spPr bwMode="auto">
            <a:xfrm>
              <a:off x="4600" y="3208"/>
              <a:ext cx="24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9" name="Oval 191"/>
            <p:cNvSpPr>
              <a:spLocks noChangeArrowheads="1"/>
            </p:cNvSpPr>
            <p:nvPr/>
          </p:nvSpPr>
          <p:spPr bwMode="auto">
            <a:xfrm>
              <a:off x="4588" y="32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0" name="Line 192"/>
            <p:cNvSpPr>
              <a:spLocks noChangeShapeType="1"/>
            </p:cNvSpPr>
            <p:nvPr/>
          </p:nvSpPr>
          <p:spPr bwMode="auto">
            <a:xfrm>
              <a:off x="4868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1" name="Line 193"/>
            <p:cNvSpPr>
              <a:spLocks noChangeShapeType="1"/>
            </p:cNvSpPr>
            <p:nvPr/>
          </p:nvSpPr>
          <p:spPr bwMode="auto">
            <a:xfrm>
              <a:off x="4868" y="29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2" name="Line 194"/>
            <p:cNvSpPr>
              <a:spLocks noChangeShapeType="1"/>
            </p:cNvSpPr>
            <p:nvPr/>
          </p:nvSpPr>
          <p:spPr bwMode="auto">
            <a:xfrm>
              <a:off x="4864" y="262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3" name="Arc 195"/>
            <p:cNvSpPr>
              <a:spLocks/>
            </p:cNvSpPr>
            <p:nvPr/>
          </p:nvSpPr>
          <p:spPr bwMode="auto">
            <a:xfrm>
              <a:off x="5148" y="264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4" name="Arc 196"/>
            <p:cNvSpPr>
              <a:spLocks/>
            </p:cNvSpPr>
            <p:nvPr/>
          </p:nvSpPr>
          <p:spPr bwMode="auto">
            <a:xfrm>
              <a:off x="5144" y="262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5" name="Arc 197"/>
            <p:cNvSpPr>
              <a:spLocks/>
            </p:cNvSpPr>
            <p:nvPr/>
          </p:nvSpPr>
          <p:spPr bwMode="auto">
            <a:xfrm>
              <a:off x="5148" y="2760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6" name="Arc 198"/>
            <p:cNvSpPr>
              <a:spLocks/>
            </p:cNvSpPr>
            <p:nvPr/>
          </p:nvSpPr>
          <p:spPr bwMode="auto">
            <a:xfrm>
              <a:off x="5144" y="276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7" name="Oval 199"/>
            <p:cNvSpPr>
              <a:spLocks noChangeArrowheads="1"/>
            </p:cNvSpPr>
            <p:nvPr/>
          </p:nvSpPr>
          <p:spPr bwMode="auto">
            <a:xfrm>
              <a:off x="5288" y="2752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8" name="Oval 200"/>
            <p:cNvSpPr>
              <a:spLocks noChangeArrowheads="1"/>
            </p:cNvSpPr>
            <p:nvPr/>
          </p:nvSpPr>
          <p:spPr bwMode="auto">
            <a:xfrm>
              <a:off x="5276" y="2748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9" name="Line 201"/>
            <p:cNvSpPr>
              <a:spLocks noChangeShapeType="1"/>
            </p:cNvSpPr>
            <p:nvPr/>
          </p:nvSpPr>
          <p:spPr bwMode="auto">
            <a:xfrm>
              <a:off x="4748" y="27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0" name="Line 202"/>
            <p:cNvSpPr>
              <a:spLocks noChangeShapeType="1"/>
            </p:cNvSpPr>
            <p:nvPr/>
          </p:nvSpPr>
          <p:spPr bwMode="auto">
            <a:xfrm>
              <a:off x="4636" y="27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1" name="Line 203"/>
            <p:cNvSpPr>
              <a:spLocks noChangeShapeType="1"/>
            </p:cNvSpPr>
            <p:nvPr/>
          </p:nvSpPr>
          <p:spPr bwMode="auto">
            <a:xfrm>
              <a:off x="4060" y="31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2" name="Line 204"/>
            <p:cNvSpPr>
              <a:spLocks noChangeShapeType="1"/>
            </p:cNvSpPr>
            <p:nvPr/>
          </p:nvSpPr>
          <p:spPr bwMode="auto">
            <a:xfrm>
              <a:off x="4060" y="2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3" name="Line 205"/>
            <p:cNvSpPr>
              <a:spLocks noChangeShapeType="1"/>
            </p:cNvSpPr>
            <p:nvPr/>
          </p:nvSpPr>
          <p:spPr bwMode="auto">
            <a:xfrm>
              <a:off x="4060" y="230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4" name="Line 206"/>
            <p:cNvSpPr>
              <a:spLocks noChangeShapeType="1"/>
            </p:cNvSpPr>
            <p:nvPr/>
          </p:nvSpPr>
          <p:spPr bwMode="auto">
            <a:xfrm>
              <a:off x="3880" y="317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5" name="Line 207"/>
            <p:cNvSpPr>
              <a:spLocks noChangeShapeType="1"/>
            </p:cNvSpPr>
            <p:nvPr/>
          </p:nvSpPr>
          <p:spPr bwMode="auto">
            <a:xfrm>
              <a:off x="3880" y="282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6" name="Line 208"/>
            <p:cNvSpPr>
              <a:spLocks noChangeShapeType="1"/>
            </p:cNvSpPr>
            <p:nvPr/>
          </p:nvSpPr>
          <p:spPr bwMode="auto">
            <a:xfrm>
              <a:off x="3880" y="23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7" name="Line 209"/>
            <p:cNvSpPr>
              <a:spLocks noChangeShapeType="1"/>
            </p:cNvSpPr>
            <p:nvPr/>
          </p:nvSpPr>
          <p:spPr bwMode="auto">
            <a:xfrm>
              <a:off x="3880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8" name="Line 210"/>
            <p:cNvSpPr>
              <a:spLocks noChangeShapeType="1"/>
            </p:cNvSpPr>
            <p:nvPr/>
          </p:nvSpPr>
          <p:spPr bwMode="auto">
            <a:xfrm>
              <a:off x="3884" y="230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9" name="Rectangle 211"/>
            <p:cNvSpPr>
              <a:spLocks noChangeArrowheads="1"/>
            </p:cNvSpPr>
            <p:nvPr/>
          </p:nvSpPr>
          <p:spPr bwMode="auto">
            <a:xfrm>
              <a:off x="3872" y="228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0" name="Line 212"/>
            <p:cNvSpPr>
              <a:spLocks noChangeShapeType="1"/>
            </p:cNvSpPr>
            <p:nvPr/>
          </p:nvSpPr>
          <p:spPr bwMode="auto">
            <a:xfrm>
              <a:off x="3884" y="282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1" name="Rectangle 213"/>
            <p:cNvSpPr>
              <a:spLocks noChangeArrowheads="1"/>
            </p:cNvSpPr>
            <p:nvPr/>
          </p:nvSpPr>
          <p:spPr bwMode="auto">
            <a:xfrm>
              <a:off x="3872" y="280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2" name="Line 214"/>
            <p:cNvSpPr>
              <a:spLocks noChangeShapeType="1"/>
            </p:cNvSpPr>
            <p:nvPr/>
          </p:nvSpPr>
          <p:spPr bwMode="auto">
            <a:xfrm>
              <a:off x="3884" y="3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3" name="Rectangle 215"/>
            <p:cNvSpPr>
              <a:spLocks noChangeArrowheads="1"/>
            </p:cNvSpPr>
            <p:nvPr/>
          </p:nvSpPr>
          <p:spPr bwMode="auto">
            <a:xfrm>
              <a:off x="3872" y="3152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4" name="Line 216"/>
            <p:cNvSpPr>
              <a:spLocks noChangeShapeType="1"/>
            </p:cNvSpPr>
            <p:nvPr/>
          </p:nvSpPr>
          <p:spPr bwMode="auto">
            <a:xfrm>
              <a:off x="4060" y="32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5" name="Line 217"/>
            <p:cNvSpPr>
              <a:spLocks noChangeShapeType="1"/>
            </p:cNvSpPr>
            <p:nvPr/>
          </p:nvSpPr>
          <p:spPr bwMode="auto">
            <a:xfrm>
              <a:off x="4060" y="241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6" name="Line 218"/>
            <p:cNvSpPr>
              <a:spLocks noChangeShapeType="1"/>
            </p:cNvSpPr>
            <p:nvPr/>
          </p:nvSpPr>
          <p:spPr bwMode="auto">
            <a:xfrm>
              <a:off x="4000" y="3284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7" name="Line 219"/>
            <p:cNvSpPr>
              <a:spLocks noChangeShapeType="1"/>
            </p:cNvSpPr>
            <p:nvPr/>
          </p:nvSpPr>
          <p:spPr bwMode="auto">
            <a:xfrm>
              <a:off x="4000" y="2420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8" name="Line 220"/>
            <p:cNvSpPr>
              <a:spLocks noChangeShapeType="1"/>
            </p:cNvSpPr>
            <p:nvPr/>
          </p:nvSpPr>
          <p:spPr bwMode="auto">
            <a:xfrm>
              <a:off x="4000" y="2020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9" name="Line 221"/>
            <p:cNvSpPr>
              <a:spLocks noChangeShapeType="1"/>
            </p:cNvSpPr>
            <p:nvPr/>
          </p:nvSpPr>
          <p:spPr bwMode="auto">
            <a:xfrm>
              <a:off x="4004" y="241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0" name="Rectangle 222"/>
            <p:cNvSpPr>
              <a:spLocks noChangeArrowheads="1"/>
            </p:cNvSpPr>
            <p:nvPr/>
          </p:nvSpPr>
          <p:spPr bwMode="auto">
            <a:xfrm>
              <a:off x="3984" y="240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1" name="Line 223"/>
            <p:cNvSpPr>
              <a:spLocks noChangeShapeType="1"/>
            </p:cNvSpPr>
            <p:nvPr/>
          </p:nvSpPr>
          <p:spPr bwMode="auto">
            <a:xfrm>
              <a:off x="4004" y="328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2" name="Rectangle 224"/>
            <p:cNvSpPr>
              <a:spLocks noChangeArrowheads="1"/>
            </p:cNvSpPr>
            <p:nvPr/>
          </p:nvSpPr>
          <p:spPr bwMode="auto">
            <a:xfrm>
              <a:off x="3984" y="3272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3" name="Line 225"/>
            <p:cNvSpPr>
              <a:spLocks noChangeShapeType="1"/>
            </p:cNvSpPr>
            <p:nvPr/>
          </p:nvSpPr>
          <p:spPr bwMode="auto">
            <a:xfrm>
              <a:off x="4748" y="26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4" name="Line 226"/>
            <p:cNvSpPr>
              <a:spLocks noChangeShapeType="1"/>
            </p:cNvSpPr>
            <p:nvPr/>
          </p:nvSpPr>
          <p:spPr bwMode="auto">
            <a:xfrm>
              <a:off x="4636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5" name="Line 227"/>
            <p:cNvSpPr>
              <a:spLocks noChangeShapeType="1"/>
            </p:cNvSpPr>
            <p:nvPr/>
          </p:nvSpPr>
          <p:spPr bwMode="auto">
            <a:xfrm>
              <a:off x="4744" y="230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6" name="Line 228"/>
            <p:cNvSpPr>
              <a:spLocks noChangeShapeType="1"/>
            </p:cNvSpPr>
            <p:nvPr/>
          </p:nvSpPr>
          <p:spPr bwMode="auto">
            <a:xfrm>
              <a:off x="4748" y="28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7" name="Line 229"/>
            <p:cNvSpPr>
              <a:spLocks noChangeShapeType="1"/>
            </p:cNvSpPr>
            <p:nvPr/>
          </p:nvSpPr>
          <p:spPr bwMode="auto">
            <a:xfrm>
              <a:off x="4636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8" name="Line 230"/>
            <p:cNvSpPr>
              <a:spLocks noChangeShapeType="1"/>
            </p:cNvSpPr>
            <p:nvPr/>
          </p:nvSpPr>
          <p:spPr bwMode="auto">
            <a:xfrm>
              <a:off x="4744" y="288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9" name="Line 231"/>
            <p:cNvSpPr>
              <a:spLocks noChangeShapeType="1"/>
            </p:cNvSpPr>
            <p:nvPr/>
          </p:nvSpPr>
          <p:spPr bwMode="auto">
            <a:xfrm>
              <a:off x="4060" y="270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0" name="Line 232"/>
            <p:cNvSpPr>
              <a:spLocks noChangeShapeType="1"/>
            </p:cNvSpPr>
            <p:nvPr/>
          </p:nvSpPr>
          <p:spPr bwMode="auto">
            <a:xfrm>
              <a:off x="4060" y="21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1" name="Line 233"/>
            <p:cNvSpPr>
              <a:spLocks noChangeShapeType="1"/>
            </p:cNvSpPr>
            <p:nvPr/>
          </p:nvSpPr>
          <p:spPr bwMode="auto">
            <a:xfrm>
              <a:off x="3768" y="2708"/>
              <a:ext cx="0" cy="7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2" name="Line 234"/>
            <p:cNvSpPr>
              <a:spLocks noChangeShapeType="1"/>
            </p:cNvSpPr>
            <p:nvPr/>
          </p:nvSpPr>
          <p:spPr bwMode="auto">
            <a:xfrm>
              <a:off x="3768" y="2196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3" name="Line 235"/>
            <p:cNvSpPr>
              <a:spLocks noChangeShapeType="1"/>
            </p:cNvSpPr>
            <p:nvPr/>
          </p:nvSpPr>
          <p:spPr bwMode="auto">
            <a:xfrm>
              <a:off x="3768" y="202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4" name="Line 236"/>
            <p:cNvSpPr>
              <a:spLocks noChangeShapeType="1"/>
            </p:cNvSpPr>
            <p:nvPr/>
          </p:nvSpPr>
          <p:spPr bwMode="auto">
            <a:xfrm>
              <a:off x="3772" y="219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5" name="Rectangle 237"/>
            <p:cNvSpPr>
              <a:spLocks noChangeArrowheads="1"/>
            </p:cNvSpPr>
            <p:nvPr/>
          </p:nvSpPr>
          <p:spPr bwMode="auto">
            <a:xfrm>
              <a:off x="3752" y="217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6" name="Line 238"/>
            <p:cNvSpPr>
              <a:spLocks noChangeShapeType="1"/>
            </p:cNvSpPr>
            <p:nvPr/>
          </p:nvSpPr>
          <p:spPr bwMode="auto">
            <a:xfrm>
              <a:off x="3772" y="27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7" name="Rectangle 239"/>
            <p:cNvSpPr>
              <a:spLocks noChangeArrowheads="1"/>
            </p:cNvSpPr>
            <p:nvPr/>
          </p:nvSpPr>
          <p:spPr bwMode="auto">
            <a:xfrm>
              <a:off x="3752" y="269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8" name="Line 240"/>
            <p:cNvSpPr>
              <a:spLocks noChangeShapeType="1"/>
            </p:cNvSpPr>
            <p:nvPr/>
          </p:nvSpPr>
          <p:spPr bwMode="auto">
            <a:xfrm>
              <a:off x="5324" y="27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1249" name="Line 241"/>
          <p:cNvSpPr>
            <a:spLocks noChangeShapeType="1"/>
          </p:cNvSpPr>
          <p:nvPr/>
        </p:nvSpPr>
        <p:spPr bwMode="auto">
          <a:xfrm>
            <a:off x="6499225" y="1828800"/>
            <a:ext cx="2217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1250" name="Line 242"/>
          <p:cNvSpPr>
            <a:spLocks noChangeShapeType="1"/>
          </p:cNvSpPr>
          <p:nvPr/>
        </p:nvSpPr>
        <p:spPr bwMode="auto">
          <a:xfrm flipH="1">
            <a:off x="8272463" y="1824038"/>
            <a:ext cx="450850" cy="2943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1251" name="Rectangle 2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Two-level logic using NAND gates (cont’d)</a:t>
            </a:r>
          </a:p>
        </p:txBody>
      </p:sp>
      <p:sp>
        <p:nvSpPr>
          <p:cNvPr id="171252" name="Rectangle 2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OR gate with inverted inputs is a NAND gate</a:t>
            </a:r>
          </a:p>
          <a:p>
            <a:pPr lvl="1"/>
            <a:r>
              <a:rPr lang="en-US" altLang="ko-KR">
                <a:ea typeface="굴림" pitchFamily="50" charset="-127"/>
              </a:rPr>
              <a:t>de Morgan’s:	A’ + B’ = (A • B)’</a:t>
            </a:r>
          </a:p>
          <a:p>
            <a:r>
              <a:rPr lang="en-US" altLang="ko-KR">
                <a:ea typeface="굴림" pitchFamily="50" charset="-127"/>
              </a:rPr>
              <a:t>Two-level NAND-NAND network</a:t>
            </a:r>
          </a:p>
          <a:p>
            <a:pPr lvl="1"/>
            <a:r>
              <a:rPr lang="en-US" altLang="ko-KR">
                <a:ea typeface="굴림" pitchFamily="50" charset="-127"/>
              </a:rPr>
              <a:t>inverted inputs are not counted</a:t>
            </a:r>
          </a:p>
          <a:p>
            <a:pPr lvl="1"/>
            <a:r>
              <a:rPr lang="en-US" altLang="ko-KR">
                <a:ea typeface="굴림" pitchFamily="50" charset="-127"/>
              </a:rPr>
              <a:t>in a typical circuit, inversion is done once and signal distributed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C98D-3270-4288-9973-B698DAF8495D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173058" name="Group 2"/>
          <p:cNvGrpSpPr>
            <a:grpSpLocks/>
          </p:cNvGrpSpPr>
          <p:nvPr/>
        </p:nvGrpSpPr>
        <p:grpSpPr bwMode="auto">
          <a:xfrm>
            <a:off x="5016500" y="2692400"/>
            <a:ext cx="3117850" cy="2717800"/>
            <a:chOff x="3160" y="1444"/>
            <a:chExt cx="1964" cy="1712"/>
          </a:xfrm>
        </p:grpSpPr>
        <p:sp>
          <p:nvSpPr>
            <p:cNvPr id="173059" name="Arc 3"/>
            <p:cNvSpPr>
              <a:spLocks/>
            </p:cNvSpPr>
            <p:nvPr/>
          </p:nvSpPr>
          <p:spPr bwMode="auto">
            <a:xfrm>
              <a:off x="3668" y="1780"/>
              <a:ext cx="468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0" name="Arc 4"/>
            <p:cNvSpPr>
              <a:spLocks/>
            </p:cNvSpPr>
            <p:nvPr/>
          </p:nvSpPr>
          <p:spPr bwMode="auto">
            <a:xfrm>
              <a:off x="3668" y="1780"/>
              <a:ext cx="48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1" name="Arc 5"/>
            <p:cNvSpPr>
              <a:spLocks/>
            </p:cNvSpPr>
            <p:nvPr/>
          </p:nvSpPr>
          <p:spPr bwMode="auto">
            <a:xfrm>
              <a:off x="3668" y="1649"/>
              <a:ext cx="468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2" name="Arc 6"/>
            <p:cNvSpPr>
              <a:spLocks/>
            </p:cNvSpPr>
            <p:nvPr/>
          </p:nvSpPr>
          <p:spPr bwMode="auto">
            <a:xfrm>
              <a:off x="3668" y="1637"/>
              <a:ext cx="48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3" name="Arc 7"/>
            <p:cNvSpPr>
              <a:spLocks/>
            </p:cNvSpPr>
            <p:nvPr/>
          </p:nvSpPr>
          <p:spPr bwMode="auto">
            <a:xfrm>
              <a:off x="3668" y="1649"/>
              <a:ext cx="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4" name="Arc 8"/>
            <p:cNvSpPr>
              <a:spLocks/>
            </p:cNvSpPr>
            <p:nvPr/>
          </p:nvSpPr>
          <p:spPr bwMode="auto">
            <a:xfrm>
              <a:off x="3668" y="1637"/>
              <a:ext cx="48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5" name="Arc 9"/>
            <p:cNvSpPr>
              <a:spLocks/>
            </p:cNvSpPr>
            <p:nvPr/>
          </p:nvSpPr>
          <p:spPr bwMode="auto">
            <a:xfrm>
              <a:off x="3680" y="1784"/>
              <a:ext cx="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6" name="Arc 10"/>
            <p:cNvSpPr>
              <a:spLocks/>
            </p:cNvSpPr>
            <p:nvPr/>
          </p:nvSpPr>
          <p:spPr bwMode="auto">
            <a:xfrm>
              <a:off x="3680" y="1780"/>
              <a:ext cx="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660" y="1712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>
              <a:off x="3660" y="1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4152" y="1768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0" name="Oval 14"/>
            <p:cNvSpPr>
              <a:spLocks noChangeArrowheads="1"/>
            </p:cNvSpPr>
            <p:nvPr/>
          </p:nvSpPr>
          <p:spPr bwMode="auto">
            <a:xfrm>
              <a:off x="4148" y="1764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1" name="Arc 15"/>
            <p:cNvSpPr>
              <a:spLocks/>
            </p:cNvSpPr>
            <p:nvPr/>
          </p:nvSpPr>
          <p:spPr bwMode="auto">
            <a:xfrm>
              <a:off x="3624" y="2189"/>
              <a:ext cx="7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2" name="Arc 16"/>
            <p:cNvSpPr>
              <a:spLocks/>
            </p:cNvSpPr>
            <p:nvPr/>
          </p:nvSpPr>
          <p:spPr bwMode="auto">
            <a:xfrm>
              <a:off x="3632" y="2189"/>
              <a:ext cx="516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3" name="Arc 17"/>
            <p:cNvSpPr>
              <a:spLocks/>
            </p:cNvSpPr>
            <p:nvPr/>
          </p:nvSpPr>
          <p:spPr bwMode="auto">
            <a:xfrm>
              <a:off x="3656" y="2332"/>
              <a:ext cx="492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4" name="Arc 18"/>
            <p:cNvSpPr>
              <a:spLocks/>
            </p:cNvSpPr>
            <p:nvPr/>
          </p:nvSpPr>
          <p:spPr bwMode="auto">
            <a:xfrm>
              <a:off x="3624" y="2332"/>
              <a:ext cx="7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3660" y="226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6" name="Oval 20"/>
            <p:cNvSpPr>
              <a:spLocks noChangeArrowheads="1"/>
            </p:cNvSpPr>
            <p:nvPr/>
          </p:nvSpPr>
          <p:spPr bwMode="auto">
            <a:xfrm>
              <a:off x="3636" y="2380"/>
              <a:ext cx="48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7" name="Line 21"/>
            <p:cNvSpPr>
              <a:spLocks noChangeShapeType="1"/>
            </p:cNvSpPr>
            <p:nvPr/>
          </p:nvSpPr>
          <p:spPr bwMode="auto">
            <a:xfrm flipH="1">
              <a:off x="3580" y="240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8" name="Oval 22"/>
            <p:cNvSpPr>
              <a:spLocks noChangeArrowheads="1"/>
            </p:cNvSpPr>
            <p:nvPr/>
          </p:nvSpPr>
          <p:spPr bwMode="auto">
            <a:xfrm>
              <a:off x="4156" y="2316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9" name="Arc 23"/>
            <p:cNvSpPr>
              <a:spLocks/>
            </p:cNvSpPr>
            <p:nvPr/>
          </p:nvSpPr>
          <p:spPr bwMode="auto">
            <a:xfrm>
              <a:off x="3684" y="2884"/>
              <a:ext cx="468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0" name="Arc 24"/>
            <p:cNvSpPr>
              <a:spLocks/>
            </p:cNvSpPr>
            <p:nvPr/>
          </p:nvSpPr>
          <p:spPr bwMode="auto">
            <a:xfrm>
              <a:off x="3680" y="2884"/>
              <a:ext cx="47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1" name="Arc 25"/>
            <p:cNvSpPr>
              <a:spLocks/>
            </p:cNvSpPr>
            <p:nvPr/>
          </p:nvSpPr>
          <p:spPr bwMode="auto">
            <a:xfrm>
              <a:off x="3684" y="2753"/>
              <a:ext cx="468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2" name="Arc 26"/>
            <p:cNvSpPr>
              <a:spLocks/>
            </p:cNvSpPr>
            <p:nvPr/>
          </p:nvSpPr>
          <p:spPr bwMode="auto">
            <a:xfrm>
              <a:off x="3680" y="2741"/>
              <a:ext cx="476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3" name="Arc 27"/>
            <p:cNvSpPr>
              <a:spLocks/>
            </p:cNvSpPr>
            <p:nvPr/>
          </p:nvSpPr>
          <p:spPr bwMode="auto">
            <a:xfrm>
              <a:off x="3680" y="2753"/>
              <a:ext cx="4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4" name="Arc 28"/>
            <p:cNvSpPr>
              <a:spLocks/>
            </p:cNvSpPr>
            <p:nvPr/>
          </p:nvSpPr>
          <p:spPr bwMode="auto">
            <a:xfrm>
              <a:off x="3684" y="2741"/>
              <a:ext cx="48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5" name="Arc 29"/>
            <p:cNvSpPr>
              <a:spLocks/>
            </p:cNvSpPr>
            <p:nvPr/>
          </p:nvSpPr>
          <p:spPr bwMode="auto">
            <a:xfrm>
              <a:off x="3696" y="2884"/>
              <a:ext cx="2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6" name="Arc 30"/>
            <p:cNvSpPr>
              <a:spLocks/>
            </p:cNvSpPr>
            <p:nvPr/>
          </p:nvSpPr>
          <p:spPr bwMode="auto">
            <a:xfrm>
              <a:off x="3696" y="2884"/>
              <a:ext cx="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7" name="Line 31"/>
            <p:cNvSpPr>
              <a:spLocks noChangeShapeType="1"/>
            </p:cNvSpPr>
            <p:nvPr/>
          </p:nvSpPr>
          <p:spPr bwMode="auto">
            <a:xfrm>
              <a:off x="3676" y="288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8" name="Oval 32"/>
            <p:cNvSpPr>
              <a:spLocks noChangeArrowheads="1"/>
            </p:cNvSpPr>
            <p:nvPr/>
          </p:nvSpPr>
          <p:spPr bwMode="auto">
            <a:xfrm>
              <a:off x="4168" y="2872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9" name="Oval 33"/>
            <p:cNvSpPr>
              <a:spLocks noChangeArrowheads="1"/>
            </p:cNvSpPr>
            <p:nvPr/>
          </p:nvSpPr>
          <p:spPr bwMode="auto">
            <a:xfrm>
              <a:off x="4156" y="286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0" name="Line 34"/>
            <p:cNvSpPr>
              <a:spLocks noChangeShapeType="1"/>
            </p:cNvSpPr>
            <p:nvPr/>
          </p:nvSpPr>
          <p:spPr bwMode="auto">
            <a:xfrm>
              <a:off x="3660" y="275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1" name="Line 35"/>
            <p:cNvSpPr>
              <a:spLocks noChangeShapeType="1"/>
            </p:cNvSpPr>
            <p:nvPr/>
          </p:nvSpPr>
          <p:spPr bwMode="auto">
            <a:xfrm>
              <a:off x="3660" y="302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2" name="Line 36"/>
            <p:cNvSpPr>
              <a:spLocks noChangeShapeType="1"/>
            </p:cNvSpPr>
            <p:nvPr/>
          </p:nvSpPr>
          <p:spPr bwMode="auto">
            <a:xfrm>
              <a:off x="4492" y="2168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3" name="Line 37"/>
            <p:cNvSpPr>
              <a:spLocks noChangeShapeType="1"/>
            </p:cNvSpPr>
            <p:nvPr/>
          </p:nvSpPr>
          <p:spPr bwMode="auto">
            <a:xfrm>
              <a:off x="4492" y="250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4" name="Line 38"/>
            <p:cNvSpPr>
              <a:spLocks noChangeShapeType="1"/>
            </p:cNvSpPr>
            <p:nvPr/>
          </p:nvSpPr>
          <p:spPr bwMode="auto">
            <a:xfrm>
              <a:off x="4488" y="2172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5" name="Arc 39"/>
            <p:cNvSpPr>
              <a:spLocks/>
            </p:cNvSpPr>
            <p:nvPr/>
          </p:nvSpPr>
          <p:spPr bwMode="auto">
            <a:xfrm>
              <a:off x="4828" y="2185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6" name="Arc 40"/>
            <p:cNvSpPr>
              <a:spLocks/>
            </p:cNvSpPr>
            <p:nvPr/>
          </p:nvSpPr>
          <p:spPr bwMode="auto">
            <a:xfrm>
              <a:off x="4828" y="2173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7" name="Arc 41"/>
            <p:cNvSpPr>
              <a:spLocks/>
            </p:cNvSpPr>
            <p:nvPr/>
          </p:nvSpPr>
          <p:spPr bwMode="auto">
            <a:xfrm>
              <a:off x="4828" y="2332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8" name="Arc 42"/>
            <p:cNvSpPr>
              <a:spLocks/>
            </p:cNvSpPr>
            <p:nvPr/>
          </p:nvSpPr>
          <p:spPr bwMode="auto">
            <a:xfrm>
              <a:off x="4828" y="2336"/>
              <a:ext cx="160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>
              <a:off x="5000" y="2320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0" name="Oval 44"/>
            <p:cNvSpPr>
              <a:spLocks noChangeArrowheads="1"/>
            </p:cNvSpPr>
            <p:nvPr/>
          </p:nvSpPr>
          <p:spPr bwMode="auto">
            <a:xfrm>
              <a:off x="4420" y="2452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1" name="Oval 45"/>
            <p:cNvSpPr>
              <a:spLocks noChangeArrowheads="1"/>
            </p:cNvSpPr>
            <p:nvPr/>
          </p:nvSpPr>
          <p:spPr bwMode="auto">
            <a:xfrm>
              <a:off x="4420" y="2316"/>
              <a:ext cx="56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2" name="Oval 46"/>
            <p:cNvSpPr>
              <a:spLocks noChangeArrowheads="1"/>
            </p:cNvSpPr>
            <p:nvPr/>
          </p:nvSpPr>
          <p:spPr bwMode="auto">
            <a:xfrm>
              <a:off x="4420" y="2172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3" name="Line 47"/>
            <p:cNvSpPr>
              <a:spLocks noChangeShapeType="1"/>
            </p:cNvSpPr>
            <p:nvPr/>
          </p:nvSpPr>
          <p:spPr bwMode="auto">
            <a:xfrm>
              <a:off x="4348" y="233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>
              <a:off x="4212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4348" y="220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>
              <a:off x="4212" y="17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7" name="Line 51"/>
            <p:cNvSpPr>
              <a:spLocks noChangeShapeType="1"/>
            </p:cNvSpPr>
            <p:nvPr/>
          </p:nvSpPr>
          <p:spPr bwMode="auto">
            <a:xfrm>
              <a:off x="4344" y="1788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8" name="Line 52"/>
            <p:cNvSpPr>
              <a:spLocks noChangeShapeType="1"/>
            </p:cNvSpPr>
            <p:nvPr/>
          </p:nvSpPr>
          <p:spPr bwMode="auto">
            <a:xfrm>
              <a:off x="4348" y="247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9" name="Line 53"/>
            <p:cNvSpPr>
              <a:spLocks noChangeShapeType="1"/>
            </p:cNvSpPr>
            <p:nvPr/>
          </p:nvSpPr>
          <p:spPr bwMode="auto">
            <a:xfrm>
              <a:off x="4212" y="288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0" name="Line 54"/>
            <p:cNvSpPr>
              <a:spLocks noChangeShapeType="1"/>
            </p:cNvSpPr>
            <p:nvPr/>
          </p:nvSpPr>
          <p:spPr bwMode="auto">
            <a:xfrm>
              <a:off x="4344" y="2476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1" name="Line 55"/>
            <p:cNvSpPr>
              <a:spLocks noChangeShapeType="1"/>
            </p:cNvSpPr>
            <p:nvPr/>
          </p:nvSpPr>
          <p:spPr bwMode="auto">
            <a:xfrm>
              <a:off x="3524" y="302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2" name="Line 56"/>
            <p:cNvSpPr>
              <a:spLocks noChangeShapeType="1"/>
            </p:cNvSpPr>
            <p:nvPr/>
          </p:nvSpPr>
          <p:spPr bwMode="auto">
            <a:xfrm>
              <a:off x="3524" y="24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3" name="Line 57"/>
            <p:cNvSpPr>
              <a:spLocks noChangeShapeType="1"/>
            </p:cNvSpPr>
            <p:nvPr/>
          </p:nvSpPr>
          <p:spPr bwMode="auto">
            <a:xfrm>
              <a:off x="3448" y="302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4" name="Line 58"/>
            <p:cNvSpPr>
              <a:spLocks noChangeShapeType="1"/>
            </p:cNvSpPr>
            <p:nvPr/>
          </p:nvSpPr>
          <p:spPr bwMode="auto">
            <a:xfrm>
              <a:off x="3448" y="2412"/>
              <a:ext cx="0" cy="6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5" name="Line 59"/>
            <p:cNvSpPr>
              <a:spLocks noChangeShapeType="1"/>
            </p:cNvSpPr>
            <p:nvPr/>
          </p:nvSpPr>
          <p:spPr bwMode="auto">
            <a:xfrm>
              <a:off x="3448" y="1444"/>
              <a:ext cx="0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6" name="Line 60"/>
            <p:cNvSpPr>
              <a:spLocks noChangeShapeType="1"/>
            </p:cNvSpPr>
            <p:nvPr/>
          </p:nvSpPr>
          <p:spPr bwMode="auto">
            <a:xfrm>
              <a:off x="3452" y="240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7" name="Rectangle 61"/>
            <p:cNvSpPr>
              <a:spLocks noChangeArrowheads="1"/>
            </p:cNvSpPr>
            <p:nvPr/>
          </p:nvSpPr>
          <p:spPr bwMode="auto">
            <a:xfrm>
              <a:off x="3432" y="2392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8" name="Line 62"/>
            <p:cNvSpPr>
              <a:spLocks noChangeShapeType="1"/>
            </p:cNvSpPr>
            <p:nvPr/>
          </p:nvSpPr>
          <p:spPr bwMode="auto">
            <a:xfrm>
              <a:off x="3452" y="302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432" y="3008"/>
              <a:ext cx="40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0" name="Line 64"/>
            <p:cNvSpPr>
              <a:spLocks noChangeShapeType="1"/>
            </p:cNvSpPr>
            <p:nvPr/>
          </p:nvSpPr>
          <p:spPr bwMode="auto">
            <a:xfrm>
              <a:off x="3524" y="288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1" name="Line 65"/>
            <p:cNvSpPr>
              <a:spLocks noChangeShapeType="1"/>
            </p:cNvSpPr>
            <p:nvPr/>
          </p:nvSpPr>
          <p:spPr bwMode="auto">
            <a:xfrm>
              <a:off x="3524" y="226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2" name="Line 66"/>
            <p:cNvSpPr>
              <a:spLocks noChangeShapeType="1"/>
            </p:cNvSpPr>
            <p:nvPr/>
          </p:nvSpPr>
          <p:spPr bwMode="auto">
            <a:xfrm>
              <a:off x="3524" y="185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3" name="Line 67"/>
            <p:cNvSpPr>
              <a:spLocks noChangeShapeType="1"/>
            </p:cNvSpPr>
            <p:nvPr/>
          </p:nvSpPr>
          <p:spPr bwMode="auto">
            <a:xfrm>
              <a:off x="3312" y="289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4" name="Line 68"/>
            <p:cNvSpPr>
              <a:spLocks noChangeShapeType="1"/>
            </p:cNvSpPr>
            <p:nvPr/>
          </p:nvSpPr>
          <p:spPr bwMode="auto">
            <a:xfrm>
              <a:off x="3312" y="226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5" name="Line 69"/>
            <p:cNvSpPr>
              <a:spLocks noChangeShapeType="1"/>
            </p:cNvSpPr>
            <p:nvPr/>
          </p:nvSpPr>
          <p:spPr bwMode="auto">
            <a:xfrm>
              <a:off x="3312" y="186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6" name="Line 70"/>
            <p:cNvSpPr>
              <a:spLocks noChangeShapeType="1"/>
            </p:cNvSpPr>
            <p:nvPr/>
          </p:nvSpPr>
          <p:spPr bwMode="auto">
            <a:xfrm>
              <a:off x="3312" y="1444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7" name="Line 71"/>
            <p:cNvSpPr>
              <a:spLocks noChangeShapeType="1"/>
            </p:cNvSpPr>
            <p:nvPr/>
          </p:nvSpPr>
          <p:spPr bwMode="auto">
            <a:xfrm>
              <a:off x="3316" y="185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3296" y="1840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9" name="Line 73"/>
            <p:cNvSpPr>
              <a:spLocks noChangeShapeType="1"/>
            </p:cNvSpPr>
            <p:nvPr/>
          </p:nvSpPr>
          <p:spPr bwMode="auto">
            <a:xfrm>
              <a:off x="3316" y="226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3296" y="225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1" name="Line 75"/>
            <p:cNvSpPr>
              <a:spLocks noChangeShapeType="1"/>
            </p:cNvSpPr>
            <p:nvPr/>
          </p:nvSpPr>
          <p:spPr bwMode="auto">
            <a:xfrm>
              <a:off x="3316" y="288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2" name="Rectangle 76"/>
            <p:cNvSpPr>
              <a:spLocks noChangeArrowheads="1"/>
            </p:cNvSpPr>
            <p:nvPr/>
          </p:nvSpPr>
          <p:spPr bwMode="auto">
            <a:xfrm>
              <a:off x="3296" y="2872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3" name="Line 77"/>
            <p:cNvSpPr>
              <a:spLocks noChangeShapeType="1"/>
            </p:cNvSpPr>
            <p:nvPr/>
          </p:nvSpPr>
          <p:spPr bwMode="auto">
            <a:xfrm>
              <a:off x="3524" y="275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4" name="Line 78"/>
            <p:cNvSpPr>
              <a:spLocks noChangeShapeType="1"/>
            </p:cNvSpPr>
            <p:nvPr/>
          </p:nvSpPr>
          <p:spPr bwMode="auto">
            <a:xfrm>
              <a:off x="3524" y="171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5" name="Line 79"/>
            <p:cNvSpPr>
              <a:spLocks noChangeShapeType="1"/>
            </p:cNvSpPr>
            <p:nvPr/>
          </p:nvSpPr>
          <p:spPr bwMode="auto">
            <a:xfrm>
              <a:off x="3168" y="2756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6" name="Line 80"/>
            <p:cNvSpPr>
              <a:spLocks noChangeShapeType="1"/>
            </p:cNvSpPr>
            <p:nvPr/>
          </p:nvSpPr>
          <p:spPr bwMode="auto">
            <a:xfrm>
              <a:off x="3168" y="1716"/>
              <a:ext cx="0" cy="10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3168" y="14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8" name="Line 82"/>
            <p:cNvSpPr>
              <a:spLocks noChangeShapeType="1"/>
            </p:cNvSpPr>
            <p:nvPr/>
          </p:nvSpPr>
          <p:spPr bwMode="auto">
            <a:xfrm>
              <a:off x="3172" y="1712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160" y="1704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0" name="Line 84"/>
            <p:cNvSpPr>
              <a:spLocks noChangeShapeType="1"/>
            </p:cNvSpPr>
            <p:nvPr/>
          </p:nvSpPr>
          <p:spPr bwMode="auto">
            <a:xfrm>
              <a:off x="3172" y="2752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3160" y="273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2" name="Line 86"/>
            <p:cNvSpPr>
              <a:spLocks noChangeShapeType="1"/>
            </p:cNvSpPr>
            <p:nvPr/>
          </p:nvSpPr>
          <p:spPr bwMode="auto">
            <a:xfrm>
              <a:off x="4996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3" name="Oval 87"/>
            <p:cNvSpPr>
              <a:spLocks noChangeArrowheads="1"/>
            </p:cNvSpPr>
            <p:nvPr/>
          </p:nvSpPr>
          <p:spPr bwMode="auto">
            <a:xfrm>
              <a:off x="3652" y="2732"/>
              <a:ext cx="48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4" name="Oval 88"/>
            <p:cNvSpPr>
              <a:spLocks noChangeArrowheads="1"/>
            </p:cNvSpPr>
            <p:nvPr/>
          </p:nvSpPr>
          <p:spPr bwMode="auto">
            <a:xfrm>
              <a:off x="3684" y="2860"/>
              <a:ext cx="48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3145" name="Group 89"/>
          <p:cNvGrpSpPr>
            <a:grpSpLocks/>
          </p:cNvGrpSpPr>
          <p:nvPr/>
        </p:nvGrpSpPr>
        <p:grpSpPr bwMode="auto">
          <a:xfrm>
            <a:off x="1371600" y="2692400"/>
            <a:ext cx="2965450" cy="2717800"/>
            <a:chOff x="864" y="1444"/>
            <a:chExt cx="1868" cy="1712"/>
          </a:xfrm>
        </p:grpSpPr>
        <p:sp>
          <p:nvSpPr>
            <p:cNvPr id="173146" name="Arc 90"/>
            <p:cNvSpPr>
              <a:spLocks/>
            </p:cNvSpPr>
            <p:nvPr/>
          </p:nvSpPr>
          <p:spPr bwMode="auto">
            <a:xfrm>
              <a:off x="1328" y="1728"/>
              <a:ext cx="76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7" name="Arc 91"/>
            <p:cNvSpPr>
              <a:spLocks/>
            </p:cNvSpPr>
            <p:nvPr/>
          </p:nvSpPr>
          <p:spPr bwMode="auto">
            <a:xfrm>
              <a:off x="1344" y="1712"/>
              <a:ext cx="500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8" name="Arc 92"/>
            <p:cNvSpPr>
              <a:spLocks/>
            </p:cNvSpPr>
            <p:nvPr/>
          </p:nvSpPr>
          <p:spPr bwMode="auto">
            <a:xfrm>
              <a:off x="1356" y="1573"/>
              <a:ext cx="488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9" name="Arc 93"/>
            <p:cNvSpPr>
              <a:spLocks/>
            </p:cNvSpPr>
            <p:nvPr/>
          </p:nvSpPr>
          <p:spPr bwMode="auto">
            <a:xfrm>
              <a:off x="1328" y="1573"/>
              <a:ext cx="76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0" name="Line 94"/>
            <p:cNvSpPr>
              <a:spLocks noChangeShapeType="1"/>
            </p:cNvSpPr>
            <p:nvPr/>
          </p:nvSpPr>
          <p:spPr bwMode="auto">
            <a:xfrm>
              <a:off x="1364" y="178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1" name="Line 95"/>
            <p:cNvSpPr>
              <a:spLocks noChangeShapeType="1"/>
            </p:cNvSpPr>
            <p:nvPr/>
          </p:nvSpPr>
          <p:spPr bwMode="auto">
            <a:xfrm>
              <a:off x="1364" y="16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2" name="Arc 96"/>
            <p:cNvSpPr>
              <a:spLocks/>
            </p:cNvSpPr>
            <p:nvPr/>
          </p:nvSpPr>
          <p:spPr bwMode="auto">
            <a:xfrm>
              <a:off x="1328" y="2117"/>
              <a:ext cx="76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3" name="Arc 97"/>
            <p:cNvSpPr>
              <a:spLocks/>
            </p:cNvSpPr>
            <p:nvPr/>
          </p:nvSpPr>
          <p:spPr bwMode="auto">
            <a:xfrm>
              <a:off x="1344" y="2117"/>
              <a:ext cx="500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4" name="Arc 98"/>
            <p:cNvSpPr>
              <a:spLocks/>
            </p:cNvSpPr>
            <p:nvPr/>
          </p:nvSpPr>
          <p:spPr bwMode="auto">
            <a:xfrm>
              <a:off x="1356" y="2260"/>
              <a:ext cx="488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5" name="Arc 99"/>
            <p:cNvSpPr>
              <a:spLocks/>
            </p:cNvSpPr>
            <p:nvPr/>
          </p:nvSpPr>
          <p:spPr bwMode="auto">
            <a:xfrm>
              <a:off x="1328" y="2260"/>
              <a:ext cx="7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6" name="Line 100"/>
            <p:cNvSpPr>
              <a:spLocks noChangeShapeType="1"/>
            </p:cNvSpPr>
            <p:nvPr/>
          </p:nvSpPr>
          <p:spPr bwMode="auto">
            <a:xfrm>
              <a:off x="1364" y="21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7" name="Oval 101"/>
            <p:cNvSpPr>
              <a:spLocks noChangeArrowheads="1"/>
            </p:cNvSpPr>
            <p:nvPr/>
          </p:nvSpPr>
          <p:spPr bwMode="auto">
            <a:xfrm>
              <a:off x="1340" y="2300"/>
              <a:ext cx="56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8" name="Line 102"/>
            <p:cNvSpPr>
              <a:spLocks noChangeShapeType="1"/>
            </p:cNvSpPr>
            <p:nvPr/>
          </p:nvSpPr>
          <p:spPr bwMode="auto">
            <a:xfrm flipH="1">
              <a:off x="1292" y="232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9" name="Arc 103"/>
            <p:cNvSpPr>
              <a:spLocks/>
            </p:cNvSpPr>
            <p:nvPr/>
          </p:nvSpPr>
          <p:spPr bwMode="auto">
            <a:xfrm>
              <a:off x="1328" y="2812"/>
              <a:ext cx="488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0" name="Arc 104"/>
            <p:cNvSpPr>
              <a:spLocks/>
            </p:cNvSpPr>
            <p:nvPr/>
          </p:nvSpPr>
          <p:spPr bwMode="auto">
            <a:xfrm>
              <a:off x="1332" y="2804"/>
              <a:ext cx="504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1" name="Arc 105"/>
            <p:cNvSpPr>
              <a:spLocks/>
            </p:cNvSpPr>
            <p:nvPr/>
          </p:nvSpPr>
          <p:spPr bwMode="auto">
            <a:xfrm>
              <a:off x="1340" y="2673"/>
              <a:ext cx="476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2" name="Arc 106"/>
            <p:cNvSpPr>
              <a:spLocks/>
            </p:cNvSpPr>
            <p:nvPr/>
          </p:nvSpPr>
          <p:spPr bwMode="auto">
            <a:xfrm>
              <a:off x="1352" y="2669"/>
              <a:ext cx="484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3" name="Arc 107"/>
            <p:cNvSpPr>
              <a:spLocks/>
            </p:cNvSpPr>
            <p:nvPr/>
          </p:nvSpPr>
          <p:spPr bwMode="auto">
            <a:xfrm>
              <a:off x="1312" y="2673"/>
              <a:ext cx="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4" name="Arc 108"/>
            <p:cNvSpPr>
              <a:spLocks/>
            </p:cNvSpPr>
            <p:nvPr/>
          </p:nvSpPr>
          <p:spPr bwMode="auto">
            <a:xfrm>
              <a:off x="1320" y="2669"/>
              <a:ext cx="76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5" name="Arc 109"/>
            <p:cNvSpPr>
              <a:spLocks/>
            </p:cNvSpPr>
            <p:nvPr/>
          </p:nvSpPr>
          <p:spPr bwMode="auto">
            <a:xfrm>
              <a:off x="1312" y="2824"/>
              <a:ext cx="6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6" name="Arc 110"/>
            <p:cNvSpPr>
              <a:spLocks/>
            </p:cNvSpPr>
            <p:nvPr/>
          </p:nvSpPr>
          <p:spPr bwMode="auto">
            <a:xfrm>
              <a:off x="1320" y="2820"/>
              <a:ext cx="7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7" name="Oval 111"/>
            <p:cNvSpPr>
              <a:spLocks noChangeArrowheads="1"/>
            </p:cNvSpPr>
            <p:nvPr/>
          </p:nvSpPr>
          <p:spPr bwMode="auto">
            <a:xfrm>
              <a:off x="1340" y="2788"/>
              <a:ext cx="56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8" name="Line 112"/>
            <p:cNvSpPr>
              <a:spLocks noChangeShapeType="1"/>
            </p:cNvSpPr>
            <p:nvPr/>
          </p:nvSpPr>
          <p:spPr bwMode="auto">
            <a:xfrm flipH="1">
              <a:off x="1292" y="2816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 flipH="1">
              <a:off x="1300" y="295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0" name="Line 114"/>
            <p:cNvSpPr>
              <a:spLocks noChangeShapeType="1"/>
            </p:cNvSpPr>
            <p:nvPr/>
          </p:nvSpPr>
          <p:spPr bwMode="auto">
            <a:xfrm>
              <a:off x="2116" y="2424"/>
              <a:ext cx="3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1" name="Line 115"/>
            <p:cNvSpPr>
              <a:spLocks noChangeShapeType="1"/>
            </p:cNvSpPr>
            <p:nvPr/>
          </p:nvSpPr>
          <p:spPr bwMode="auto">
            <a:xfrm>
              <a:off x="2116" y="20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2" name="Line 116"/>
            <p:cNvSpPr>
              <a:spLocks noChangeShapeType="1"/>
            </p:cNvSpPr>
            <p:nvPr/>
          </p:nvSpPr>
          <p:spPr bwMode="auto">
            <a:xfrm flipV="1">
              <a:off x="2112" y="2092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3" name="Arc 117"/>
            <p:cNvSpPr>
              <a:spLocks/>
            </p:cNvSpPr>
            <p:nvPr/>
          </p:nvSpPr>
          <p:spPr bwMode="auto">
            <a:xfrm>
              <a:off x="2444" y="2260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4" name="Arc 118"/>
            <p:cNvSpPr>
              <a:spLocks/>
            </p:cNvSpPr>
            <p:nvPr/>
          </p:nvSpPr>
          <p:spPr bwMode="auto">
            <a:xfrm>
              <a:off x="2444" y="2260"/>
              <a:ext cx="160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5" name="Arc 119"/>
            <p:cNvSpPr>
              <a:spLocks/>
            </p:cNvSpPr>
            <p:nvPr/>
          </p:nvSpPr>
          <p:spPr bwMode="auto">
            <a:xfrm>
              <a:off x="2444" y="2113"/>
              <a:ext cx="148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6" name="Arc 120"/>
            <p:cNvSpPr>
              <a:spLocks/>
            </p:cNvSpPr>
            <p:nvPr/>
          </p:nvSpPr>
          <p:spPr bwMode="auto">
            <a:xfrm>
              <a:off x="2444" y="2101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7" name="Line 121"/>
            <p:cNvSpPr>
              <a:spLocks noChangeShapeType="1"/>
            </p:cNvSpPr>
            <p:nvPr/>
          </p:nvSpPr>
          <p:spPr bwMode="auto">
            <a:xfrm>
              <a:off x="1988" y="21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8" name="Line 122"/>
            <p:cNvSpPr>
              <a:spLocks noChangeShapeType="1"/>
            </p:cNvSpPr>
            <p:nvPr/>
          </p:nvSpPr>
          <p:spPr bwMode="auto">
            <a:xfrm>
              <a:off x="1844" y="1720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9" name="Line 123"/>
            <p:cNvSpPr>
              <a:spLocks noChangeShapeType="1"/>
            </p:cNvSpPr>
            <p:nvPr/>
          </p:nvSpPr>
          <p:spPr bwMode="auto">
            <a:xfrm>
              <a:off x="1984" y="1724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0" name="Line 124"/>
            <p:cNvSpPr>
              <a:spLocks noChangeShapeType="1"/>
            </p:cNvSpPr>
            <p:nvPr/>
          </p:nvSpPr>
          <p:spPr bwMode="auto">
            <a:xfrm>
              <a:off x="1988" y="226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1" name="Line 125"/>
            <p:cNvSpPr>
              <a:spLocks noChangeShapeType="1"/>
            </p:cNvSpPr>
            <p:nvPr/>
          </p:nvSpPr>
          <p:spPr bwMode="auto">
            <a:xfrm>
              <a:off x="1844" y="226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2" name="Line 126"/>
            <p:cNvSpPr>
              <a:spLocks noChangeShapeType="1"/>
            </p:cNvSpPr>
            <p:nvPr/>
          </p:nvSpPr>
          <p:spPr bwMode="auto">
            <a:xfrm>
              <a:off x="1220" y="232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3" name="Line 127"/>
            <p:cNvSpPr>
              <a:spLocks noChangeShapeType="1"/>
            </p:cNvSpPr>
            <p:nvPr/>
          </p:nvSpPr>
          <p:spPr bwMode="auto">
            <a:xfrm>
              <a:off x="1220" y="29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4" name="Line 128"/>
            <p:cNvSpPr>
              <a:spLocks noChangeShapeType="1"/>
            </p:cNvSpPr>
            <p:nvPr/>
          </p:nvSpPr>
          <p:spPr bwMode="auto">
            <a:xfrm>
              <a:off x="1152" y="29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5" name="Line 129"/>
            <p:cNvSpPr>
              <a:spLocks noChangeShapeType="1"/>
            </p:cNvSpPr>
            <p:nvPr/>
          </p:nvSpPr>
          <p:spPr bwMode="auto">
            <a:xfrm>
              <a:off x="1152" y="2332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6" name="Line 130"/>
            <p:cNvSpPr>
              <a:spLocks noChangeShapeType="1"/>
            </p:cNvSpPr>
            <p:nvPr/>
          </p:nvSpPr>
          <p:spPr bwMode="auto">
            <a:xfrm>
              <a:off x="1152" y="1444"/>
              <a:ext cx="0" cy="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7" name="Line 131"/>
            <p:cNvSpPr>
              <a:spLocks noChangeShapeType="1"/>
            </p:cNvSpPr>
            <p:nvPr/>
          </p:nvSpPr>
          <p:spPr bwMode="auto">
            <a:xfrm>
              <a:off x="1156" y="232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8" name="Rectangle 132"/>
            <p:cNvSpPr>
              <a:spLocks noChangeArrowheads="1"/>
            </p:cNvSpPr>
            <p:nvPr/>
          </p:nvSpPr>
          <p:spPr bwMode="auto">
            <a:xfrm>
              <a:off x="1144" y="2320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9" name="Line 133"/>
            <p:cNvSpPr>
              <a:spLocks noChangeShapeType="1"/>
            </p:cNvSpPr>
            <p:nvPr/>
          </p:nvSpPr>
          <p:spPr bwMode="auto">
            <a:xfrm>
              <a:off x="1156" y="295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0" name="Rectangle 134"/>
            <p:cNvSpPr>
              <a:spLocks noChangeArrowheads="1"/>
            </p:cNvSpPr>
            <p:nvPr/>
          </p:nvSpPr>
          <p:spPr bwMode="auto">
            <a:xfrm>
              <a:off x="1144" y="293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1" name="Line 135"/>
            <p:cNvSpPr>
              <a:spLocks noChangeShapeType="1"/>
            </p:cNvSpPr>
            <p:nvPr/>
          </p:nvSpPr>
          <p:spPr bwMode="auto">
            <a:xfrm>
              <a:off x="1220" y="178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2" name="Line 136"/>
            <p:cNvSpPr>
              <a:spLocks noChangeShapeType="1"/>
            </p:cNvSpPr>
            <p:nvPr/>
          </p:nvSpPr>
          <p:spPr bwMode="auto">
            <a:xfrm>
              <a:off x="1220" y="219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3" name="Line 137"/>
            <p:cNvSpPr>
              <a:spLocks noChangeShapeType="1"/>
            </p:cNvSpPr>
            <p:nvPr/>
          </p:nvSpPr>
          <p:spPr bwMode="auto">
            <a:xfrm>
              <a:off x="1220" y="281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4" name="Line 138"/>
            <p:cNvSpPr>
              <a:spLocks noChangeShapeType="1"/>
            </p:cNvSpPr>
            <p:nvPr/>
          </p:nvSpPr>
          <p:spPr bwMode="auto">
            <a:xfrm>
              <a:off x="1016" y="282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5" name="Line 139"/>
            <p:cNvSpPr>
              <a:spLocks noChangeShapeType="1"/>
            </p:cNvSpPr>
            <p:nvPr/>
          </p:nvSpPr>
          <p:spPr bwMode="auto">
            <a:xfrm>
              <a:off x="1016" y="2196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6" name="Line 140"/>
            <p:cNvSpPr>
              <a:spLocks noChangeShapeType="1"/>
            </p:cNvSpPr>
            <p:nvPr/>
          </p:nvSpPr>
          <p:spPr bwMode="auto">
            <a:xfrm>
              <a:off x="1016" y="1788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7" name="Line 141"/>
            <p:cNvSpPr>
              <a:spLocks noChangeShapeType="1"/>
            </p:cNvSpPr>
            <p:nvPr/>
          </p:nvSpPr>
          <p:spPr bwMode="auto">
            <a:xfrm>
              <a:off x="1016" y="144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8" name="Line 142"/>
            <p:cNvSpPr>
              <a:spLocks noChangeShapeType="1"/>
            </p:cNvSpPr>
            <p:nvPr/>
          </p:nvSpPr>
          <p:spPr bwMode="auto">
            <a:xfrm>
              <a:off x="1020" y="178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9" name="Rectangle 143"/>
            <p:cNvSpPr>
              <a:spLocks noChangeArrowheads="1"/>
            </p:cNvSpPr>
            <p:nvPr/>
          </p:nvSpPr>
          <p:spPr bwMode="auto">
            <a:xfrm>
              <a:off x="1000" y="176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0" name="Line 144"/>
            <p:cNvSpPr>
              <a:spLocks noChangeShapeType="1"/>
            </p:cNvSpPr>
            <p:nvPr/>
          </p:nvSpPr>
          <p:spPr bwMode="auto">
            <a:xfrm>
              <a:off x="1020" y="21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1" name="Rectangle 145"/>
            <p:cNvSpPr>
              <a:spLocks noChangeArrowheads="1"/>
            </p:cNvSpPr>
            <p:nvPr/>
          </p:nvSpPr>
          <p:spPr bwMode="auto">
            <a:xfrm>
              <a:off x="1000" y="2184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2" name="Line 146"/>
            <p:cNvSpPr>
              <a:spLocks noChangeShapeType="1"/>
            </p:cNvSpPr>
            <p:nvPr/>
          </p:nvSpPr>
          <p:spPr bwMode="auto">
            <a:xfrm>
              <a:off x="1020" y="281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3" name="Rectangle 147"/>
            <p:cNvSpPr>
              <a:spLocks noChangeArrowheads="1"/>
            </p:cNvSpPr>
            <p:nvPr/>
          </p:nvSpPr>
          <p:spPr bwMode="auto">
            <a:xfrm>
              <a:off x="1000" y="2792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4" name="Line 148"/>
            <p:cNvSpPr>
              <a:spLocks noChangeShapeType="1"/>
            </p:cNvSpPr>
            <p:nvPr/>
          </p:nvSpPr>
          <p:spPr bwMode="auto">
            <a:xfrm>
              <a:off x="1220" y="164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5" name="Line 149"/>
            <p:cNvSpPr>
              <a:spLocks noChangeShapeType="1"/>
            </p:cNvSpPr>
            <p:nvPr/>
          </p:nvSpPr>
          <p:spPr bwMode="auto">
            <a:xfrm>
              <a:off x="1220" y="26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6" name="Line 150"/>
            <p:cNvSpPr>
              <a:spLocks noChangeShapeType="1"/>
            </p:cNvSpPr>
            <p:nvPr/>
          </p:nvSpPr>
          <p:spPr bwMode="auto">
            <a:xfrm>
              <a:off x="872" y="2676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7" name="Line 151"/>
            <p:cNvSpPr>
              <a:spLocks noChangeShapeType="1"/>
            </p:cNvSpPr>
            <p:nvPr/>
          </p:nvSpPr>
          <p:spPr bwMode="auto">
            <a:xfrm>
              <a:off x="872" y="1652"/>
              <a:ext cx="0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8" name="Line 152"/>
            <p:cNvSpPr>
              <a:spLocks noChangeShapeType="1"/>
            </p:cNvSpPr>
            <p:nvPr/>
          </p:nvSpPr>
          <p:spPr bwMode="auto">
            <a:xfrm>
              <a:off x="872" y="144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9" name="Line 153"/>
            <p:cNvSpPr>
              <a:spLocks noChangeShapeType="1"/>
            </p:cNvSpPr>
            <p:nvPr/>
          </p:nvSpPr>
          <p:spPr bwMode="auto">
            <a:xfrm>
              <a:off x="876" y="1648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0" name="Rectangle 154"/>
            <p:cNvSpPr>
              <a:spLocks noChangeArrowheads="1"/>
            </p:cNvSpPr>
            <p:nvPr/>
          </p:nvSpPr>
          <p:spPr bwMode="auto">
            <a:xfrm>
              <a:off x="864" y="1632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1" name="Line 155"/>
            <p:cNvSpPr>
              <a:spLocks noChangeShapeType="1"/>
            </p:cNvSpPr>
            <p:nvPr/>
          </p:nvSpPr>
          <p:spPr bwMode="auto">
            <a:xfrm>
              <a:off x="876" y="2672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2" name="Rectangle 156"/>
            <p:cNvSpPr>
              <a:spLocks noChangeArrowheads="1"/>
            </p:cNvSpPr>
            <p:nvPr/>
          </p:nvSpPr>
          <p:spPr bwMode="auto">
            <a:xfrm>
              <a:off x="864" y="2664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3" name="Line 157"/>
            <p:cNvSpPr>
              <a:spLocks noChangeShapeType="1"/>
            </p:cNvSpPr>
            <p:nvPr/>
          </p:nvSpPr>
          <p:spPr bwMode="auto">
            <a:xfrm>
              <a:off x="1844" y="2816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4" name="Line 158"/>
            <p:cNvSpPr>
              <a:spLocks noChangeShapeType="1"/>
            </p:cNvSpPr>
            <p:nvPr/>
          </p:nvSpPr>
          <p:spPr bwMode="auto">
            <a:xfrm>
              <a:off x="1988" y="240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5" name="Line 159"/>
            <p:cNvSpPr>
              <a:spLocks noChangeShapeType="1"/>
            </p:cNvSpPr>
            <p:nvPr/>
          </p:nvSpPr>
          <p:spPr bwMode="auto">
            <a:xfrm>
              <a:off x="1984" y="2412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6" name="Line 160"/>
            <p:cNvSpPr>
              <a:spLocks noChangeShapeType="1"/>
            </p:cNvSpPr>
            <p:nvPr/>
          </p:nvSpPr>
          <p:spPr bwMode="auto">
            <a:xfrm>
              <a:off x="2604" y="226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7" name="Oval 161"/>
            <p:cNvSpPr>
              <a:spLocks noChangeArrowheads="1"/>
            </p:cNvSpPr>
            <p:nvPr/>
          </p:nvSpPr>
          <p:spPr bwMode="auto">
            <a:xfrm>
              <a:off x="1292" y="2660"/>
              <a:ext cx="56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3218" name="Line 162"/>
          <p:cNvSpPr>
            <a:spLocks noChangeShapeType="1"/>
          </p:cNvSpPr>
          <p:nvPr/>
        </p:nvSpPr>
        <p:spPr bwMode="auto">
          <a:xfrm flipV="1">
            <a:off x="6502400" y="1828800"/>
            <a:ext cx="1770063" cy="1160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219" name="Line 163"/>
          <p:cNvSpPr>
            <a:spLocks noChangeShapeType="1"/>
          </p:cNvSpPr>
          <p:nvPr/>
        </p:nvSpPr>
        <p:spPr bwMode="auto">
          <a:xfrm flipH="1">
            <a:off x="6456363" y="1828800"/>
            <a:ext cx="1827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220" name="Line 164"/>
          <p:cNvSpPr>
            <a:spLocks noChangeShapeType="1"/>
          </p:cNvSpPr>
          <p:nvPr/>
        </p:nvSpPr>
        <p:spPr bwMode="auto">
          <a:xfrm>
            <a:off x="7437438" y="2209800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221" name="Line 165"/>
          <p:cNvSpPr>
            <a:spLocks noChangeShapeType="1"/>
          </p:cNvSpPr>
          <p:nvPr/>
        </p:nvSpPr>
        <p:spPr bwMode="auto">
          <a:xfrm flipH="1">
            <a:off x="7742238" y="2209800"/>
            <a:ext cx="533400" cy="1571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222" name="Rectangle 1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Two-level logic using NOR gates</a:t>
            </a:r>
          </a:p>
        </p:txBody>
      </p:sp>
      <p:sp>
        <p:nvSpPr>
          <p:cNvPr id="173223" name="Rectangle 16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Replace maxterm OR gates with NOR gates</a:t>
            </a:r>
          </a:p>
          <a:p>
            <a:r>
              <a:rPr lang="en-US" altLang="ko-KR">
                <a:ea typeface="굴림" pitchFamily="50" charset="-127"/>
              </a:rPr>
              <a:t>Place compensating inversion at inputs of AND gate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D47-B8B4-4D1E-9599-7D506E1ACA3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Working with combinational logic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493838"/>
            <a:ext cx="8807450" cy="45148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Simplification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two-level simplification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exploiting don’t cares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algorithm for simplification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Logic realization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two-level logic and canonical forms realized with NANDs and NORs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multi-level logic, converting between ANDs and ORs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Time behavior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Hardware description languages</a:t>
            </a:r>
          </a:p>
          <a:p>
            <a:pPr>
              <a:lnSpc>
                <a:spcPct val="95000"/>
              </a:lnSpc>
            </a:pP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5C28-B10E-4F4A-8622-D316FB0952A1}" type="slidenum">
              <a:rPr lang="en-US" altLang="en-US"/>
              <a:pPr/>
              <a:t>20</a:t>
            </a:fld>
            <a:endParaRPr lang="en-US" altLang="en-US"/>
          </a:p>
        </p:txBody>
      </p:sp>
      <p:grpSp>
        <p:nvGrpSpPr>
          <p:cNvPr id="175106" name="Group 2"/>
          <p:cNvGrpSpPr>
            <a:grpSpLocks/>
          </p:cNvGrpSpPr>
          <p:nvPr/>
        </p:nvGrpSpPr>
        <p:grpSpPr bwMode="auto">
          <a:xfrm>
            <a:off x="679450" y="3746500"/>
            <a:ext cx="2457450" cy="2260600"/>
            <a:chOff x="296" y="2020"/>
            <a:chExt cx="1548" cy="1424"/>
          </a:xfrm>
        </p:grpSpPr>
        <p:sp>
          <p:nvSpPr>
            <p:cNvPr id="175107" name="Arc 3"/>
            <p:cNvSpPr>
              <a:spLocks/>
            </p:cNvSpPr>
            <p:nvPr/>
          </p:nvSpPr>
          <p:spPr bwMode="auto">
            <a:xfrm>
              <a:off x="684" y="2256"/>
              <a:ext cx="64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08" name="Arc 4"/>
            <p:cNvSpPr>
              <a:spLocks/>
            </p:cNvSpPr>
            <p:nvPr/>
          </p:nvSpPr>
          <p:spPr bwMode="auto">
            <a:xfrm>
              <a:off x="700" y="2244"/>
              <a:ext cx="40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09" name="Arc 5"/>
            <p:cNvSpPr>
              <a:spLocks/>
            </p:cNvSpPr>
            <p:nvPr/>
          </p:nvSpPr>
          <p:spPr bwMode="auto">
            <a:xfrm>
              <a:off x="704" y="2125"/>
              <a:ext cx="40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0" name="Arc 6"/>
            <p:cNvSpPr>
              <a:spLocks/>
            </p:cNvSpPr>
            <p:nvPr/>
          </p:nvSpPr>
          <p:spPr bwMode="auto">
            <a:xfrm>
              <a:off x="684" y="2125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1" name="Line 7"/>
            <p:cNvSpPr>
              <a:spLocks noChangeShapeType="1"/>
            </p:cNvSpPr>
            <p:nvPr/>
          </p:nvSpPr>
          <p:spPr bwMode="auto">
            <a:xfrm>
              <a:off x="708" y="230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2" name="Line 8"/>
            <p:cNvSpPr>
              <a:spLocks noChangeShapeType="1"/>
            </p:cNvSpPr>
            <p:nvPr/>
          </p:nvSpPr>
          <p:spPr bwMode="auto">
            <a:xfrm>
              <a:off x="708" y="21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3" name="Arc 9"/>
            <p:cNvSpPr>
              <a:spLocks/>
            </p:cNvSpPr>
            <p:nvPr/>
          </p:nvSpPr>
          <p:spPr bwMode="auto">
            <a:xfrm>
              <a:off x="684" y="2581"/>
              <a:ext cx="6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4" name="Arc 10"/>
            <p:cNvSpPr>
              <a:spLocks/>
            </p:cNvSpPr>
            <p:nvPr/>
          </p:nvSpPr>
          <p:spPr bwMode="auto">
            <a:xfrm>
              <a:off x="700" y="2581"/>
              <a:ext cx="408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5" name="Arc 11"/>
            <p:cNvSpPr>
              <a:spLocks/>
            </p:cNvSpPr>
            <p:nvPr/>
          </p:nvSpPr>
          <p:spPr bwMode="auto">
            <a:xfrm>
              <a:off x="704" y="2700"/>
              <a:ext cx="40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6" name="Arc 12"/>
            <p:cNvSpPr>
              <a:spLocks/>
            </p:cNvSpPr>
            <p:nvPr/>
          </p:nvSpPr>
          <p:spPr bwMode="auto">
            <a:xfrm>
              <a:off x="684" y="2700"/>
              <a:ext cx="6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>
              <a:off x="708" y="264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8" name="Oval 14"/>
            <p:cNvSpPr>
              <a:spLocks noChangeArrowheads="1"/>
            </p:cNvSpPr>
            <p:nvPr/>
          </p:nvSpPr>
          <p:spPr bwMode="auto">
            <a:xfrm>
              <a:off x="692" y="2732"/>
              <a:ext cx="48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9" name="Line 15"/>
            <p:cNvSpPr>
              <a:spLocks noChangeShapeType="1"/>
            </p:cNvSpPr>
            <p:nvPr/>
          </p:nvSpPr>
          <p:spPr bwMode="auto">
            <a:xfrm flipH="1">
              <a:off x="652" y="275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0" name="Arc 16"/>
            <p:cNvSpPr>
              <a:spLocks/>
            </p:cNvSpPr>
            <p:nvPr/>
          </p:nvSpPr>
          <p:spPr bwMode="auto">
            <a:xfrm>
              <a:off x="688" y="3156"/>
              <a:ext cx="400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1" name="Arc 17"/>
            <p:cNvSpPr>
              <a:spLocks/>
            </p:cNvSpPr>
            <p:nvPr/>
          </p:nvSpPr>
          <p:spPr bwMode="auto">
            <a:xfrm>
              <a:off x="688" y="3152"/>
              <a:ext cx="412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2" name="Arc 18"/>
            <p:cNvSpPr>
              <a:spLocks/>
            </p:cNvSpPr>
            <p:nvPr/>
          </p:nvSpPr>
          <p:spPr bwMode="auto">
            <a:xfrm>
              <a:off x="692" y="3041"/>
              <a:ext cx="396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3" name="Arc 19"/>
            <p:cNvSpPr>
              <a:spLocks/>
            </p:cNvSpPr>
            <p:nvPr/>
          </p:nvSpPr>
          <p:spPr bwMode="auto">
            <a:xfrm>
              <a:off x="700" y="3037"/>
              <a:ext cx="40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4" name="Arc 20"/>
            <p:cNvSpPr>
              <a:spLocks/>
            </p:cNvSpPr>
            <p:nvPr/>
          </p:nvSpPr>
          <p:spPr bwMode="auto">
            <a:xfrm>
              <a:off x="668" y="3041"/>
              <a:ext cx="52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5" name="Arc 21"/>
            <p:cNvSpPr>
              <a:spLocks/>
            </p:cNvSpPr>
            <p:nvPr/>
          </p:nvSpPr>
          <p:spPr bwMode="auto">
            <a:xfrm>
              <a:off x="676" y="3037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6" name="Arc 22"/>
            <p:cNvSpPr>
              <a:spLocks/>
            </p:cNvSpPr>
            <p:nvPr/>
          </p:nvSpPr>
          <p:spPr bwMode="auto">
            <a:xfrm>
              <a:off x="668" y="3168"/>
              <a:ext cx="52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7" name="Arc 23"/>
            <p:cNvSpPr>
              <a:spLocks/>
            </p:cNvSpPr>
            <p:nvPr/>
          </p:nvSpPr>
          <p:spPr bwMode="auto">
            <a:xfrm>
              <a:off x="676" y="3164"/>
              <a:ext cx="6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8" name="Oval 24"/>
            <p:cNvSpPr>
              <a:spLocks noChangeArrowheads="1"/>
            </p:cNvSpPr>
            <p:nvPr/>
          </p:nvSpPr>
          <p:spPr bwMode="auto">
            <a:xfrm>
              <a:off x="692" y="3140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9" name="Line 25"/>
            <p:cNvSpPr>
              <a:spLocks noChangeShapeType="1"/>
            </p:cNvSpPr>
            <p:nvPr/>
          </p:nvSpPr>
          <p:spPr bwMode="auto">
            <a:xfrm flipH="1">
              <a:off x="652" y="316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0" name="Line 26"/>
            <p:cNvSpPr>
              <a:spLocks noChangeShapeType="1"/>
            </p:cNvSpPr>
            <p:nvPr/>
          </p:nvSpPr>
          <p:spPr bwMode="auto">
            <a:xfrm flipH="1">
              <a:off x="660" y="32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1" name="Line 27"/>
            <p:cNvSpPr>
              <a:spLocks noChangeShapeType="1"/>
            </p:cNvSpPr>
            <p:nvPr/>
          </p:nvSpPr>
          <p:spPr bwMode="auto">
            <a:xfrm>
              <a:off x="1340" y="28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2" name="Line 28"/>
            <p:cNvSpPr>
              <a:spLocks noChangeShapeType="1"/>
            </p:cNvSpPr>
            <p:nvPr/>
          </p:nvSpPr>
          <p:spPr bwMode="auto">
            <a:xfrm>
              <a:off x="1340" y="256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3" name="Line 29"/>
            <p:cNvSpPr>
              <a:spLocks noChangeShapeType="1"/>
            </p:cNvSpPr>
            <p:nvPr/>
          </p:nvSpPr>
          <p:spPr bwMode="auto">
            <a:xfrm flipV="1">
              <a:off x="1336" y="25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4" name="Arc 30"/>
            <p:cNvSpPr>
              <a:spLocks/>
            </p:cNvSpPr>
            <p:nvPr/>
          </p:nvSpPr>
          <p:spPr bwMode="auto">
            <a:xfrm>
              <a:off x="1612" y="2700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5" name="Arc 31"/>
            <p:cNvSpPr>
              <a:spLocks/>
            </p:cNvSpPr>
            <p:nvPr/>
          </p:nvSpPr>
          <p:spPr bwMode="auto">
            <a:xfrm>
              <a:off x="1608" y="2696"/>
              <a:ext cx="132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6" name="Arc 32"/>
            <p:cNvSpPr>
              <a:spLocks/>
            </p:cNvSpPr>
            <p:nvPr/>
          </p:nvSpPr>
          <p:spPr bwMode="auto">
            <a:xfrm>
              <a:off x="1612" y="2577"/>
              <a:ext cx="12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7" name="Arc 33"/>
            <p:cNvSpPr>
              <a:spLocks/>
            </p:cNvSpPr>
            <p:nvPr/>
          </p:nvSpPr>
          <p:spPr bwMode="auto">
            <a:xfrm>
              <a:off x="1608" y="2565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8" name="Line 34"/>
            <p:cNvSpPr>
              <a:spLocks noChangeShapeType="1"/>
            </p:cNvSpPr>
            <p:nvPr/>
          </p:nvSpPr>
          <p:spPr bwMode="auto">
            <a:xfrm>
              <a:off x="1228" y="25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9" name="Line 35"/>
            <p:cNvSpPr>
              <a:spLocks noChangeShapeType="1"/>
            </p:cNvSpPr>
            <p:nvPr/>
          </p:nvSpPr>
          <p:spPr bwMode="auto">
            <a:xfrm>
              <a:off x="1108" y="22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0" name="Line 36"/>
            <p:cNvSpPr>
              <a:spLocks noChangeShapeType="1"/>
            </p:cNvSpPr>
            <p:nvPr/>
          </p:nvSpPr>
          <p:spPr bwMode="auto">
            <a:xfrm>
              <a:off x="1224" y="2252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1" name="Line 37"/>
            <p:cNvSpPr>
              <a:spLocks noChangeShapeType="1"/>
            </p:cNvSpPr>
            <p:nvPr/>
          </p:nvSpPr>
          <p:spPr bwMode="auto">
            <a:xfrm>
              <a:off x="1228" y="27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2" name="Line 38"/>
            <p:cNvSpPr>
              <a:spLocks noChangeShapeType="1"/>
            </p:cNvSpPr>
            <p:nvPr/>
          </p:nvSpPr>
          <p:spPr bwMode="auto">
            <a:xfrm>
              <a:off x="1108" y="270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3" name="Line 39"/>
            <p:cNvSpPr>
              <a:spLocks noChangeShapeType="1"/>
            </p:cNvSpPr>
            <p:nvPr/>
          </p:nvSpPr>
          <p:spPr bwMode="auto">
            <a:xfrm>
              <a:off x="596" y="275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4" name="Line 40"/>
            <p:cNvSpPr>
              <a:spLocks noChangeShapeType="1"/>
            </p:cNvSpPr>
            <p:nvPr/>
          </p:nvSpPr>
          <p:spPr bwMode="auto">
            <a:xfrm>
              <a:off x="596" y="327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5" name="Line 41"/>
            <p:cNvSpPr>
              <a:spLocks noChangeShapeType="1"/>
            </p:cNvSpPr>
            <p:nvPr/>
          </p:nvSpPr>
          <p:spPr bwMode="auto">
            <a:xfrm>
              <a:off x="536" y="3276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536" y="2756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7" name="Line 43"/>
            <p:cNvSpPr>
              <a:spLocks noChangeShapeType="1"/>
            </p:cNvSpPr>
            <p:nvPr/>
          </p:nvSpPr>
          <p:spPr bwMode="auto">
            <a:xfrm>
              <a:off x="536" y="2020"/>
              <a:ext cx="0" cy="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8" name="Line 44"/>
            <p:cNvSpPr>
              <a:spLocks noChangeShapeType="1"/>
            </p:cNvSpPr>
            <p:nvPr/>
          </p:nvSpPr>
          <p:spPr bwMode="auto">
            <a:xfrm>
              <a:off x="540" y="2752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9" name="Rectangle 45"/>
            <p:cNvSpPr>
              <a:spLocks noChangeArrowheads="1"/>
            </p:cNvSpPr>
            <p:nvPr/>
          </p:nvSpPr>
          <p:spPr bwMode="auto">
            <a:xfrm>
              <a:off x="528" y="2752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0" name="Line 46"/>
            <p:cNvSpPr>
              <a:spLocks noChangeShapeType="1"/>
            </p:cNvSpPr>
            <p:nvPr/>
          </p:nvSpPr>
          <p:spPr bwMode="auto">
            <a:xfrm>
              <a:off x="540" y="3272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528" y="3264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2" name="Line 48"/>
            <p:cNvSpPr>
              <a:spLocks noChangeShapeType="1"/>
            </p:cNvSpPr>
            <p:nvPr/>
          </p:nvSpPr>
          <p:spPr bwMode="auto">
            <a:xfrm>
              <a:off x="596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3" name="Line 49"/>
            <p:cNvSpPr>
              <a:spLocks noChangeShapeType="1"/>
            </p:cNvSpPr>
            <p:nvPr/>
          </p:nvSpPr>
          <p:spPr bwMode="auto">
            <a:xfrm>
              <a:off x="596" y="26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4" name="Line 50"/>
            <p:cNvSpPr>
              <a:spLocks noChangeShapeType="1"/>
            </p:cNvSpPr>
            <p:nvPr/>
          </p:nvSpPr>
          <p:spPr bwMode="auto">
            <a:xfrm>
              <a:off x="596" y="316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5" name="Line 51"/>
            <p:cNvSpPr>
              <a:spLocks noChangeShapeType="1"/>
            </p:cNvSpPr>
            <p:nvPr/>
          </p:nvSpPr>
          <p:spPr bwMode="auto">
            <a:xfrm>
              <a:off x="424" y="316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6" name="Line 52"/>
            <p:cNvSpPr>
              <a:spLocks noChangeShapeType="1"/>
            </p:cNvSpPr>
            <p:nvPr/>
          </p:nvSpPr>
          <p:spPr bwMode="auto">
            <a:xfrm>
              <a:off x="424" y="2644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7" name="Line 53"/>
            <p:cNvSpPr>
              <a:spLocks noChangeShapeType="1"/>
            </p:cNvSpPr>
            <p:nvPr/>
          </p:nvSpPr>
          <p:spPr bwMode="auto">
            <a:xfrm>
              <a:off x="424" y="2308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8" name="Line 54"/>
            <p:cNvSpPr>
              <a:spLocks noChangeShapeType="1"/>
            </p:cNvSpPr>
            <p:nvPr/>
          </p:nvSpPr>
          <p:spPr bwMode="auto">
            <a:xfrm>
              <a:off x="424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9" name="Line 55"/>
            <p:cNvSpPr>
              <a:spLocks noChangeShapeType="1"/>
            </p:cNvSpPr>
            <p:nvPr/>
          </p:nvSpPr>
          <p:spPr bwMode="auto">
            <a:xfrm>
              <a:off x="428" y="23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0" name="Rectangle 56"/>
            <p:cNvSpPr>
              <a:spLocks noChangeArrowheads="1"/>
            </p:cNvSpPr>
            <p:nvPr/>
          </p:nvSpPr>
          <p:spPr bwMode="auto">
            <a:xfrm>
              <a:off x="408" y="228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1" name="Line 57"/>
            <p:cNvSpPr>
              <a:spLocks noChangeShapeType="1"/>
            </p:cNvSpPr>
            <p:nvPr/>
          </p:nvSpPr>
          <p:spPr bwMode="auto">
            <a:xfrm>
              <a:off x="428" y="2640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2" name="Rectangle 58"/>
            <p:cNvSpPr>
              <a:spLocks noChangeArrowheads="1"/>
            </p:cNvSpPr>
            <p:nvPr/>
          </p:nvSpPr>
          <p:spPr bwMode="auto">
            <a:xfrm>
              <a:off x="408" y="2632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3" name="Line 59"/>
            <p:cNvSpPr>
              <a:spLocks noChangeShapeType="1"/>
            </p:cNvSpPr>
            <p:nvPr/>
          </p:nvSpPr>
          <p:spPr bwMode="auto">
            <a:xfrm>
              <a:off x="428" y="3160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408" y="3144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5" name="Line 61"/>
            <p:cNvSpPr>
              <a:spLocks noChangeShapeType="1"/>
            </p:cNvSpPr>
            <p:nvPr/>
          </p:nvSpPr>
          <p:spPr bwMode="auto">
            <a:xfrm>
              <a:off x="596" y="21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6" name="Line 62"/>
            <p:cNvSpPr>
              <a:spLocks noChangeShapeType="1"/>
            </p:cNvSpPr>
            <p:nvPr/>
          </p:nvSpPr>
          <p:spPr bwMode="auto">
            <a:xfrm>
              <a:off x="596" y="304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7" name="Line 63"/>
            <p:cNvSpPr>
              <a:spLocks noChangeShapeType="1"/>
            </p:cNvSpPr>
            <p:nvPr/>
          </p:nvSpPr>
          <p:spPr bwMode="auto">
            <a:xfrm>
              <a:off x="304" y="3044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8" name="Line 64"/>
            <p:cNvSpPr>
              <a:spLocks noChangeShapeType="1"/>
            </p:cNvSpPr>
            <p:nvPr/>
          </p:nvSpPr>
          <p:spPr bwMode="auto">
            <a:xfrm>
              <a:off x="304" y="2196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9" name="Line 65"/>
            <p:cNvSpPr>
              <a:spLocks noChangeShapeType="1"/>
            </p:cNvSpPr>
            <p:nvPr/>
          </p:nvSpPr>
          <p:spPr bwMode="auto">
            <a:xfrm>
              <a:off x="304" y="202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0" name="Line 66"/>
            <p:cNvSpPr>
              <a:spLocks noChangeShapeType="1"/>
            </p:cNvSpPr>
            <p:nvPr/>
          </p:nvSpPr>
          <p:spPr bwMode="auto">
            <a:xfrm>
              <a:off x="308" y="219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296" y="2176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2" name="Line 68"/>
            <p:cNvSpPr>
              <a:spLocks noChangeShapeType="1"/>
            </p:cNvSpPr>
            <p:nvPr/>
          </p:nvSpPr>
          <p:spPr bwMode="auto">
            <a:xfrm>
              <a:off x="308" y="304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296" y="3032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4" name="Line 70"/>
            <p:cNvSpPr>
              <a:spLocks noChangeShapeType="1"/>
            </p:cNvSpPr>
            <p:nvPr/>
          </p:nvSpPr>
          <p:spPr bwMode="auto">
            <a:xfrm>
              <a:off x="1108" y="31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5" name="Line 71"/>
            <p:cNvSpPr>
              <a:spLocks noChangeShapeType="1"/>
            </p:cNvSpPr>
            <p:nvPr/>
          </p:nvSpPr>
          <p:spPr bwMode="auto">
            <a:xfrm>
              <a:off x="1228" y="2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6" name="Line 72"/>
            <p:cNvSpPr>
              <a:spLocks noChangeShapeType="1"/>
            </p:cNvSpPr>
            <p:nvPr/>
          </p:nvSpPr>
          <p:spPr bwMode="auto">
            <a:xfrm>
              <a:off x="1224" y="2828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7" name="Line 73"/>
            <p:cNvSpPr>
              <a:spLocks noChangeShapeType="1"/>
            </p:cNvSpPr>
            <p:nvPr/>
          </p:nvSpPr>
          <p:spPr bwMode="auto">
            <a:xfrm>
              <a:off x="1740" y="27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8" name="Oval 74"/>
            <p:cNvSpPr>
              <a:spLocks noChangeArrowheads="1"/>
            </p:cNvSpPr>
            <p:nvPr/>
          </p:nvSpPr>
          <p:spPr bwMode="auto">
            <a:xfrm>
              <a:off x="652" y="3036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5179" name="Line 75"/>
          <p:cNvSpPr>
            <a:spLocks noChangeShapeType="1"/>
          </p:cNvSpPr>
          <p:nvPr/>
        </p:nvSpPr>
        <p:spPr bwMode="auto">
          <a:xfrm flipV="1">
            <a:off x="8377238" y="1817688"/>
            <a:ext cx="366712" cy="2868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5180" name="Line 76"/>
          <p:cNvSpPr>
            <a:spLocks noChangeShapeType="1"/>
          </p:cNvSpPr>
          <p:nvPr/>
        </p:nvSpPr>
        <p:spPr bwMode="auto">
          <a:xfrm flipH="1">
            <a:off x="6508750" y="1835150"/>
            <a:ext cx="22304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5181" name="Group 77"/>
          <p:cNvGrpSpPr>
            <a:grpSpLocks/>
          </p:cNvGrpSpPr>
          <p:nvPr/>
        </p:nvGrpSpPr>
        <p:grpSpPr bwMode="auto">
          <a:xfrm>
            <a:off x="6165850" y="3746500"/>
            <a:ext cx="2673350" cy="2273300"/>
            <a:chOff x="3752" y="2020"/>
            <a:chExt cx="1684" cy="1432"/>
          </a:xfrm>
        </p:grpSpPr>
        <p:sp>
          <p:nvSpPr>
            <p:cNvPr id="175182" name="Arc 78"/>
            <p:cNvSpPr>
              <a:spLocks/>
            </p:cNvSpPr>
            <p:nvPr/>
          </p:nvSpPr>
          <p:spPr bwMode="auto">
            <a:xfrm>
              <a:off x="4180" y="2300"/>
              <a:ext cx="38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3" name="Arc 79"/>
            <p:cNvSpPr>
              <a:spLocks/>
            </p:cNvSpPr>
            <p:nvPr/>
          </p:nvSpPr>
          <p:spPr bwMode="auto">
            <a:xfrm>
              <a:off x="4180" y="2304"/>
              <a:ext cx="40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4" name="Arc 80"/>
            <p:cNvSpPr>
              <a:spLocks/>
            </p:cNvSpPr>
            <p:nvPr/>
          </p:nvSpPr>
          <p:spPr bwMode="auto">
            <a:xfrm>
              <a:off x="4180" y="2193"/>
              <a:ext cx="388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5" name="Arc 81"/>
            <p:cNvSpPr>
              <a:spLocks/>
            </p:cNvSpPr>
            <p:nvPr/>
          </p:nvSpPr>
          <p:spPr bwMode="auto">
            <a:xfrm>
              <a:off x="4180" y="2181"/>
              <a:ext cx="40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6" name="Arc 82"/>
            <p:cNvSpPr>
              <a:spLocks/>
            </p:cNvSpPr>
            <p:nvPr/>
          </p:nvSpPr>
          <p:spPr bwMode="auto">
            <a:xfrm>
              <a:off x="4180" y="2193"/>
              <a:ext cx="36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7" name="Arc 83"/>
            <p:cNvSpPr>
              <a:spLocks/>
            </p:cNvSpPr>
            <p:nvPr/>
          </p:nvSpPr>
          <p:spPr bwMode="auto">
            <a:xfrm>
              <a:off x="4180" y="2181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8" name="Arc 84"/>
            <p:cNvSpPr>
              <a:spLocks/>
            </p:cNvSpPr>
            <p:nvPr/>
          </p:nvSpPr>
          <p:spPr bwMode="auto">
            <a:xfrm>
              <a:off x="4192" y="2304"/>
              <a:ext cx="24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9" name="Arc 85"/>
            <p:cNvSpPr>
              <a:spLocks/>
            </p:cNvSpPr>
            <p:nvPr/>
          </p:nvSpPr>
          <p:spPr bwMode="auto">
            <a:xfrm>
              <a:off x="4192" y="2300"/>
              <a:ext cx="28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0" name="Line 86"/>
            <p:cNvSpPr>
              <a:spLocks noChangeShapeType="1"/>
            </p:cNvSpPr>
            <p:nvPr/>
          </p:nvSpPr>
          <p:spPr bwMode="auto">
            <a:xfrm>
              <a:off x="4172" y="224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1" name="Line 87"/>
            <p:cNvSpPr>
              <a:spLocks noChangeShapeType="1"/>
            </p:cNvSpPr>
            <p:nvPr/>
          </p:nvSpPr>
          <p:spPr bwMode="auto">
            <a:xfrm>
              <a:off x="4172" y="236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2" name="Oval 88"/>
            <p:cNvSpPr>
              <a:spLocks noChangeArrowheads="1"/>
            </p:cNvSpPr>
            <p:nvPr/>
          </p:nvSpPr>
          <p:spPr bwMode="auto">
            <a:xfrm>
              <a:off x="4584" y="2288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3" name="Oval 89"/>
            <p:cNvSpPr>
              <a:spLocks noChangeArrowheads="1"/>
            </p:cNvSpPr>
            <p:nvPr/>
          </p:nvSpPr>
          <p:spPr bwMode="auto">
            <a:xfrm>
              <a:off x="4580" y="2284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4" name="Arc 90"/>
            <p:cNvSpPr>
              <a:spLocks/>
            </p:cNvSpPr>
            <p:nvPr/>
          </p:nvSpPr>
          <p:spPr bwMode="auto">
            <a:xfrm>
              <a:off x="4148" y="2645"/>
              <a:ext cx="64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5" name="Arc 91"/>
            <p:cNvSpPr>
              <a:spLocks/>
            </p:cNvSpPr>
            <p:nvPr/>
          </p:nvSpPr>
          <p:spPr bwMode="auto">
            <a:xfrm>
              <a:off x="4152" y="2645"/>
              <a:ext cx="42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6" name="Arc 92"/>
            <p:cNvSpPr>
              <a:spLocks/>
            </p:cNvSpPr>
            <p:nvPr/>
          </p:nvSpPr>
          <p:spPr bwMode="auto">
            <a:xfrm>
              <a:off x="4168" y="2760"/>
              <a:ext cx="412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7" name="Arc 93"/>
            <p:cNvSpPr>
              <a:spLocks/>
            </p:cNvSpPr>
            <p:nvPr/>
          </p:nvSpPr>
          <p:spPr bwMode="auto">
            <a:xfrm>
              <a:off x="4148" y="2760"/>
              <a:ext cx="6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8" name="Line 94"/>
            <p:cNvSpPr>
              <a:spLocks noChangeShapeType="1"/>
            </p:cNvSpPr>
            <p:nvPr/>
          </p:nvSpPr>
          <p:spPr bwMode="auto">
            <a:xfrm>
              <a:off x="4172" y="270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9" name="Oval 95"/>
            <p:cNvSpPr>
              <a:spLocks noChangeArrowheads="1"/>
            </p:cNvSpPr>
            <p:nvPr/>
          </p:nvSpPr>
          <p:spPr bwMode="auto">
            <a:xfrm>
              <a:off x="4148" y="2804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0" name="Line 96"/>
            <p:cNvSpPr>
              <a:spLocks noChangeShapeType="1"/>
            </p:cNvSpPr>
            <p:nvPr/>
          </p:nvSpPr>
          <p:spPr bwMode="auto">
            <a:xfrm flipH="1">
              <a:off x="4108" y="282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1" name="Oval 97"/>
            <p:cNvSpPr>
              <a:spLocks noChangeArrowheads="1"/>
            </p:cNvSpPr>
            <p:nvPr/>
          </p:nvSpPr>
          <p:spPr bwMode="auto">
            <a:xfrm>
              <a:off x="4588" y="2748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2" name="Arc 98"/>
            <p:cNvSpPr>
              <a:spLocks/>
            </p:cNvSpPr>
            <p:nvPr/>
          </p:nvSpPr>
          <p:spPr bwMode="auto">
            <a:xfrm>
              <a:off x="4192" y="3220"/>
              <a:ext cx="392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3" name="Arc 99"/>
            <p:cNvSpPr>
              <a:spLocks/>
            </p:cNvSpPr>
            <p:nvPr/>
          </p:nvSpPr>
          <p:spPr bwMode="auto">
            <a:xfrm>
              <a:off x="4192" y="3224"/>
              <a:ext cx="396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4" name="Arc 100"/>
            <p:cNvSpPr>
              <a:spLocks/>
            </p:cNvSpPr>
            <p:nvPr/>
          </p:nvSpPr>
          <p:spPr bwMode="auto">
            <a:xfrm>
              <a:off x="4192" y="3105"/>
              <a:ext cx="392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5" name="Arc 101"/>
            <p:cNvSpPr>
              <a:spLocks/>
            </p:cNvSpPr>
            <p:nvPr/>
          </p:nvSpPr>
          <p:spPr bwMode="auto">
            <a:xfrm>
              <a:off x="4192" y="3101"/>
              <a:ext cx="396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6" name="Arc 102"/>
            <p:cNvSpPr>
              <a:spLocks/>
            </p:cNvSpPr>
            <p:nvPr/>
          </p:nvSpPr>
          <p:spPr bwMode="auto">
            <a:xfrm>
              <a:off x="4192" y="3105"/>
              <a:ext cx="3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7" name="Arc 103"/>
            <p:cNvSpPr>
              <a:spLocks/>
            </p:cNvSpPr>
            <p:nvPr/>
          </p:nvSpPr>
          <p:spPr bwMode="auto">
            <a:xfrm>
              <a:off x="4188" y="3101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8" name="Arc 104"/>
            <p:cNvSpPr>
              <a:spLocks/>
            </p:cNvSpPr>
            <p:nvPr/>
          </p:nvSpPr>
          <p:spPr bwMode="auto">
            <a:xfrm>
              <a:off x="4204" y="3220"/>
              <a:ext cx="2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9" name="Arc 105"/>
            <p:cNvSpPr>
              <a:spLocks/>
            </p:cNvSpPr>
            <p:nvPr/>
          </p:nvSpPr>
          <p:spPr bwMode="auto">
            <a:xfrm>
              <a:off x="4200" y="3220"/>
              <a:ext cx="28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0" name="Line 106"/>
            <p:cNvSpPr>
              <a:spLocks noChangeShapeType="1"/>
            </p:cNvSpPr>
            <p:nvPr/>
          </p:nvSpPr>
          <p:spPr bwMode="auto">
            <a:xfrm>
              <a:off x="4188" y="322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1" name="Oval 107"/>
            <p:cNvSpPr>
              <a:spLocks noChangeArrowheads="1"/>
            </p:cNvSpPr>
            <p:nvPr/>
          </p:nvSpPr>
          <p:spPr bwMode="auto">
            <a:xfrm>
              <a:off x="4600" y="3208"/>
              <a:ext cx="24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2" name="Oval 108"/>
            <p:cNvSpPr>
              <a:spLocks noChangeArrowheads="1"/>
            </p:cNvSpPr>
            <p:nvPr/>
          </p:nvSpPr>
          <p:spPr bwMode="auto">
            <a:xfrm>
              <a:off x="4588" y="32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3" name="Line 109"/>
            <p:cNvSpPr>
              <a:spLocks noChangeShapeType="1"/>
            </p:cNvSpPr>
            <p:nvPr/>
          </p:nvSpPr>
          <p:spPr bwMode="auto">
            <a:xfrm>
              <a:off x="4172" y="310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4" name="Line 110"/>
            <p:cNvSpPr>
              <a:spLocks noChangeShapeType="1"/>
            </p:cNvSpPr>
            <p:nvPr/>
          </p:nvSpPr>
          <p:spPr bwMode="auto">
            <a:xfrm>
              <a:off x="4172" y="3336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5" name="Arc 111"/>
            <p:cNvSpPr>
              <a:spLocks/>
            </p:cNvSpPr>
            <p:nvPr/>
          </p:nvSpPr>
          <p:spPr bwMode="auto">
            <a:xfrm>
              <a:off x="4884" y="2764"/>
              <a:ext cx="38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6" name="Arc 112"/>
            <p:cNvSpPr>
              <a:spLocks/>
            </p:cNvSpPr>
            <p:nvPr/>
          </p:nvSpPr>
          <p:spPr bwMode="auto">
            <a:xfrm>
              <a:off x="4880" y="2760"/>
              <a:ext cx="396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7" name="Arc 113"/>
            <p:cNvSpPr>
              <a:spLocks/>
            </p:cNvSpPr>
            <p:nvPr/>
          </p:nvSpPr>
          <p:spPr bwMode="auto">
            <a:xfrm>
              <a:off x="4884" y="2649"/>
              <a:ext cx="388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8" name="Arc 114"/>
            <p:cNvSpPr>
              <a:spLocks/>
            </p:cNvSpPr>
            <p:nvPr/>
          </p:nvSpPr>
          <p:spPr bwMode="auto">
            <a:xfrm>
              <a:off x="4880" y="2645"/>
              <a:ext cx="396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9" name="Arc 115"/>
            <p:cNvSpPr>
              <a:spLocks/>
            </p:cNvSpPr>
            <p:nvPr/>
          </p:nvSpPr>
          <p:spPr bwMode="auto">
            <a:xfrm>
              <a:off x="4880" y="2649"/>
              <a:ext cx="3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0" name="Arc 116"/>
            <p:cNvSpPr>
              <a:spLocks/>
            </p:cNvSpPr>
            <p:nvPr/>
          </p:nvSpPr>
          <p:spPr bwMode="auto">
            <a:xfrm>
              <a:off x="4884" y="2645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1" name="Arc 117"/>
            <p:cNvSpPr>
              <a:spLocks/>
            </p:cNvSpPr>
            <p:nvPr/>
          </p:nvSpPr>
          <p:spPr bwMode="auto">
            <a:xfrm>
              <a:off x="4892" y="2760"/>
              <a:ext cx="20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2" name="Arc 118"/>
            <p:cNvSpPr>
              <a:spLocks/>
            </p:cNvSpPr>
            <p:nvPr/>
          </p:nvSpPr>
          <p:spPr bwMode="auto">
            <a:xfrm>
              <a:off x="4896" y="2764"/>
              <a:ext cx="28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3" name="Line 119"/>
            <p:cNvSpPr>
              <a:spLocks noChangeShapeType="1"/>
            </p:cNvSpPr>
            <p:nvPr/>
          </p:nvSpPr>
          <p:spPr bwMode="auto">
            <a:xfrm>
              <a:off x="4876" y="276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4" name="Oval 120"/>
            <p:cNvSpPr>
              <a:spLocks noChangeArrowheads="1"/>
            </p:cNvSpPr>
            <p:nvPr/>
          </p:nvSpPr>
          <p:spPr bwMode="auto">
            <a:xfrm>
              <a:off x="5288" y="2752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5" name="Oval 121"/>
            <p:cNvSpPr>
              <a:spLocks noChangeArrowheads="1"/>
            </p:cNvSpPr>
            <p:nvPr/>
          </p:nvSpPr>
          <p:spPr bwMode="auto">
            <a:xfrm>
              <a:off x="5276" y="2748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6" name="Line 122"/>
            <p:cNvSpPr>
              <a:spLocks noChangeShapeType="1"/>
            </p:cNvSpPr>
            <p:nvPr/>
          </p:nvSpPr>
          <p:spPr bwMode="auto">
            <a:xfrm>
              <a:off x="4868" y="26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7" name="Line 123"/>
            <p:cNvSpPr>
              <a:spLocks noChangeShapeType="1"/>
            </p:cNvSpPr>
            <p:nvPr/>
          </p:nvSpPr>
          <p:spPr bwMode="auto">
            <a:xfrm>
              <a:off x="4868" y="288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8" name="Line 124"/>
            <p:cNvSpPr>
              <a:spLocks noChangeShapeType="1"/>
            </p:cNvSpPr>
            <p:nvPr/>
          </p:nvSpPr>
          <p:spPr bwMode="auto">
            <a:xfrm>
              <a:off x="4748" y="27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9" name="Line 125"/>
            <p:cNvSpPr>
              <a:spLocks noChangeShapeType="1"/>
            </p:cNvSpPr>
            <p:nvPr/>
          </p:nvSpPr>
          <p:spPr bwMode="auto">
            <a:xfrm>
              <a:off x="4636" y="27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0" name="Line 126"/>
            <p:cNvSpPr>
              <a:spLocks noChangeShapeType="1"/>
            </p:cNvSpPr>
            <p:nvPr/>
          </p:nvSpPr>
          <p:spPr bwMode="auto">
            <a:xfrm>
              <a:off x="4748" y="26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1" name="Line 127"/>
            <p:cNvSpPr>
              <a:spLocks noChangeShapeType="1"/>
            </p:cNvSpPr>
            <p:nvPr/>
          </p:nvSpPr>
          <p:spPr bwMode="auto">
            <a:xfrm>
              <a:off x="4636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2" name="Line 128"/>
            <p:cNvSpPr>
              <a:spLocks noChangeShapeType="1"/>
            </p:cNvSpPr>
            <p:nvPr/>
          </p:nvSpPr>
          <p:spPr bwMode="auto">
            <a:xfrm>
              <a:off x="4744" y="230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3" name="Line 129"/>
            <p:cNvSpPr>
              <a:spLocks noChangeShapeType="1"/>
            </p:cNvSpPr>
            <p:nvPr/>
          </p:nvSpPr>
          <p:spPr bwMode="auto">
            <a:xfrm>
              <a:off x="4748" y="28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4" name="Line 130"/>
            <p:cNvSpPr>
              <a:spLocks noChangeShapeType="1"/>
            </p:cNvSpPr>
            <p:nvPr/>
          </p:nvSpPr>
          <p:spPr bwMode="auto">
            <a:xfrm>
              <a:off x="4636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5" name="Line 131"/>
            <p:cNvSpPr>
              <a:spLocks noChangeShapeType="1"/>
            </p:cNvSpPr>
            <p:nvPr/>
          </p:nvSpPr>
          <p:spPr bwMode="auto">
            <a:xfrm>
              <a:off x="4744" y="288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6" name="Line 132"/>
            <p:cNvSpPr>
              <a:spLocks noChangeShapeType="1"/>
            </p:cNvSpPr>
            <p:nvPr/>
          </p:nvSpPr>
          <p:spPr bwMode="auto">
            <a:xfrm>
              <a:off x="4060" y="333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7" name="Line 133"/>
            <p:cNvSpPr>
              <a:spLocks noChangeShapeType="1"/>
            </p:cNvSpPr>
            <p:nvPr/>
          </p:nvSpPr>
          <p:spPr bwMode="auto">
            <a:xfrm>
              <a:off x="4060" y="28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8" name="Line 134"/>
            <p:cNvSpPr>
              <a:spLocks noChangeShapeType="1"/>
            </p:cNvSpPr>
            <p:nvPr/>
          </p:nvSpPr>
          <p:spPr bwMode="auto">
            <a:xfrm>
              <a:off x="4000" y="334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9" name="Line 135"/>
            <p:cNvSpPr>
              <a:spLocks noChangeShapeType="1"/>
            </p:cNvSpPr>
            <p:nvPr/>
          </p:nvSpPr>
          <p:spPr bwMode="auto">
            <a:xfrm>
              <a:off x="4000" y="2828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0" name="Line 136"/>
            <p:cNvSpPr>
              <a:spLocks noChangeShapeType="1"/>
            </p:cNvSpPr>
            <p:nvPr/>
          </p:nvSpPr>
          <p:spPr bwMode="auto">
            <a:xfrm>
              <a:off x="4000" y="2020"/>
              <a:ext cx="0" cy="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1" name="Line 137"/>
            <p:cNvSpPr>
              <a:spLocks noChangeShapeType="1"/>
            </p:cNvSpPr>
            <p:nvPr/>
          </p:nvSpPr>
          <p:spPr bwMode="auto">
            <a:xfrm>
              <a:off x="4004" y="28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2" name="Rectangle 138"/>
            <p:cNvSpPr>
              <a:spLocks noChangeArrowheads="1"/>
            </p:cNvSpPr>
            <p:nvPr/>
          </p:nvSpPr>
          <p:spPr bwMode="auto">
            <a:xfrm>
              <a:off x="3984" y="280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3" name="Line 139"/>
            <p:cNvSpPr>
              <a:spLocks noChangeShapeType="1"/>
            </p:cNvSpPr>
            <p:nvPr/>
          </p:nvSpPr>
          <p:spPr bwMode="auto">
            <a:xfrm>
              <a:off x="4004" y="333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4" name="Rectangle 140"/>
            <p:cNvSpPr>
              <a:spLocks noChangeArrowheads="1"/>
            </p:cNvSpPr>
            <p:nvPr/>
          </p:nvSpPr>
          <p:spPr bwMode="auto">
            <a:xfrm>
              <a:off x="3984" y="332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5" name="Line 141"/>
            <p:cNvSpPr>
              <a:spLocks noChangeShapeType="1"/>
            </p:cNvSpPr>
            <p:nvPr/>
          </p:nvSpPr>
          <p:spPr bwMode="auto">
            <a:xfrm>
              <a:off x="4060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6" name="Line 142"/>
            <p:cNvSpPr>
              <a:spLocks noChangeShapeType="1"/>
            </p:cNvSpPr>
            <p:nvPr/>
          </p:nvSpPr>
          <p:spPr bwMode="auto">
            <a:xfrm>
              <a:off x="4060" y="27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7" name="Line 143"/>
            <p:cNvSpPr>
              <a:spLocks noChangeShapeType="1"/>
            </p:cNvSpPr>
            <p:nvPr/>
          </p:nvSpPr>
          <p:spPr bwMode="auto">
            <a:xfrm>
              <a:off x="4060" y="23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8" name="Line 144"/>
            <p:cNvSpPr>
              <a:spLocks noChangeShapeType="1"/>
            </p:cNvSpPr>
            <p:nvPr/>
          </p:nvSpPr>
          <p:spPr bwMode="auto">
            <a:xfrm>
              <a:off x="3880" y="322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9" name="Line 145"/>
            <p:cNvSpPr>
              <a:spLocks noChangeShapeType="1"/>
            </p:cNvSpPr>
            <p:nvPr/>
          </p:nvSpPr>
          <p:spPr bwMode="auto">
            <a:xfrm>
              <a:off x="3880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0" name="Line 146"/>
            <p:cNvSpPr>
              <a:spLocks noChangeShapeType="1"/>
            </p:cNvSpPr>
            <p:nvPr/>
          </p:nvSpPr>
          <p:spPr bwMode="auto">
            <a:xfrm>
              <a:off x="3880" y="236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1" name="Line 147"/>
            <p:cNvSpPr>
              <a:spLocks noChangeShapeType="1"/>
            </p:cNvSpPr>
            <p:nvPr/>
          </p:nvSpPr>
          <p:spPr bwMode="auto">
            <a:xfrm>
              <a:off x="3880" y="202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2" name="Line 148"/>
            <p:cNvSpPr>
              <a:spLocks noChangeShapeType="1"/>
            </p:cNvSpPr>
            <p:nvPr/>
          </p:nvSpPr>
          <p:spPr bwMode="auto">
            <a:xfrm>
              <a:off x="3884" y="236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3" name="Rectangle 149"/>
            <p:cNvSpPr>
              <a:spLocks noChangeArrowheads="1"/>
            </p:cNvSpPr>
            <p:nvPr/>
          </p:nvSpPr>
          <p:spPr bwMode="auto">
            <a:xfrm>
              <a:off x="3872" y="2352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4" name="Line 150"/>
            <p:cNvSpPr>
              <a:spLocks noChangeShapeType="1"/>
            </p:cNvSpPr>
            <p:nvPr/>
          </p:nvSpPr>
          <p:spPr bwMode="auto">
            <a:xfrm>
              <a:off x="3884" y="270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5" name="Rectangle 151"/>
            <p:cNvSpPr>
              <a:spLocks noChangeArrowheads="1"/>
            </p:cNvSpPr>
            <p:nvPr/>
          </p:nvSpPr>
          <p:spPr bwMode="auto">
            <a:xfrm>
              <a:off x="3872" y="269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6" name="Line 152"/>
            <p:cNvSpPr>
              <a:spLocks noChangeShapeType="1"/>
            </p:cNvSpPr>
            <p:nvPr/>
          </p:nvSpPr>
          <p:spPr bwMode="auto">
            <a:xfrm>
              <a:off x="3884" y="322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7" name="Rectangle 153"/>
            <p:cNvSpPr>
              <a:spLocks noChangeArrowheads="1"/>
            </p:cNvSpPr>
            <p:nvPr/>
          </p:nvSpPr>
          <p:spPr bwMode="auto">
            <a:xfrm>
              <a:off x="3872" y="3208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8" name="Line 154"/>
            <p:cNvSpPr>
              <a:spLocks noChangeShapeType="1"/>
            </p:cNvSpPr>
            <p:nvPr/>
          </p:nvSpPr>
          <p:spPr bwMode="auto">
            <a:xfrm>
              <a:off x="4060" y="31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9" name="Line 155"/>
            <p:cNvSpPr>
              <a:spLocks noChangeShapeType="1"/>
            </p:cNvSpPr>
            <p:nvPr/>
          </p:nvSpPr>
          <p:spPr bwMode="auto">
            <a:xfrm>
              <a:off x="4060" y="22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0" name="Line 156"/>
            <p:cNvSpPr>
              <a:spLocks noChangeShapeType="1"/>
            </p:cNvSpPr>
            <p:nvPr/>
          </p:nvSpPr>
          <p:spPr bwMode="auto">
            <a:xfrm>
              <a:off x="3768" y="3108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1" name="Line 157"/>
            <p:cNvSpPr>
              <a:spLocks noChangeShapeType="1"/>
            </p:cNvSpPr>
            <p:nvPr/>
          </p:nvSpPr>
          <p:spPr bwMode="auto">
            <a:xfrm>
              <a:off x="3768" y="2252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2" name="Line 158"/>
            <p:cNvSpPr>
              <a:spLocks noChangeShapeType="1"/>
            </p:cNvSpPr>
            <p:nvPr/>
          </p:nvSpPr>
          <p:spPr bwMode="auto">
            <a:xfrm>
              <a:off x="3768" y="202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3" name="Line 159"/>
            <p:cNvSpPr>
              <a:spLocks noChangeShapeType="1"/>
            </p:cNvSpPr>
            <p:nvPr/>
          </p:nvSpPr>
          <p:spPr bwMode="auto">
            <a:xfrm>
              <a:off x="3772" y="224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4" name="Rectangle 160"/>
            <p:cNvSpPr>
              <a:spLocks noChangeArrowheads="1"/>
            </p:cNvSpPr>
            <p:nvPr/>
          </p:nvSpPr>
          <p:spPr bwMode="auto">
            <a:xfrm>
              <a:off x="3752" y="2232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5" name="Line 161"/>
            <p:cNvSpPr>
              <a:spLocks noChangeShapeType="1"/>
            </p:cNvSpPr>
            <p:nvPr/>
          </p:nvSpPr>
          <p:spPr bwMode="auto">
            <a:xfrm>
              <a:off x="3772" y="31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6" name="Rectangle 162"/>
            <p:cNvSpPr>
              <a:spLocks noChangeArrowheads="1"/>
            </p:cNvSpPr>
            <p:nvPr/>
          </p:nvSpPr>
          <p:spPr bwMode="auto">
            <a:xfrm>
              <a:off x="3752" y="309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7" name="Line 163"/>
            <p:cNvSpPr>
              <a:spLocks noChangeShapeType="1"/>
            </p:cNvSpPr>
            <p:nvPr/>
          </p:nvSpPr>
          <p:spPr bwMode="auto">
            <a:xfrm>
              <a:off x="5324" y="27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8" name="Oval 164"/>
            <p:cNvSpPr>
              <a:spLocks noChangeArrowheads="1"/>
            </p:cNvSpPr>
            <p:nvPr/>
          </p:nvSpPr>
          <p:spPr bwMode="auto">
            <a:xfrm>
              <a:off x="4156" y="3092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9" name="Oval 165"/>
            <p:cNvSpPr>
              <a:spLocks noChangeArrowheads="1"/>
            </p:cNvSpPr>
            <p:nvPr/>
          </p:nvSpPr>
          <p:spPr bwMode="auto">
            <a:xfrm>
              <a:off x="4188" y="3204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5270" name="Group 166"/>
          <p:cNvGrpSpPr>
            <a:grpSpLocks/>
          </p:cNvGrpSpPr>
          <p:nvPr/>
        </p:nvGrpSpPr>
        <p:grpSpPr bwMode="auto">
          <a:xfrm>
            <a:off x="3422650" y="3759200"/>
            <a:ext cx="2571750" cy="2247900"/>
            <a:chOff x="2024" y="2028"/>
            <a:chExt cx="1620" cy="1416"/>
          </a:xfrm>
        </p:grpSpPr>
        <p:sp>
          <p:nvSpPr>
            <p:cNvPr id="175271" name="Arc 167"/>
            <p:cNvSpPr>
              <a:spLocks/>
            </p:cNvSpPr>
            <p:nvPr/>
          </p:nvSpPr>
          <p:spPr bwMode="auto">
            <a:xfrm>
              <a:off x="2444" y="2308"/>
              <a:ext cx="38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2" name="Arc 168"/>
            <p:cNvSpPr>
              <a:spLocks/>
            </p:cNvSpPr>
            <p:nvPr/>
          </p:nvSpPr>
          <p:spPr bwMode="auto">
            <a:xfrm>
              <a:off x="2444" y="2304"/>
              <a:ext cx="40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3" name="Arc 169"/>
            <p:cNvSpPr>
              <a:spLocks/>
            </p:cNvSpPr>
            <p:nvPr/>
          </p:nvSpPr>
          <p:spPr bwMode="auto">
            <a:xfrm>
              <a:off x="2444" y="2193"/>
              <a:ext cx="388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4" name="Arc 170"/>
            <p:cNvSpPr>
              <a:spLocks/>
            </p:cNvSpPr>
            <p:nvPr/>
          </p:nvSpPr>
          <p:spPr bwMode="auto">
            <a:xfrm>
              <a:off x="2444" y="2189"/>
              <a:ext cx="40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5" name="Arc 171"/>
            <p:cNvSpPr>
              <a:spLocks/>
            </p:cNvSpPr>
            <p:nvPr/>
          </p:nvSpPr>
          <p:spPr bwMode="auto">
            <a:xfrm>
              <a:off x="2444" y="2193"/>
              <a:ext cx="28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6" name="Arc 172"/>
            <p:cNvSpPr>
              <a:spLocks/>
            </p:cNvSpPr>
            <p:nvPr/>
          </p:nvSpPr>
          <p:spPr bwMode="auto">
            <a:xfrm>
              <a:off x="2444" y="2189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7" name="Arc 173"/>
            <p:cNvSpPr>
              <a:spLocks/>
            </p:cNvSpPr>
            <p:nvPr/>
          </p:nvSpPr>
          <p:spPr bwMode="auto">
            <a:xfrm>
              <a:off x="2452" y="2308"/>
              <a:ext cx="2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8" name="Arc 174"/>
            <p:cNvSpPr>
              <a:spLocks/>
            </p:cNvSpPr>
            <p:nvPr/>
          </p:nvSpPr>
          <p:spPr bwMode="auto">
            <a:xfrm>
              <a:off x="2456" y="2308"/>
              <a:ext cx="28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9" name="Line 175"/>
            <p:cNvSpPr>
              <a:spLocks noChangeShapeType="1"/>
            </p:cNvSpPr>
            <p:nvPr/>
          </p:nvSpPr>
          <p:spPr bwMode="auto">
            <a:xfrm>
              <a:off x="2436" y="224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0" name="Line 176"/>
            <p:cNvSpPr>
              <a:spLocks noChangeShapeType="1"/>
            </p:cNvSpPr>
            <p:nvPr/>
          </p:nvSpPr>
          <p:spPr bwMode="auto">
            <a:xfrm>
              <a:off x="2436" y="236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1" name="Oval 177"/>
            <p:cNvSpPr>
              <a:spLocks noChangeArrowheads="1"/>
            </p:cNvSpPr>
            <p:nvPr/>
          </p:nvSpPr>
          <p:spPr bwMode="auto">
            <a:xfrm>
              <a:off x="2840" y="2296"/>
              <a:ext cx="40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2" name="Oval 178"/>
            <p:cNvSpPr>
              <a:spLocks noChangeArrowheads="1"/>
            </p:cNvSpPr>
            <p:nvPr/>
          </p:nvSpPr>
          <p:spPr bwMode="auto">
            <a:xfrm>
              <a:off x="2844" y="2292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3" name="Arc 179"/>
            <p:cNvSpPr>
              <a:spLocks/>
            </p:cNvSpPr>
            <p:nvPr/>
          </p:nvSpPr>
          <p:spPr bwMode="auto">
            <a:xfrm>
              <a:off x="2408" y="2645"/>
              <a:ext cx="6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4" name="Arc 180"/>
            <p:cNvSpPr>
              <a:spLocks/>
            </p:cNvSpPr>
            <p:nvPr/>
          </p:nvSpPr>
          <p:spPr bwMode="auto">
            <a:xfrm>
              <a:off x="2420" y="2645"/>
              <a:ext cx="42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5" name="Arc 181"/>
            <p:cNvSpPr>
              <a:spLocks/>
            </p:cNvSpPr>
            <p:nvPr/>
          </p:nvSpPr>
          <p:spPr bwMode="auto">
            <a:xfrm>
              <a:off x="2436" y="2760"/>
              <a:ext cx="408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6" name="Arc 182"/>
            <p:cNvSpPr>
              <a:spLocks/>
            </p:cNvSpPr>
            <p:nvPr/>
          </p:nvSpPr>
          <p:spPr bwMode="auto">
            <a:xfrm>
              <a:off x="2408" y="2760"/>
              <a:ext cx="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7" name="Line 183"/>
            <p:cNvSpPr>
              <a:spLocks noChangeShapeType="1"/>
            </p:cNvSpPr>
            <p:nvPr/>
          </p:nvSpPr>
          <p:spPr bwMode="auto">
            <a:xfrm>
              <a:off x="2436" y="270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8" name="Oval 184"/>
            <p:cNvSpPr>
              <a:spLocks noChangeArrowheads="1"/>
            </p:cNvSpPr>
            <p:nvPr/>
          </p:nvSpPr>
          <p:spPr bwMode="auto">
            <a:xfrm>
              <a:off x="2420" y="2804"/>
              <a:ext cx="40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9" name="Line 185"/>
            <p:cNvSpPr>
              <a:spLocks noChangeShapeType="1"/>
            </p:cNvSpPr>
            <p:nvPr/>
          </p:nvSpPr>
          <p:spPr bwMode="auto">
            <a:xfrm flipH="1">
              <a:off x="2372" y="282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0" name="Oval 186"/>
            <p:cNvSpPr>
              <a:spLocks noChangeArrowheads="1"/>
            </p:cNvSpPr>
            <p:nvPr/>
          </p:nvSpPr>
          <p:spPr bwMode="auto">
            <a:xfrm>
              <a:off x="2844" y="2748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1" name="Arc 187"/>
            <p:cNvSpPr>
              <a:spLocks/>
            </p:cNvSpPr>
            <p:nvPr/>
          </p:nvSpPr>
          <p:spPr bwMode="auto">
            <a:xfrm>
              <a:off x="2460" y="3220"/>
              <a:ext cx="38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2" name="Arc 188"/>
            <p:cNvSpPr>
              <a:spLocks/>
            </p:cNvSpPr>
            <p:nvPr/>
          </p:nvSpPr>
          <p:spPr bwMode="auto">
            <a:xfrm>
              <a:off x="2452" y="3224"/>
              <a:ext cx="392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3" name="Arc 189"/>
            <p:cNvSpPr>
              <a:spLocks/>
            </p:cNvSpPr>
            <p:nvPr/>
          </p:nvSpPr>
          <p:spPr bwMode="auto">
            <a:xfrm>
              <a:off x="2460" y="3113"/>
              <a:ext cx="388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4" name="Arc 190"/>
            <p:cNvSpPr>
              <a:spLocks/>
            </p:cNvSpPr>
            <p:nvPr/>
          </p:nvSpPr>
          <p:spPr bwMode="auto">
            <a:xfrm>
              <a:off x="2452" y="3101"/>
              <a:ext cx="392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5" name="Arc 191"/>
            <p:cNvSpPr>
              <a:spLocks/>
            </p:cNvSpPr>
            <p:nvPr/>
          </p:nvSpPr>
          <p:spPr bwMode="auto">
            <a:xfrm>
              <a:off x="2456" y="3113"/>
              <a:ext cx="32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6" name="Arc 192"/>
            <p:cNvSpPr>
              <a:spLocks/>
            </p:cNvSpPr>
            <p:nvPr/>
          </p:nvSpPr>
          <p:spPr bwMode="auto">
            <a:xfrm>
              <a:off x="2460" y="3101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7" name="Arc 193"/>
            <p:cNvSpPr>
              <a:spLocks/>
            </p:cNvSpPr>
            <p:nvPr/>
          </p:nvSpPr>
          <p:spPr bwMode="auto">
            <a:xfrm>
              <a:off x="2468" y="3220"/>
              <a:ext cx="20" cy="1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8" name="Arc 194"/>
            <p:cNvSpPr>
              <a:spLocks/>
            </p:cNvSpPr>
            <p:nvPr/>
          </p:nvSpPr>
          <p:spPr bwMode="auto">
            <a:xfrm>
              <a:off x="2468" y="3220"/>
              <a:ext cx="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9" name="Line 195"/>
            <p:cNvSpPr>
              <a:spLocks noChangeShapeType="1"/>
            </p:cNvSpPr>
            <p:nvPr/>
          </p:nvSpPr>
          <p:spPr bwMode="auto">
            <a:xfrm>
              <a:off x="2452" y="322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0" name="Oval 196"/>
            <p:cNvSpPr>
              <a:spLocks noChangeArrowheads="1"/>
            </p:cNvSpPr>
            <p:nvPr/>
          </p:nvSpPr>
          <p:spPr bwMode="auto">
            <a:xfrm>
              <a:off x="2856" y="3208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1" name="Oval 197"/>
            <p:cNvSpPr>
              <a:spLocks noChangeArrowheads="1"/>
            </p:cNvSpPr>
            <p:nvPr/>
          </p:nvSpPr>
          <p:spPr bwMode="auto">
            <a:xfrm>
              <a:off x="2844" y="3204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2" name="Line 198"/>
            <p:cNvSpPr>
              <a:spLocks noChangeShapeType="1"/>
            </p:cNvSpPr>
            <p:nvPr/>
          </p:nvSpPr>
          <p:spPr bwMode="auto">
            <a:xfrm>
              <a:off x="2436" y="31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3" name="Line 199"/>
            <p:cNvSpPr>
              <a:spLocks noChangeShapeType="1"/>
            </p:cNvSpPr>
            <p:nvPr/>
          </p:nvSpPr>
          <p:spPr bwMode="auto">
            <a:xfrm>
              <a:off x="2436" y="33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4" name="Line 200"/>
            <p:cNvSpPr>
              <a:spLocks noChangeShapeType="1"/>
            </p:cNvSpPr>
            <p:nvPr/>
          </p:nvSpPr>
          <p:spPr bwMode="auto">
            <a:xfrm>
              <a:off x="3124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5" name="Line 201"/>
            <p:cNvSpPr>
              <a:spLocks noChangeShapeType="1"/>
            </p:cNvSpPr>
            <p:nvPr/>
          </p:nvSpPr>
          <p:spPr bwMode="auto">
            <a:xfrm>
              <a:off x="3124" y="29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6" name="Line 202"/>
            <p:cNvSpPr>
              <a:spLocks noChangeShapeType="1"/>
            </p:cNvSpPr>
            <p:nvPr/>
          </p:nvSpPr>
          <p:spPr bwMode="auto">
            <a:xfrm>
              <a:off x="3120" y="262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7" name="Arc 203"/>
            <p:cNvSpPr>
              <a:spLocks/>
            </p:cNvSpPr>
            <p:nvPr/>
          </p:nvSpPr>
          <p:spPr bwMode="auto">
            <a:xfrm>
              <a:off x="3404" y="264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8" name="Arc 204"/>
            <p:cNvSpPr>
              <a:spLocks/>
            </p:cNvSpPr>
            <p:nvPr/>
          </p:nvSpPr>
          <p:spPr bwMode="auto">
            <a:xfrm>
              <a:off x="3400" y="262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9" name="Arc 205"/>
            <p:cNvSpPr>
              <a:spLocks/>
            </p:cNvSpPr>
            <p:nvPr/>
          </p:nvSpPr>
          <p:spPr bwMode="auto">
            <a:xfrm>
              <a:off x="3404" y="2760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0" name="Arc 206"/>
            <p:cNvSpPr>
              <a:spLocks/>
            </p:cNvSpPr>
            <p:nvPr/>
          </p:nvSpPr>
          <p:spPr bwMode="auto">
            <a:xfrm>
              <a:off x="3400" y="276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1" name="Oval 207"/>
            <p:cNvSpPr>
              <a:spLocks noChangeArrowheads="1"/>
            </p:cNvSpPr>
            <p:nvPr/>
          </p:nvSpPr>
          <p:spPr bwMode="auto">
            <a:xfrm>
              <a:off x="3544" y="2752"/>
              <a:ext cx="24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2" name="Oval 208"/>
            <p:cNvSpPr>
              <a:spLocks noChangeArrowheads="1"/>
            </p:cNvSpPr>
            <p:nvPr/>
          </p:nvSpPr>
          <p:spPr bwMode="auto">
            <a:xfrm>
              <a:off x="3068" y="2860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3" name="Oval 209"/>
            <p:cNvSpPr>
              <a:spLocks noChangeArrowheads="1"/>
            </p:cNvSpPr>
            <p:nvPr/>
          </p:nvSpPr>
          <p:spPr bwMode="auto">
            <a:xfrm>
              <a:off x="3068" y="274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4" name="Oval 210"/>
            <p:cNvSpPr>
              <a:spLocks noChangeArrowheads="1"/>
            </p:cNvSpPr>
            <p:nvPr/>
          </p:nvSpPr>
          <p:spPr bwMode="auto">
            <a:xfrm>
              <a:off x="3068" y="2628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5" name="Line 211"/>
            <p:cNvSpPr>
              <a:spLocks noChangeShapeType="1"/>
            </p:cNvSpPr>
            <p:nvPr/>
          </p:nvSpPr>
          <p:spPr bwMode="auto">
            <a:xfrm>
              <a:off x="3004" y="276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6" name="Line 212"/>
            <p:cNvSpPr>
              <a:spLocks noChangeShapeType="1"/>
            </p:cNvSpPr>
            <p:nvPr/>
          </p:nvSpPr>
          <p:spPr bwMode="auto">
            <a:xfrm>
              <a:off x="2892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7" name="Line 213"/>
            <p:cNvSpPr>
              <a:spLocks noChangeShapeType="1"/>
            </p:cNvSpPr>
            <p:nvPr/>
          </p:nvSpPr>
          <p:spPr bwMode="auto">
            <a:xfrm>
              <a:off x="3004" y="265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8" name="Line 214"/>
            <p:cNvSpPr>
              <a:spLocks noChangeShapeType="1"/>
            </p:cNvSpPr>
            <p:nvPr/>
          </p:nvSpPr>
          <p:spPr bwMode="auto">
            <a:xfrm>
              <a:off x="2892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9" name="Line 215"/>
            <p:cNvSpPr>
              <a:spLocks noChangeShapeType="1"/>
            </p:cNvSpPr>
            <p:nvPr/>
          </p:nvSpPr>
          <p:spPr bwMode="auto">
            <a:xfrm>
              <a:off x="3000" y="2308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0" name="Line 216"/>
            <p:cNvSpPr>
              <a:spLocks noChangeShapeType="1"/>
            </p:cNvSpPr>
            <p:nvPr/>
          </p:nvSpPr>
          <p:spPr bwMode="auto">
            <a:xfrm>
              <a:off x="3004" y="288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1" name="Line 217"/>
            <p:cNvSpPr>
              <a:spLocks noChangeShapeType="1"/>
            </p:cNvSpPr>
            <p:nvPr/>
          </p:nvSpPr>
          <p:spPr bwMode="auto">
            <a:xfrm>
              <a:off x="2892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2" name="Line 218"/>
            <p:cNvSpPr>
              <a:spLocks noChangeShapeType="1"/>
            </p:cNvSpPr>
            <p:nvPr/>
          </p:nvSpPr>
          <p:spPr bwMode="auto">
            <a:xfrm>
              <a:off x="3000" y="288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3" name="Line 219"/>
            <p:cNvSpPr>
              <a:spLocks noChangeShapeType="1"/>
            </p:cNvSpPr>
            <p:nvPr/>
          </p:nvSpPr>
          <p:spPr bwMode="auto">
            <a:xfrm>
              <a:off x="2324" y="333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4" name="Line 220"/>
            <p:cNvSpPr>
              <a:spLocks noChangeShapeType="1"/>
            </p:cNvSpPr>
            <p:nvPr/>
          </p:nvSpPr>
          <p:spPr bwMode="auto">
            <a:xfrm>
              <a:off x="2324" y="28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5" name="Line 221"/>
            <p:cNvSpPr>
              <a:spLocks noChangeShapeType="1"/>
            </p:cNvSpPr>
            <p:nvPr/>
          </p:nvSpPr>
          <p:spPr bwMode="auto">
            <a:xfrm>
              <a:off x="2264" y="3340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6" name="Line 222"/>
            <p:cNvSpPr>
              <a:spLocks noChangeShapeType="1"/>
            </p:cNvSpPr>
            <p:nvPr/>
          </p:nvSpPr>
          <p:spPr bwMode="auto">
            <a:xfrm>
              <a:off x="2264" y="2828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7" name="Line 223"/>
            <p:cNvSpPr>
              <a:spLocks noChangeShapeType="1"/>
            </p:cNvSpPr>
            <p:nvPr/>
          </p:nvSpPr>
          <p:spPr bwMode="auto">
            <a:xfrm>
              <a:off x="2264" y="2028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8" name="Line 224"/>
            <p:cNvSpPr>
              <a:spLocks noChangeShapeType="1"/>
            </p:cNvSpPr>
            <p:nvPr/>
          </p:nvSpPr>
          <p:spPr bwMode="auto">
            <a:xfrm>
              <a:off x="2268" y="28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9" name="Rectangle 225"/>
            <p:cNvSpPr>
              <a:spLocks noChangeArrowheads="1"/>
            </p:cNvSpPr>
            <p:nvPr/>
          </p:nvSpPr>
          <p:spPr bwMode="auto">
            <a:xfrm>
              <a:off x="2248" y="2816"/>
              <a:ext cx="32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0" name="Line 226"/>
            <p:cNvSpPr>
              <a:spLocks noChangeShapeType="1"/>
            </p:cNvSpPr>
            <p:nvPr/>
          </p:nvSpPr>
          <p:spPr bwMode="auto">
            <a:xfrm>
              <a:off x="2268" y="333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1" name="Rectangle 227"/>
            <p:cNvSpPr>
              <a:spLocks noChangeArrowheads="1"/>
            </p:cNvSpPr>
            <p:nvPr/>
          </p:nvSpPr>
          <p:spPr bwMode="auto">
            <a:xfrm>
              <a:off x="2248" y="3320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2" name="Line 228"/>
            <p:cNvSpPr>
              <a:spLocks noChangeShapeType="1"/>
            </p:cNvSpPr>
            <p:nvPr/>
          </p:nvSpPr>
          <p:spPr bwMode="auto">
            <a:xfrm>
              <a:off x="2324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3" name="Line 229"/>
            <p:cNvSpPr>
              <a:spLocks noChangeShapeType="1"/>
            </p:cNvSpPr>
            <p:nvPr/>
          </p:nvSpPr>
          <p:spPr bwMode="auto">
            <a:xfrm>
              <a:off x="2324" y="27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4" name="Line 230"/>
            <p:cNvSpPr>
              <a:spLocks noChangeShapeType="1"/>
            </p:cNvSpPr>
            <p:nvPr/>
          </p:nvSpPr>
          <p:spPr bwMode="auto">
            <a:xfrm>
              <a:off x="2324" y="23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5" name="Line 231"/>
            <p:cNvSpPr>
              <a:spLocks noChangeShapeType="1"/>
            </p:cNvSpPr>
            <p:nvPr/>
          </p:nvSpPr>
          <p:spPr bwMode="auto">
            <a:xfrm>
              <a:off x="2152" y="322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6" name="Line 232"/>
            <p:cNvSpPr>
              <a:spLocks noChangeShapeType="1"/>
            </p:cNvSpPr>
            <p:nvPr/>
          </p:nvSpPr>
          <p:spPr bwMode="auto">
            <a:xfrm>
              <a:off x="2152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7" name="Line 233"/>
            <p:cNvSpPr>
              <a:spLocks noChangeShapeType="1"/>
            </p:cNvSpPr>
            <p:nvPr/>
          </p:nvSpPr>
          <p:spPr bwMode="auto">
            <a:xfrm>
              <a:off x="2152" y="2372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8" name="Line 234"/>
            <p:cNvSpPr>
              <a:spLocks noChangeShapeType="1"/>
            </p:cNvSpPr>
            <p:nvPr/>
          </p:nvSpPr>
          <p:spPr bwMode="auto">
            <a:xfrm>
              <a:off x="2152" y="202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9" name="Line 235"/>
            <p:cNvSpPr>
              <a:spLocks noChangeShapeType="1"/>
            </p:cNvSpPr>
            <p:nvPr/>
          </p:nvSpPr>
          <p:spPr bwMode="auto">
            <a:xfrm>
              <a:off x="2156" y="236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0" name="Rectangle 236"/>
            <p:cNvSpPr>
              <a:spLocks noChangeArrowheads="1"/>
            </p:cNvSpPr>
            <p:nvPr/>
          </p:nvSpPr>
          <p:spPr bwMode="auto">
            <a:xfrm>
              <a:off x="2136" y="2352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1" name="Line 237"/>
            <p:cNvSpPr>
              <a:spLocks noChangeShapeType="1"/>
            </p:cNvSpPr>
            <p:nvPr/>
          </p:nvSpPr>
          <p:spPr bwMode="auto">
            <a:xfrm>
              <a:off x="2156" y="27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2" name="Rectangle 238"/>
            <p:cNvSpPr>
              <a:spLocks noChangeArrowheads="1"/>
            </p:cNvSpPr>
            <p:nvPr/>
          </p:nvSpPr>
          <p:spPr bwMode="auto">
            <a:xfrm>
              <a:off x="2136" y="2696"/>
              <a:ext cx="32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3" name="Line 239"/>
            <p:cNvSpPr>
              <a:spLocks noChangeShapeType="1"/>
            </p:cNvSpPr>
            <p:nvPr/>
          </p:nvSpPr>
          <p:spPr bwMode="auto">
            <a:xfrm>
              <a:off x="2156" y="32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4" name="Rectangle 240"/>
            <p:cNvSpPr>
              <a:spLocks noChangeArrowheads="1"/>
            </p:cNvSpPr>
            <p:nvPr/>
          </p:nvSpPr>
          <p:spPr bwMode="auto">
            <a:xfrm>
              <a:off x="2136" y="3208"/>
              <a:ext cx="32" cy="4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5" name="Line 241"/>
            <p:cNvSpPr>
              <a:spLocks noChangeShapeType="1"/>
            </p:cNvSpPr>
            <p:nvPr/>
          </p:nvSpPr>
          <p:spPr bwMode="auto">
            <a:xfrm>
              <a:off x="2324" y="31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6" name="Line 242"/>
            <p:cNvSpPr>
              <a:spLocks noChangeShapeType="1"/>
            </p:cNvSpPr>
            <p:nvPr/>
          </p:nvSpPr>
          <p:spPr bwMode="auto">
            <a:xfrm>
              <a:off x="2324" y="22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7" name="Line 243"/>
            <p:cNvSpPr>
              <a:spLocks noChangeShapeType="1"/>
            </p:cNvSpPr>
            <p:nvPr/>
          </p:nvSpPr>
          <p:spPr bwMode="auto">
            <a:xfrm>
              <a:off x="2032" y="3116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8" name="Line 244"/>
            <p:cNvSpPr>
              <a:spLocks noChangeShapeType="1"/>
            </p:cNvSpPr>
            <p:nvPr/>
          </p:nvSpPr>
          <p:spPr bwMode="auto">
            <a:xfrm>
              <a:off x="2032" y="2252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9" name="Line 245"/>
            <p:cNvSpPr>
              <a:spLocks noChangeShapeType="1"/>
            </p:cNvSpPr>
            <p:nvPr/>
          </p:nvSpPr>
          <p:spPr bwMode="auto">
            <a:xfrm>
              <a:off x="2032" y="202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0" name="Line 246"/>
            <p:cNvSpPr>
              <a:spLocks noChangeShapeType="1"/>
            </p:cNvSpPr>
            <p:nvPr/>
          </p:nvSpPr>
          <p:spPr bwMode="auto">
            <a:xfrm>
              <a:off x="2036" y="224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1" name="Rectangle 247"/>
            <p:cNvSpPr>
              <a:spLocks noChangeArrowheads="1"/>
            </p:cNvSpPr>
            <p:nvPr/>
          </p:nvSpPr>
          <p:spPr bwMode="auto">
            <a:xfrm>
              <a:off x="2024" y="2240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2" name="Line 248"/>
            <p:cNvSpPr>
              <a:spLocks noChangeShapeType="1"/>
            </p:cNvSpPr>
            <p:nvPr/>
          </p:nvSpPr>
          <p:spPr bwMode="auto">
            <a:xfrm>
              <a:off x="2036" y="311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3" name="Rectangle 249"/>
            <p:cNvSpPr>
              <a:spLocks noChangeArrowheads="1"/>
            </p:cNvSpPr>
            <p:nvPr/>
          </p:nvSpPr>
          <p:spPr bwMode="auto">
            <a:xfrm>
              <a:off x="2024" y="3096"/>
              <a:ext cx="24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4" name="Line 250"/>
            <p:cNvSpPr>
              <a:spLocks noChangeShapeType="1"/>
            </p:cNvSpPr>
            <p:nvPr/>
          </p:nvSpPr>
          <p:spPr bwMode="auto">
            <a:xfrm>
              <a:off x="3540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5" name="Arc 251"/>
            <p:cNvSpPr>
              <a:spLocks/>
            </p:cNvSpPr>
            <p:nvPr/>
          </p:nvSpPr>
          <p:spPr bwMode="auto">
            <a:xfrm>
              <a:off x="2456" y="3113"/>
              <a:ext cx="32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6" name="Arc 252"/>
            <p:cNvSpPr>
              <a:spLocks/>
            </p:cNvSpPr>
            <p:nvPr/>
          </p:nvSpPr>
          <p:spPr bwMode="auto">
            <a:xfrm>
              <a:off x="2460" y="3101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7" name="Line 253"/>
            <p:cNvSpPr>
              <a:spLocks noChangeShapeType="1"/>
            </p:cNvSpPr>
            <p:nvPr/>
          </p:nvSpPr>
          <p:spPr bwMode="auto">
            <a:xfrm>
              <a:off x="2452" y="322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8" name="Line 254"/>
            <p:cNvSpPr>
              <a:spLocks noChangeShapeType="1"/>
            </p:cNvSpPr>
            <p:nvPr/>
          </p:nvSpPr>
          <p:spPr bwMode="auto">
            <a:xfrm>
              <a:off x="2436" y="31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9" name="Oval 255"/>
            <p:cNvSpPr>
              <a:spLocks noChangeArrowheads="1"/>
            </p:cNvSpPr>
            <p:nvPr/>
          </p:nvSpPr>
          <p:spPr bwMode="auto">
            <a:xfrm>
              <a:off x="2428" y="3092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60" name="Oval 256"/>
            <p:cNvSpPr>
              <a:spLocks noChangeArrowheads="1"/>
            </p:cNvSpPr>
            <p:nvPr/>
          </p:nvSpPr>
          <p:spPr bwMode="auto">
            <a:xfrm>
              <a:off x="2460" y="3204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5361" name="Rectangle 2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Two-level logic using NOR gates (cont’d)</a:t>
            </a:r>
          </a:p>
        </p:txBody>
      </p:sp>
      <p:sp>
        <p:nvSpPr>
          <p:cNvPr id="175362" name="Rectangle 2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AND gate with inverted inputs is a NOR gate</a:t>
            </a:r>
          </a:p>
          <a:p>
            <a:pPr lvl="1"/>
            <a:r>
              <a:rPr lang="en-US" altLang="ko-KR">
                <a:ea typeface="굴림" pitchFamily="50" charset="-127"/>
              </a:rPr>
              <a:t>de Morgan’s:	A’ • B’ = (A + B)’</a:t>
            </a:r>
          </a:p>
          <a:p>
            <a:r>
              <a:rPr lang="en-US" altLang="ko-KR">
                <a:ea typeface="굴림" pitchFamily="50" charset="-127"/>
              </a:rPr>
              <a:t>Two-level NOR-NOR network</a:t>
            </a:r>
          </a:p>
          <a:p>
            <a:pPr lvl="1"/>
            <a:r>
              <a:rPr lang="en-US" altLang="ko-KR">
                <a:ea typeface="굴림" pitchFamily="50" charset="-127"/>
              </a:rPr>
              <a:t>inverted inputs are not counted</a:t>
            </a:r>
          </a:p>
          <a:p>
            <a:pPr lvl="1"/>
            <a:r>
              <a:rPr lang="en-US" altLang="ko-KR">
                <a:ea typeface="굴림" pitchFamily="50" charset="-127"/>
              </a:rPr>
              <a:t>in a typical circuit, inversion is done once and signal distributed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7005-9EE3-45E7-92D0-98CEBC86B1E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77242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Two-level logic using NAND and NOR gates</a:t>
            </a:r>
          </a:p>
        </p:txBody>
      </p:sp>
      <p:sp>
        <p:nvSpPr>
          <p:cNvPr id="177243" name="Rectangle 9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NAND-NAND and NOR-NOR networks</a:t>
            </a:r>
          </a:p>
          <a:p>
            <a:pPr lvl="1"/>
            <a:r>
              <a:rPr lang="en-US" altLang="ko-KR">
                <a:ea typeface="굴림" pitchFamily="50" charset="-127"/>
              </a:rPr>
              <a:t>de Morgan’s law:	(A + B)’	=   A’ • B’	(A • B)’  =   A’ + B’</a:t>
            </a:r>
          </a:p>
          <a:p>
            <a:pPr lvl="1"/>
            <a:r>
              <a:rPr lang="en-US" altLang="ko-KR">
                <a:ea typeface="굴림" pitchFamily="50" charset="-127"/>
              </a:rPr>
              <a:t>written differently:	 A + B	=  (A’ • B’)’	(A • B)   =  (A’ + B’)’</a:t>
            </a:r>
          </a:p>
          <a:p>
            <a:r>
              <a:rPr lang="en-US" altLang="ko-KR">
                <a:ea typeface="굴림" pitchFamily="50" charset="-127"/>
              </a:rPr>
              <a:t>In other words ––</a:t>
            </a:r>
          </a:p>
          <a:p>
            <a:pPr lvl="1"/>
            <a:r>
              <a:rPr lang="en-US" altLang="ko-KR">
                <a:ea typeface="굴림" pitchFamily="50" charset="-127"/>
              </a:rPr>
              <a:t>OR is the same as NAND with complemented inputs</a:t>
            </a:r>
          </a:p>
          <a:p>
            <a:pPr lvl="1"/>
            <a:r>
              <a:rPr lang="en-US" altLang="ko-KR">
                <a:ea typeface="굴림" pitchFamily="50" charset="-127"/>
              </a:rPr>
              <a:t>AND is the same as NOR with complemented inputs</a:t>
            </a:r>
          </a:p>
          <a:p>
            <a:pPr lvl="1"/>
            <a:r>
              <a:rPr lang="en-US" altLang="ko-KR">
                <a:ea typeface="굴림" pitchFamily="50" charset="-127"/>
              </a:rPr>
              <a:t>NAND is the same as OR with complemented inputs</a:t>
            </a:r>
          </a:p>
          <a:p>
            <a:pPr lvl="1"/>
            <a:r>
              <a:rPr lang="en-US" altLang="ko-KR">
                <a:ea typeface="굴림" pitchFamily="50" charset="-127"/>
              </a:rPr>
              <a:t>NOR is the same as AND with complemented inputs</a:t>
            </a:r>
          </a:p>
        </p:txBody>
      </p:sp>
      <p:grpSp>
        <p:nvGrpSpPr>
          <p:cNvPr id="177244" name="Group 92"/>
          <p:cNvGrpSpPr>
            <a:grpSpLocks/>
          </p:cNvGrpSpPr>
          <p:nvPr/>
        </p:nvGrpSpPr>
        <p:grpSpPr bwMode="auto">
          <a:xfrm>
            <a:off x="3170238" y="5156200"/>
            <a:ext cx="955675" cy="407988"/>
            <a:chOff x="2770" y="2883"/>
            <a:chExt cx="976" cy="417"/>
          </a:xfrm>
        </p:grpSpPr>
        <p:sp>
          <p:nvSpPr>
            <p:cNvPr id="177245" name="Line 93"/>
            <p:cNvSpPr>
              <a:spLocks noChangeShapeType="1"/>
            </p:cNvSpPr>
            <p:nvPr/>
          </p:nvSpPr>
          <p:spPr bwMode="auto">
            <a:xfrm>
              <a:off x="2947" y="2883"/>
              <a:ext cx="4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6" name="Line 94"/>
            <p:cNvSpPr>
              <a:spLocks noChangeShapeType="1"/>
            </p:cNvSpPr>
            <p:nvPr/>
          </p:nvSpPr>
          <p:spPr bwMode="auto">
            <a:xfrm>
              <a:off x="2947" y="3299"/>
              <a:ext cx="4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7" name="Line 95"/>
            <p:cNvSpPr>
              <a:spLocks noChangeShapeType="1"/>
            </p:cNvSpPr>
            <p:nvPr/>
          </p:nvSpPr>
          <p:spPr bwMode="auto">
            <a:xfrm>
              <a:off x="2947" y="2883"/>
              <a:ext cx="1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8" name="Freeform 96"/>
            <p:cNvSpPr>
              <a:spLocks/>
            </p:cNvSpPr>
            <p:nvPr/>
          </p:nvSpPr>
          <p:spPr bwMode="auto">
            <a:xfrm>
              <a:off x="3373" y="2900"/>
              <a:ext cx="195" cy="208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11" y="5"/>
                    <a:pt x="6" y="0"/>
                    <a:pt x="0" y="0"/>
                  </a:cubicBez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9" name="Arc 97"/>
            <p:cNvSpPr>
              <a:spLocks/>
            </p:cNvSpPr>
            <p:nvPr/>
          </p:nvSpPr>
          <p:spPr bwMode="auto">
            <a:xfrm>
              <a:off x="3373" y="2883"/>
              <a:ext cx="204" cy="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7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0" name="Freeform 98"/>
            <p:cNvSpPr>
              <a:spLocks/>
            </p:cNvSpPr>
            <p:nvPr/>
          </p:nvSpPr>
          <p:spPr bwMode="auto">
            <a:xfrm>
              <a:off x="3373" y="3091"/>
              <a:ext cx="195" cy="2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cubicBezTo>
                    <a:pt x="6" y="12"/>
                    <a:pt x="11" y="6"/>
                    <a:pt x="11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1" name="Arc 99"/>
            <p:cNvSpPr>
              <a:spLocks/>
            </p:cNvSpPr>
            <p:nvPr/>
          </p:nvSpPr>
          <p:spPr bwMode="auto">
            <a:xfrm>
              <a:off x="3373" y="3082"/>
              <a:ext cx="204" cy="21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2" name="Line 100"/>
            <p:cNvSpPr>
              <a:spLocks noChangeShapeType="1"/>
            </p:cNvSpPr>
            <p:nvPr/>
          </p:nvSpPr>
          <p:spPr bwMode="auto">
            <a:xfrm>
              <a:off x="2770" y="3004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3" name="Line 101"/>
            <p:cNvSpPr>
              <a:spLocks noChangeShapeType="1"/>
            </p:cNvSpPr>
            <p:nvPr/>
          </p:nvSpPr>
          <p:spPr bwMode="auto">
            <a:xfrm>
              <a:off x="2770" y="3178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4" name="Line 102"/>
            <p:cNvSpPr>
              <a:spLocks noChangeShapeType="1"/>
            </p:cNvSpPr>
            <p:nvPr/>
          </p:nvSpPr>
          <p:spPr bwMode="auto">
            <a:xfrm>
              <a:off x="3568" y="3091"/>
              <a:ext cx="1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7255" name="Group 103"/>
          <p:cNvGrpSpPr>
            <a:grpSpLocks/>
          </p:cNvGrpSpPr>
          <p:nvPr/>
        </p:nvGrpSpPr>
        <p:grpSpPr bwMode="auto">
          <a:xfrm>
            <a:off x="1212850" y="5159375"/>
            <a:ext cx="1031875" cy="400050"/>
            <a:chOff x="3104" y="1935"/>
            <a:chExt cx="1314" cy="511"/>
          </a:xfrm>
        </p:grpSpPr>
        <p:sp>
          <p:nvSpPr>
            <p:cNvPr id="177256" name="Arc 104"/>
            <p:cNvSpPr>
              <a:spLocks/>
            </p:cNvSpPr>
            <p:nvPr/>
          </p:nvSpPr>
          <p:spPr bwMode="auto">
            <a:xfrm>
              <a:off x="3296" y="1935"/>
              <a:ext cx="132" cy="244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7" name="Arc 105"/>
            <p:cNvSpPr>
              <a:spLocks/>
            </p:cNvSpPr>
            <p:nvPr/>
          </p:nvSpPr>
          <p:spPr bwMode="auto">
            <a:xfrm>
              <a:off x="3295" y="1935"/>
              <a:ext cx="896" cy="2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8" name="Arc 106"/>
            <p:cNvSpPr>
              <a:spLocks/>
            </p:cNvSpPr>
            <p:nvPr/>
          </p:nvSpPr>
          <p:spPr bwMode="auto">
            <a:xfrm>
              <a:off x="3317" y="2179"/>
              <a:ext cx="874" cy="26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9" name="Arc 107"/>
            <p:cNvSpPr>
              <a:spLocks/>
            </p:cNvSpPr>
            <p:nvPr/>
          </p:nvSpPr>
          <p:spPr bwMode="auto">
            <a:xfrm>
              <a:off x="3296" y="2179"/>
              <a:ext cx="132" cy="267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0" name="Line 108"/>
            <p:cNvSpPr>
              <a:spLocks noChangeShapeType="1"/>
            </p:cNvSpPr>
            <p:nvPr/>
          </p:nvSpPr>
          <p:spPr bwMode="auto">
            <a:xfrm>
              <a:off x="3343" y="2062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1" name="Line 109"/>
            <p:cNvSpPr>
              <a:spLocks noChangeShapeType="1"/>
            </p:cNvSpPr>
            <p:nvPr/>
          </p:nvSpPr>
          <p:spPr bwMode="auto">
            <a:xfrm>
              <a:off x="3343" y="2295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2" name="Line 110"/>
            <p:cNvSpPr>
              <a:spLocks noChangeShapeType="1"/>
            </p:cNvSpPr>
            <p:nvPr/>
          </p:nvSpPr>
          <p:spPr bwMode="auto">
            <a:xfrm>
              <a:off x="3104" y="2062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3" name="Line 111"/>
            <p:cNvSpPr>
              <a:spLocks noChangeShapeType="1"/>
            </p:cNvSpPr>
            <p:nvPr/>
          </p:nvSpPr>
          <p:spPr bwMode="auto">
            <a:xfrm>
              <a:off x="3104" y="2295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4" name="Line 112"/>
            <p:cNvSpPr>
              <a:spLocks noChangeShapeType="1"/>
            </p:cNvSpPr>
            <p:nvPr/>
          </p:nvSpPr>
          <p:spPr bwMode="auto">
            <a:xfrm>
              <a:off x="4179" y="2179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265" name="Oval 113"/>
          <p:cNvSpPr>
            <a:spLocks noChangeArrowheads="1"/>
          </p:cNvSpPr>
          <p:nvPr/>
        </p:nvSpPr>
        <p:spPr bwMode="auto">
          <a:xfrm>
            <a:off x="3960813" y="5314950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266" name="Oval 114"/>
          <p:cNvSpPr>
            <a:spLocks noChangeArrowheads="1"/>
          </p:cNvSpPr>
          <p:nvPr/>
        </p:nvSpPr>
        <p:spPr bwMode="auto">
          <a:xfrm>
            <a:off x="3252788" y="5229225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267" name="Oval 115"/>
          <p:cNvSpPr>
            <a:spLocks noChangeArrowheads="1"/>
          </p:cNvSpPr>
          <p:nvPr/>
        </p:nvSpPr>
        <p:spPr bwMode="auto">
          <a:xfrm>
            <a:off x="3249613" y="5402263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7268" name="Group 116"/>
          <p:cNvGrpSpPr>
            <a:grpSpLocks/>
          </p:cNvGrpSpPr>
          <p:nvPr/>
        </p:nvGrpSpPr>
        <p:grpSpPr bwMode="auto">
          <a:xfrm>
            <a:off x="1236663" y="5830888"/>
            <a:ext cx="955675" cy="407987"/>
            <a:chOff x="2770" y="2883"/>
            <a:chExt cx="976" cy="417"/>
          </a:xfrm>
        </p:grpSpPr>
        <p:sp>
          <p:nvSpPr>
            <p:cNvPr id="177269" name="Line 117"/>
            <p:cNvSpPr>
              <a:spLocks noChangeShapeType="1"/>
            </p:cNvSpPr>
            <p:nvPr/>
          </p:nvSpPr>
          <p:spPr bwMode="auto">
            <a:xfrm>
              <a:off x="2947" y="2883"/>
              <a:ext cx="4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0" name="Line 118"/>
            <p:cNvSpPr>
              <a:spLocks noChangeShapeType="1"/>
            </p:cNvSpPr>
            <p:nvPr/>
          </p:nvSpPr>
          <p:spPr bwMode="auto">
            <a:xfrm>
              <a:off x="2947" y="3299"/>
              <a:ext cx="4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1" name="Line 119"/>
            <p:cNvSpPr>
              <a:spLocks noChangeShapeType="1"/>
            </p:cNvSpPr>
            <p:nvPr/>
          </p:nvSpPr>
          <p:spPr bwMode="auto">
            <a:xfrm>
              <a:off x="2947" y="2883"/>
              <a:ext cx="1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2" name="Freeform 120"/>
            <p:cNvSpPr>
              <a:spLocks/>
            </p:cNvSpPr>
            <p:nvPr/>
          </p:nvSpPr>
          <p:spPr bwMode="auto">
            <a:xfrm>
              <a:off x="3373" y="2900"/>
              <a:ext cx="195" cy="208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11" y="5"/>
                    <a:pt x="6" y="0"/>
                    <a:pt x="0" y="0"/>
                  </a:cubicBez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3" name="Arc 121"/>
            <p:cNvSpPr>
              <a:spLocks/>
            </p:cNvSpPr>
            <p:nvPr/>
          </p:nvSpPr>
          <p:spPr bwMode="auto">
            <a:xfrm>
              <a:off x="3373" y="2883"/>
              <a:ext cx="204" cy="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7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4" name="Freeform 122"/>
            <p:cNvSpPr>
              <a:spLocks/>
            </p:cNvSpPr>
            <p:nvPr/>
          </p:nvSpPr>
          <p:spPr bwMode="auto">
            <a:xfrm>
              <a:off x="3373" y="3091"/>
              <a:ext cx="195" cy="2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cubicBezTo>
                    <a:pt x="6" y="12"/>
                    <a:pt x="11" y="6"/>
                    <a:pt x="11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5" name="Arc 123"/>
            <p:cNvSpPr>
              <a:spLocks/>
            </p:cNvSpPr>
            <p:nvPr/>
          </p:nvSpPr>
          <p:spPr bwMode="auto">
            <a:xfrm>
              <a:off x="3373" y="3082"/>
              <a:ext cx="204" cy="21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6" name="Line 124"/>
            <p:cNvSpPr>
              <a:spLocks noChangeShapeType="1"/>
            </p:cNvSpPr>
            <p:nvPr/>
          </p:nvSpPr>
          <p:spPr bwMode="auto">
            <a:xfrm>
              <a:off x="2770" y="3004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7" name="Line 125"/>
            <p:cNvSpPr>
              <a:spLocks noChangeShapeType="1"/>
            </p:cNvSpPr>
            <p:nvPr/>
          </p:nvSpPr>
          <p:spPr bwMode="auto">
            <a:xfrm>
              <a:off x="2770" y="3178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8" name="Line 126"/>
            <p:cNvSpPr>
              <a:spLocks noChangeShapeType="1"/>
            </p:cNvSpPr>
            <p:nvPr/>
          </p:nvSpPr>
          <p:spPr bwMode="auto">
            <a:xfrm>
              <a:off x="3568" y="3091"/>
              <a:ext cx="1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279" name="Oval 127"/>
          <p:cNvSpPr>
            <a:spLocks noChangeArrowheads="1"/>
          </p:cNvSpPr>
          <p:nvPr/>
        </p:nvSpPr>
        <p:spPr bwMode="auto">
          <a:xfrm>
            <a:off x="2027238" y="5989638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7280" name="Group 128"/>
          <p:cNvGrpSpPr>
            <a:grpSpLocks/>
          </p:cNvGrpSpPr>
          <p:nvPr/>
        </p:nvGrpSpPr>
        <p:grpSpPr bwMode="auto">
          <a:xfrm>
            <a:off x="3130550" y="5857875"/>
            <a:ext cx="1031875" cy="401638"/>
            <a:chOff x="3104" y="1935"/>
            <a:chExt cx="1314" cy="511"/>
          </a:xfrm>
        </p:grpSpPr>
        <p:sp>
          <p:nvSpPr>
            <p:cNvPr id="177281" name="Arc 129"/>
            <p:cNvSpPr>
              <a:spLocks/>
            </p:cNvSpPr>
            <p:nvPr/>
          </p:nvSpPr>
          <p:spPr bwMode="auto">
            <a:xfrm>
              <a:off x="3296" y="1935"/>
              <a:ext cx="132" cy="244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2" name="Arc 130"/>
            <p:cNvSpPr>
              <a:spLocks/>
            </p:cNvSpPr>
            <p:nvPr/>
          </p:nvSpPr>
          <p:spPr bwMode="auto">
            <a:xfrm>
              <a:off x="3295" y="1935"/>
              <a:ext cx="896" cy="2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3" name="Arc 131"/>
            <p:cNvSpPr>
              <a:spLocks/>
            </p:cNvSpPr>
            <p:nvPr/>
          </p:nvSpPr>
          <p:spPr bwMode="auto">
            <a:xfrm>
              <a:off x="3317" y="2179"/>
              <a:ext cx="874" cy="26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4" name="Arc 132"/>
            <p:cNvSpPr>
              <a:spLocks/>
            </p:cNvSpPr>
            <p:nvPr/>
          </p:nvSpPr>
          <p:spPr bwMode="auto">
            <a:xfrm>
              <a:off x="3296" y="2179"/>
              <a:ext cx="132" cy="267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5" name="Line 133"/>
            <p:cNvSpPr>
              <a:spLocks noChangeShapeType="1"/>
            </p:cNvSpPr>
            <p:nvPr/>
          </p:nvSpPr>
          <p:spPr bwMode="auto">
            <a:xfrm>
              <a:off x="3343" y="2062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6" name="Line 134"/>
            <p:cNvSpPr>
              <a:spLocks noChangeShapeType="1"/>
            </p:cNvSpPr>
            <p:nvPr/>
          </p:nvSpPr>
          <p:spPr bwMode="auto">
            <a:xfrm>
              <a:off x="3343" y="2295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7" name="Line 135"/>
            <p:cNvSpPr>
              <a:spLocks noChangeShapeType="1"/>
            </p:cNvSpPr>
            <p:nvPr/>
          </p:nvSpPr>
          <p:spPr bwMode="auto">
            <a:xfrm>
              <a:off x="3104" y="2062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8" name="Line 136"/>
            <p:cNvSpPr>
              <a:spLocks noChangeShapeType="1"/>
            </p:cNvSpPr>
            <p:nvPr/>
          </p:nvSpPr>
          <p:spPr bwMode="auto">
            <a:xfrm>
              <a:off x="3104" y="2295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9" name="Line 137"/>
            <p:cNvSpPr>
              <a:spLocks noChangeShapeType="1"/>
            </p:cNvSpPr>
            <p:nvPr/>
          </p:nvSpPr>
          <p:spPr bwMode="auto">
            <a:xfrm>
              <a:off x="4179" y="2179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290" name="Oval 138"/>
          <p:cNvSpPr>
            <a:spLocks noChangeArrowheads="1"/>
          </p:cNvSpPr>
          <p:nvPr/>
        </p:nvSpPr>
        <p:spPr bwMode="auto">
          <a:xfrm>
            <a:off x="3265488" y="5913438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291" name="Oval 139"/>
          <p:cNvSpPr>
            <a:spLocks noChangeArrowheads="1"/>
          </p:cNvSpPr>
          <p:nvPr/>
        </p:nvSpPr>
        <p:spPr bwMode="auto">
          <a:xfrm>
            <a:off x="3271838" y="6094413"/>
            <a:ext cx="87312" cy="873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292" name="Line 140"/>
          <p:cNvSpPr>
            <a:spLocks noChangeShapeType="1"/>
          </p:cNvSpPr>
          <p:nvPr/>
        </p:nvSpPr>
        <p:spPr bwMode="auto">
          <a:xfrm>
            <a:off x="2419350" y="5337175"/>
            <a:ext cx="595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7293" name="Line 141"/>
          <p:cNvSpPr>
            <a:spLocks noChangeShapeType="1"/>
          </p:cNvSpPr>
          <p:nvPr/>
        </p:nvSpPr>
        <p:spPr bwMode="auto">
          <a:xfrm>
            <a:off x="2428875" y="6032500"/>
            <a:ext cx="595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177294" name="Group 142"/>
          <p:cNvGrpSpPr>
            <a:grpSpLocks/>
          </p:cNvGrpSpPr>
          <p:nvPr/>
        </p:nvGrpSpPr>
        <p:grpSpPr bwMode="auto">
          <a:xfrm>
            <a:off x="7454900" y="5784850"/>
            <a:ext cx="955675" cy="407988"/>
            <a:chOff x="2770" y="2883"/>
            <a:chExt cx="976" cy="417"/>
          </a:xfrm>
        </p:grpSpPr>
        <p:sp>
          <p:nvSpPr>
            <p:cNvPr id="177295" name="Line 143"/>
            <p:cNvSpPr>
              <a:spLocks noChangeShapeType="1"/>
            </p:cNvSpPr>
            <p:nvPr/>
          </p:nvSpPr>
          <p:spPr bwMode="auto">
            <a:xfrm>
              <a:off x="2947" y="2883"/>
              <a:ext cx="4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6" name="Line 144"/>
            <p:cNvSpPr>
              <a:spLocks noChangeShapeType="1"/>
            </p:cNvSpPr>
            <p:nvPr/>
          </p:nvSpPr>
          <p:spPr bwMode="auto">
            <a:xfrm>
              <a:off x="2947" y="3299"/>
              <a:ext cx="4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7" name="Line 145"/>
            <p:cNvSpPr>
              <a:spLocks noChangeShapeType="1"/>
            </p:cNvSpPr>
            <p:nvPr/>
          </p:nvSpPr>
          <p:spPr bwMode="auto">
            <a:xfrm>
              <a:off x="2947" y="2883"/>
              <a:ext cx="1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8" name="Freeform 146"/>
            <p:cNvSpPr>
              <a:spLocks/>
            </p:cNvSpPr>
            <p:nvPr/>
          </p:nvSpPr>
          <p:spPr bwMode="auto">
            <a:xfrm>
              <a:off x="3373" y="2900"/>
              <a:ext cx="195" cy="208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11" y="5"/>
                    <a:pt x="6" y="0"/>
                    <a:pt x="0" y="0"/>
                  </a:cubicBez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9" name="Arc 147"/>
            <p:cNvSpPr>
              <a:spLocks/>
            </p:cNvSpPr>
            <p:nvPr/>
          </p:nvSpPr>
          <p:spPr bwMode="auto">
            <a:xfrm>
              <a:off x="3373" y="2883"/>
              <a:ext cx="204" cy="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7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0" name="Freeform 148"/>
            <p:cNvSpPr>
              <a:spLocks/>
            </p:cNvSpPr>
            <p:nvPr/>
          </p:nvSpPr>
          <p:spPr bwMode="auto">
            <a:xfrm>
              <a:off x="3373" y="3091"/>
              <a:ext cx="195" cy="2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cubicBezTo>
                    <a:pt x="6" y="12"/>
                    <a:pt x="11" y="6"/>
                    <a:pt x="11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1" name="Arc 149"/>
            <p:cNvSpPr>
              <a:spLocks/>
            </p:cNvSpPr>
            <p:nvPr/>
          </p:nvSpPr>
          <p:spPr bwMode="auto">
            <a:xfrm>
              <a:off x="3373" y="3082"/>
              <a:ext cx="204" cy="21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2" name="Line 150"/>
            <p:cNvSpPr>
              <a:spLocks noChangeShapeType="1"/>
            </p:cNvSpPr>
            <p:nvPr/>
          </p:nvSpPr>
          <p:spPr bwMode="auto">
            <a:xfrm>
              <a:off x="2770" y="3004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3" name="Line 151"/>
            <p:cNvSpPr>
              <a:spLocks noChangeShapeType="1"/>
            </p:cNvSpPr>
            <p:nvPr/>
          </p:nvSpPr>
          <p:spPr bwMode="auto">
            <a:xfrm>
              <a:off x="2770" y="3178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4" name="Line 152"/>
            <p:cNvSpPr>
              <a:spLocks noChangeShapeType="1"/>
            </p:cNvSpPr>
            <p:nvPr/>
          </p:nvSpPr>
          <p:spPr bwMode="auto">
            <a:xfrm>
              <a:off x="3568" y="3091"/>
              <a:ext cx="1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7305" name="Group 153"/>
          <p:cNvGrpSpPr>
            <a:grpSpLocks/>
          </p:cNvGrpSpPr>
          <p:nvPr/>
        </p:nvGrpSpPr>
        <p:grpSpPr bwMode="auto">
          <a:xfrm>
            <a:off x="5497513" y="5788025"/>
            <a:ext cx="1031875" cy="400050"/>
            <a:chOff x="3104" y="1935"/>
            <a:chExt cx="1314" cy="511"/>
          </a:xfrm>
        </p:grpSpPr>
        <p:sp>
          <p:nvSpPr>
            <p:cNvPr id="177306" name="Arc 154"/>
            <p:cNvSpPr>
              <a:spLocks/>
            </p:cNvSpPr>
            <p:nvPr/>
          </p:nvSpPr>
          <p:spPr bwMode="auto">
            <a:xfrm>
              <a:off x="3296" y="1935"/>
              <a:ext cx="132" cy="244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7" name="Arc 155"/>
            <p:cNvSpPr>
              <a:spLocks/>
            </p:cNvSpPr>
            <p:nvPr/>
          </p:nvSpPr>
          <p:spPr bwMode="auto">
            <a:xfrm>
              <a:off x="3295" y="1935"/>
              <a:ext cx="896" cy="2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8" name="Arc 156"/>
            <p:cNvSpPr>
              <a:spLocks/>
            </p:cNvSpPr>
            <p:nvPr/>
          </p:nvSpPr>
          <p:spPr bwMode="auto">
            <a:xfrm>
              <a:off x="3317" y="2179"/>
              <a:ext cx="874" cy="26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9" name="Arc 157"/>
            <p:cNvSpPr>
              <a:spLocks/>
            </p:cNvSpPr>
            <p:nvPr/>
          </p:nvSpPr>
          <p:spPr bwMode="auto">
            <a:xfrm>
              <a:off x="3296" y="2179"/>
              <a:ext cx="132" cy="267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0" name="Line 158"/>
            <p:cNvSpPr>
              <a:spLocks noChangeShapeType="1"/>
            </p:cNvSpPr>
            <p:nvPr/>
          </p:nvSpPr>
          <p:spPr bwMode="auto">
            <a:xfrm>
              <a:off x="3343" y="2062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1" name="Line 159"/>
            <p:cNvSpPr>
              <a:spLocks noChangeShapeType="1"/>
            </p:cNvSpPr>
            <p:nvPr/>
          </p:nvSpPr>
          <p:spPr bwMode="auto">
            <a:xfrm>
              <a:off x="3343" y="2295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2" name="Line 160"/>
            <p:cNvSpPr>
              <a:spLocks noChangeShapeType="1"/>
            </p:cNvSpPr>
            <p:nvPr/>
          </p:nvSpPr>
          <p:spPr bwMode="auto">
            <a:xfrm>
              <a:off x="3104" y="2062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3" name="Line 161"/>
            <p:cNvSpPr>
              <a:spLocks noChangeShapeType="1"/>
            </p:cNvSpPr>
            <p:nvPr/>
          </p:nvSpPr>
          <p:spPr bwMode="auto">
            <a:xfrm>
              <a:off x="3104" y="2295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4" name="Line 162"/>
            <p:cNvSpPr>
              <a:spLocks noChangeShapeType="1"/>
            </p:cNvSpPr>
            <p:nvPr/>
          </p:nvSpPr>
          <p:spPr bwMode="auto">
            <a:xfrm>
              <a:off x="4179" y="2179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315" name="Oval 163"/>
          <p:cNvSpPr>
            <a:spLocks noChangeArrowheads="1"/>
          </p:cNvSpPr>
          <p:nvPr/>
        </p:nvSpPr>
        <p:spPr bwMode="auto">
          <a:xfrm>
            <a:off x="6345238" y="5943600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316" name="Oval 164"/>
          <p:cNvSpPr>
            <a:spLocks noChangeArrowheads="1"/>
          </p:cNvSpPr>
          <p:nvPr/>
        </p:nvSpPr>
        <p:spPr bwMode="auto">
          <a:xfrm>
            <a:off x="7537450" y="5857875"/>
            <a:ext cx="87313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317" name="Oval 165"/>
          <p:cNvSpPr>
            <a:spLocks noChangeArrowheads="1"/>
          </p:cNvSpPr>
          <p:nvPr/>
        </p:nvSpPr>
        <p:spPr bwMode="auto">
          <a:xfrm>
            <a:off x="7534275" y="6030913"/>
            <a:ext cx="87313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7318" name="Group 166"/>
          <p:cNvGrpSpPr>
            <a:grpSpLocks/>
          </p:cNvGrpSpPr>
          <p:nvPr/>
        </p:nvGrpSpPr>
        <p:grpSpPr bwMode="auto">
          <a:xfrm>
            <a:off x="5521325" y="5073650"/>
            <a:ext cx="955675" cy="407988"/>
            <a:chOff x="2770" y="2883"/>
            <a:chExt cx="976" cy="417"/>
          </a:xfrm>
        </p:grpSpPr>
        <p:sp>
          <p:nvSpPr>
            <p:cNvPr id="177319" name="Line 167"/>
            <p:cNvSpPr>
              <a:spLocks noChangeShapeType="1"/>
            </p:cNvSpPr>
            <p:nvPr/>
          </p:nvSpPr>
          <p:spPr bwMode="auto">
            <a:xfrm>
              <a:off x="2947" y="2883"/>
              <a:ext cx="4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0" name="Line 168"/>
            <p:cNvSpPr>
              <a:spLocks noChangeShapeType="1"/>
            </p:cNvSpPr>
            <p:nvPr/>
          </p:nvSpPr>
          <p:spPr bwMode="auto">
            <a:xfrm>
              <a:off x="2947" y="3299"/>
              <a:ext cx="4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1" name="Line 169"/>
            <p:cNvSpPr>
              <a:spLocks noChangeShapeType="1"/>
            </p:cNvSpPr>
            <p:nvPr/>
          </p:nvSpPr>
          <p:spPr bwMode="auto">
            <a:xfrm>
              <a:off x="2947" y="2883"/>
              <a:ext cx="1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2" name="Freeform 170"/>
            <p:cNvSpPr>
              <a:spLocks/>
            </p:cNvSpPr>
            <p:nvPr/>
          </p:nvSpPr>
          <p:spPr bwMode="auto">
            <a:xfrm>
              <a:off x="3373" y="2900"/>
              <a:ext cx="195" cy="208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11" y="5"/>
                    <a:pt x="6" y="0"/>
                    <a:pt x="0" y="0"/>
                  </a:cubicBez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3" name="Arc 171"/>
            <p:cNvSpPr>
              <a:spLocks/>
            </p:cNvSpPr>
            <p:nvPr/>
          </p:nvSpPr>
          <p:spPr bwMode="auto">
            <a:xfrm>
              <a:off x="3373" y="2883"/>
              <a:ext cx="204" cy="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7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4" name="Freeform 172"/>
            <p:cNvSpPr>
              <a:spLocks/>
            </p:cNvSpPr>
            <p:nvPr/>
          </p:nvSpPr>
          <p:spPr bwMode="auto">
            <a:xfrm>
              <a:off x="3373" y="3091"/>
              <a:ext cx="195" cy="2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cubicBezTo>
                    <a:pt x="6" y="12"/>
                    <a:pt x="11" y="6"/>
                    <a:pt x="11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5" name="Arc 173"/>
            <p:cNvSpPr>
              <a:spLocks/>
            </p:cNvSpPr>
            <p:nvPr/>
          </p:nvSpPr>
          <p:spPr bwMode="auto">
            <a:xfrm>
              <a:off x="3373" y="3082"/>
              <a:ext cx="204" cy="21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6" name="Line 174"/>
            <p:cNvSpPr>
              <a:spLocks noChangeShapeType="1"/>
            </p:cNvSpPr>
            <p:nvPr/>
          </p:nvSpPr>
          <p:spPr bwMode="auto">
            <a:xfrm>
              <a:off x="2770" y="3004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7" name="Line 175"/>
            <p:cNvSpPr>
              <a:spLocks noChangeShapeType="1"/>
            </p:cNvSpPr>
            <p:nvPr/>
          </p:nvSpPr>
          <p:spPr bwMode="auto">
            <a:xfrm>
              <a:off x="2770" y="3178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8" name="Line 176"/>
            <p:cNvSpPr>
              <a:spLocks noChangeShapeType="1"/>
            </p:cNvSpPr>
            <p:nvPr/>
          </p:nvSpPr>
          <p:spPr bwMode="auto">
            <a:xfrm>
              <a:off x="3568" y="3091"/>
              <a:ext cx="1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7329" name="Group 177"/>
          <p:cNvGrpSpPr>
            <a:grpSpLocks/>
          </p:cNvGrpSpPr>
          <p:nvPr/>
        </p:nvGrpSpPr>
        <p:grpSpPr bwMode="auto">
          <a:xfrm>
            <a:off x="7415213" y="5100638"/>
            <a:ext cx="1031875" cy="401637"/>
            <a:chOff x="3104" y="1935"/>
            <a:chExt cx="1314" cy="511"/>
          </a:xfrm>
        </p:grpSpPr>
        <p:sp>
          <p:nvSpPr>
            <p:cNvPr id="177330" name="Arc 178"/>
            <p:cNvSpPr>
              <a:spLocks/>
            </p:cNvSpPr>
            <p:nvPr/>
          </p:nvSpPr>
          <p:spPr bwMode="auto">
            <a:xfrm>
              <a:off x="3296" y="1935"/>
              <a:ext cx="132" cy="244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1" name="Arc 179"/>
            <p:cNvSpPr>
              <a:spLocks/>
            </p:cNvSpPr>
            <p:nvPr/>
          </p:nvSpPr>
          <p:spPr bwMode="auto">
            <a:xfrm>
              <a:off x="3295" y="1935"/>
              <a:ext cx="896" cy="2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2" name="Arc 180"/>
            <p:cNvSpPr>
              <a:spLocks/>
            </p:cNvSpPr>
            <p:nvPr/>
          </p:nvSpPr>
          <p:spPr bwMode="auto">
            <a:xfrm>
              <a:off x="3317" y="2179"/>
              <a:ext cx="874" cy="26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3" name="Arc 181"/>
            <p:cNvSpPr>
              <a:spLocks/>
            </p:cNvSpPr>
            <p:nvPr/>
          </p:nvSpPr>
          <p:spPr bwMode="auto">
            <a:xfrm>
              <a:off x="3296" y="2179"/>
              <a:ext cx="132" cy="267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4" name="Line 182"/>
            <p:cNvSpPr>
              <a:spLocks noChangeShapeType="1"/>
            </p:cNvSpPr>
            <p:nvPr/>
          </p:nvSpPr>
          <p:spPr bwMode="auto">
            <a:xfrm>
              <a:off x="3343" y="2062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5" name="Line 183"/>
            <p:cNvSpPr>
              <a:spLocks noChangeShapeType="1"/>
            </p:cNvSpPr>
            <p:nvPr/>
          </p:nvSpPr>
          <p:spPr bwMode="auto">
            <a:xfrm>
              <a:off x="3343" y="2295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6" name="Line 184"/>
            <p:cNvSpPr>
              <a:spLocks noChangeShapeType="1"/>
            </p:cNvSpPr>
            <p:nvPr/>
          </p:nvSpPr>
          <p:spPr bwMode="auto">
            <a:xfrm>
              <a:off x="3104" y="2062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7" name="Line 185"/>
            <p:cNvSpPr>
              <a:spLocks noChangeShapeType="1"/>
            </p:cNvSpPr>
            <p:nvPr/>
          </p:nvSpPr>
          <p:spPr bwMode="auto">
            <a:xfrm>
              <a:off x="3104" y="2295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8" name="Line 186"/>
            <p:cNvSpPr>
              <a:spLocks noChangeShapeType="1"/>
            </p:cNvSpPr>
            <p:nvPr/>
          </p:nvSpPr>
          <p:spPr bwMode="auto">
            <a:xfrm>
              <a:off x="4179" y="2179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339" name="Oval 187"/>
          <p:cNvSpPr>
            <a:spLocks noChangeArrowheads="1"/>
          </p:cNvSpPr>
          <p:nvPr/>
        </p:nvSpPr>
        <p:spPr bwMode="auto">
          <a:xfrm>
            <a:off x="7550150" y="5156200"/>
            <a:ext cx="87313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340" name="Oval 188"/>
          <p:cNvSpPr>
            <a:spLocks noChangeArrowheads="1"/>
          </p:cNvSpPr>
          <p:nvPr/>
        </p:nvSpPr>
        <p:spPr bwMode="auto">
          <a:xfrm>
            <a:off x="7556500" y="5337175"/>
            <a:ext cx="87313" cy="87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341" name="Line 189"/>
          <p:cNvSpPr>
            <a:spLocks noChangeShapeType="1"/>
          </p:cNvSpPr>
          <p:nvPr/>
        </p:nvSpPr>
        <p:spPr bwMode="auto">
          <a:xfrm>
            <a:off x="6704013" y="5965825"/>
            <a:ext cx="595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7342" name="Line 190"/>
          <p:cNvSpPr>
            <a:spLocks noChangeShapeType="1"/>
          </p:cNvSpPr>
          <p:nvPr/>
        </p:nvSpPr>
        <p:spPr bwMode="auto">
          <a:xfrm>
            <a:off x="6713538" y="5275263"/>
            <a:ext cx="595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7343" name="Oval 191"/>
          <p:cNvSpPr>
            <a:spLocks noChangeArrowheads="1"/>
          </p:cNvSpPr>
          <p:nvPr/>
        </p:nvSpPr>
        <p:spPr bwMode="auto">
          <a:xfrm>
            <a:off x="8269288" y="5246688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D9B-591B-4B64-AEA5-8143C02FE559}" type="slidenum">
              <a:rPr lang="en-US" altLang="en-US"/>
              <a:pPr/>
              <a:t>22</a:t>
            </a:fld>
            <a:endParaRPr lang="en-US" altLang="en-US"/>
          </a:p>
        </p:txBody>
      </p:sp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838200" y="4881563"/>
            <a:ext cx="3340100" cy="1625600"/>
            <a:chOff x="528" y="2816"/>
            <a:chExt cx="2104" cy="1024"/>
          </a:xfrm>
        </p:grpSpPr>
        <p:sp>
          <p:nvSpPr>
            <p:cNvPr id="179203" name="Line 3"/>
            <p:cNvSpPr>
              <a:spLocks noChangeShapeType="1"/>
            </p:cNvSpPr>
            <p:nvPr/>
          </p:nvSpPr>
          <p:spPr bwMode="auto">
            <a:xfrm>
              <a:off x="984" y="290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4" name="Line 4"/>
            <p:cNvSpPr>
              <a:spLocks noChangeShapeType="1"/>
            </p:cNvSpPr>
            <p:nvPr/>
          </p:nvSpPr>
          <p:spPr bwMode="auto">
            <a:xfrm>
              <a:off x="984" y="322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 flipV="1">
              <a:off x="976" y="289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6" name="Arc 6"/>
            <p:cNvSpPr>
              <a:spLocks/>
            </p:cNvSpPr>
            <p:nvPr/>
          </p:nvSpPr>
          <p:spPr bwMode="auto">
            <a:xfrm>
              <a:off x="1276" y="2905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7" name="Arc 7"/>
            <p:cNvSpPr>
              <a:spLocks/>
            </p:cNvSpPr>
            <p:nvPr/>
          </p:nvSpPr>
          <p:spPr bwMode="auto">
            <a:xfrm>
              <a:off x="1280" y="2905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8" name="Arc 8"/>
            <p:cNvSpPr>
              <a:spLocks/>
            </p:cNvSpPr>
            <p:nvPr/>
          </p:nvSpPr>
          <p:spPr bwMode="auto">
            <a:xfrm>
              <a:off x="1276" y="3056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9" name="Arc 9"/>
            <p:cNvSpPr>
              <a:spLocks/>
            </p:cNvSpPr>
            <p:nvPr/>
          </p:nvSpPr>
          <p:spPr bwMode="auto">
            <a:xfrm>
              <a:off x="1280" y="3052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0" name="Line 10"/>
            <p:cNvSpPr>
              <a:spLocks noChangeShapeType="1"/>
            </p:cNvSpPr>
            <p:nvPr/>
          </p:nvSpPr>
          <p:spPr bwMode="auto">
            <a:xfrm>
              <a:off x="984" y="34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>
              <a:off x="984" y="376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V="1">
              <a:off x="976" y="3432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3" name="Arc 13"/>
            <p:cNvSpPr>
              <a:spLocks/>
            </p:cNvSpPr>
            <p:nvPr/>
          </p:nvSpPr>
          <p:spPr bwMode="auto">
            <a:xfrm>
              <a:off x="1276" y="3441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4" name="Arc 14"/>
            <p:cNvSpPr>
              <a:spLocks/>
            </p:cNvSpPr>
            <p:nvPr/>
          </p:nvSpPr>
          <p:spPr bwMode="auto">
            <a:xfrm>
              <a:off x="1280" y="3441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5" name="Arc 15"/>
            <p:cNvSpPr>
              <a:spLocks/>
            </p:cNvSpPr>
            <p:nvPr/>
          </p:nvSpPr>
          <p:spPr bwMode="auto">
            <a:xfrm>
              <a:off x="1276" y="3592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6" name="Arc 16"/>
            <p:cNvSpPr>
              <a:spLocks/>
            </p:cNvSpPr>
            <p:nvPr/>
          </p:nvSpPr>
          <p:spPr bwMode="auto">
            <a:xfrm>
              <a:off x="1280" y="3592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7" name="Arc 17"/>
            <p:cNvSpPr>
              <a:spLocks/>
            </p:cNvSpPr>
            <p:nvPr/>
          </p:nvSpPr>
          <p:spPr bwMode="auto">
            <a:xfrm>
              <a:off x="1840" y="3185"/>
              <a:ext cx="7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8" name="Arc 18"/>
            <p:cNvSpPr>
              <a:spLocks/>
            </p:cNvSpPr>
            <p:nvPr/>
          </p:nvSpPr>
          <p:spPr bwMode="auto">
            <a:xfrm>
              <a:off x="1840" y="3185"/>
              <a:ext cx="48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9" name="Arc 19"/>
            <p:cNvSpPr>
              <a:spLocks/>
            </p:cNvSpPr>
            <p:nvPr/>
          </p:nvSpPr>
          <p:spPr bwMode="auto">
            <a:xfrm>
              <a:off x="1868" y="3320"/>
              <a:ext cx="45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0" name="Arc 20"/>
            <p:cNvSpPr>
              <a:spLocks/>
            </p:cNvSpPr>
            <p:nvPr/>
          </p:nvSpPr>
          <p:spPr bwMode="auto">
            <a:xfrm>
              <a:off x="1840" y="3320"/>
              <a:ext cx="7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1880" y="32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>
              <a:off x="1880" y="340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>
              <a:off x="1752" y="32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4" name="Line 24"/>
            <p:cNvSpPr>
              <a:spLocks noChangeShapeType="1"/>
            </p:cNvSpPr>
            <p:nvPr/>
          </p:nvSpPr>
          <p:spPr bwMode="auto">
            <a:xfrm>
              <a:off x="1432" y="30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5" name="Line 25"/>
            <p:cNvSpPr>
              <a:spLocks noChangeShapeType="1"/>
            </p:cNvSpPr>
            <p:nvPr/>
          </p:nvSpPr>
          <p:spPr bwMode="auto">
            <a:xfrm>
              <a:off x="1560" y="306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6" name="Line 26"/>
            <p:cNvSpPr>
              <a:spLocks noChangeShapeType="1"/>
            </p:cNvSpPr>
            <p:nvPr/>
          </p:nvSpPr>
          <p:spPr bwMode="auto">
            <a:xfrm>
              <a:off x="1744" y="307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7" name="Line 27"/>
            <p:cNvSpPr>
              <a:spLocks noChangeShapeType="1"/>
            </p:cNvSpPr>
            <p:nvPr/>
          </p:nvSpPr>
          <p:spPr bwMode="auto">
            <a:xfrm>
              <a:off x="1752" y="34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>
              <a:off x="1432" y="36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>
              <a:off x="1560" y="360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1744" y="3408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1" name="Line 31"/>
            <p:cNvSpPr>
              <a:spLocks noChangeShapeType="1"/>
            </p:cNvSpPr>
            <p:nvPr/>
          </p:nvSpPr>
          <p:spPr bwMode="auto">
            <a:xfrm>
              <a:off x="856" y="29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2" name="Line 32"/>
            <p:cNvSpPr>
              <a:spLocks noChangeShapeType="1"/>
            </p:cNvSpPr>
            <p:nvPr/>
          </p:nvSpPr>
          <p:spPr bwMode="auto">
            <a:xfrm>
              <a:off x="664" y="29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3" name="Line 33"/>
            <p:cNvSpPr>
              <a:spLocks noChangeShapeType="1"/>
            </p:cNvSpPr>
            <p:nvPr/>
          </p:nvSpPr>
          <p:spPr bwMode="auto">
            <a:xfrm>
              <a:off x="856" y="31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4" name="Line 34"/>
            <p:cNvSpPr>
              <a:spLocks noChangeShapeType="1"/>
            </p:cNvSpPr>
            <p:nvPr/>
          </p:nvSpPr>
          <p:spPr bwMode="auto">
            <a:xfrm>
              <a:off x="664" y="31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5" name="Line 35"/>
            <p:cNvSpPr>
              <a:spLocks noChangeShapeType="1"/>
            </p:cNvSpPr>
            <p:nvPr/>
          </p:nvSpPr>
          <p:spPr bwMode="auto">
            <a:xfrm>
              <a:off x="856" y="35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6" name="Line 36"/>
            <p:cNvSpPr>
              <a:spLocks noChangeShapeType="1"/>
            </p:cNvSpPr>
            <p:nvPr/>
          </p:nvSpPr>
          <p:spPr bwMode="auto">
            <a:xfrm>
              <a:off x="664" y="35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7" name="Line 37"/>
            <p:cNvSpPr>
              <a:spLocks noChangeShapeType="1"/>
            </p:cNvSpPr>
            <p:nvPr/>
          </p:nvSpPr>
          <p:spPr bwMode="auto">
            <a:xfrm>
              <a:off x="856" y="36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8" name="Line 38"/>
            <p:cNvSpPr>
              <a:spLocks noChangeShapeType="1"/>
            </p:cNvSpPr>
            <p:nvPr/>
          </p:nvSpPr>
          <p:spPr bwMode="auto">
            <a:xfrm>
              <a:off x="664" y="366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9" name="Line 39"/>
            <p:cNvSpPr>
              <a:spLocks noChangeShapeType="1"/>
            </p:cNvSpPr>
            <p:nvPr/>
          </p:nvSpPr>
          <p:spPr bwMode="auto">
            <a:xfrm>
              <a:off x="2328" y="33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0" name="Line 40"/>
            <p:cNvSpPr>
              <a:spLocks noChangeShapeType="1"/>
            </p:cNvSpPr>
            <p:nvPr/>
          </p:nvSpPr>
          <p:spPr bwMode="auto">
            <a:xfrm>
              <a:off x="2456" y="33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528" y="2816"/>
              <a:ext cx="17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544" y="3088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544" y="3368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79244" name="Rectangle 44"/>
            <p:cNvSpPr>
              <a:spLocks noChangeArrowheads="1"/>
            </p:cNvSpPr>
            <p:nvPr/>
          </p:nvSpPr>
          <p:spPr bwMode="auto">
            <a:xfrm>
              <a:off x="544" y="3616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</p:grpSp>
      <p:grpSp>
        <p:nvGrpSpPr>
          <p:cNvPr id="179245" name="Group 45"/>
          <p:cNvGrpSpPr>
            <a:grpSpLocks/>
          </p:cNvGrpSpPr>
          <p:nvPr/>
        </p:nvGrpSpPr>
        <p:grpSpPr bwMode="auto">
          <a:xfrm>
            <a:off x="4318000" y="4881563"/>
            <a:ext cx="4292600" cy="1625600"/>
            <a:chOff x="2720" y="2816"/>
            <a:chExt cx="2704" cy="1024"/>
          </a:xfrm>
        </p:grpSpPr>
        <p:sp>
          <p:nvSpPr>
            <p:cNvPr id="179246" name="Line 46"/>
            <p:cNvSpPr>
              <a:spLocks noChangeShapeType="1"/>
            </p:cNvSpPr>
            <p:nvPr/>
          </p:nvSpPr>
          <p:spPr bwMode="auto">
            <a:xfrm>
              <a:off x="3544" y="290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7" name="Line 47"/>
            <p:cNvSpPr>
              <a:spLocks noChangeShapeType="1"/>
            </p:cNvSpPr>
            <p:nvPr/>
          </p:nvSpPr>
          <p:spPr bwMode="auto">
            <a:xfrm>
              <a:off x="3544" y="322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8" name="Line 48"/>
            <p:cNvSpPr>
              <a:spLocks noChangeShapeType="1"/>
            </p:cNvSpPr>
            <p:nvPr/>
          </p:nvSpPr>
          <p:spPr bwMode="auto">
            <a:xfrm>
              <a:off x="3536" y="2912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9" name="Arc 49"/>
            <p:cNvSpPr>
              <a:spLocks/>
            </p:cNvSpPr>
            <p:nvPr/>
          </p:nvSpPr>
          <p:spPr bwMode="auto">
            <a:xfrm>
              <a:off x="3844" y="2905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0" name="Arc 50"/>
            <p:cNvSpPr>
              <a:spLocks/>
            </p:cNvSpPr>
            <p:nvPr/>
          </p:nvSpPr>
          <p:spPr bwMode="auto">
            <a:xfrm>
              <a:off x="3848" y="2905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1" name="Arc 51"/>
            <p:cNvSpPr>
              <a:spLocks/>
            </p:cNvSpPr>
            <p:nvPr/>
          </p:nvSpPr>
          <p:spPr bwMode="auto">
            <a:xfrm>
              <a:off x="3844" y="3056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2" name="Arc 52"/>
            <p:cNvSpPr>
              <a:spLocks/>
            </p:cNvSpPr>
            <p:nvPr/>
          </p:nvSpPr>
          <p:spPr bwMode="auto">
            <a:xfrm>
              <a:off x="3848" y="3052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3" name="Oval 53"/>
            <p:cNvSpPr>
              <a:spLocks noChangeArrowheads="1"/>
            </p:cNvSpPr>
            <p:nvPr/>
          </p:nvSpPr>
          <p:spPr bwMode="auto">
            <a:xfrm>
              <a:off x="4000" y="3040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4" name="Oval 54"/>
            <p:cNvSpPr>
              <a:spLocks noChangeArrowheads="1"/>
            </p:cNvSpPr>
            <p:nvPr/>
          </p:nvSpPr>
          <p:spPr bwMode="auto">
            <a:xfrm>
              <a:off x="3992" y="3032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5" name="Line 55"/>
            <p:cNvSpPr>
              <a:spLocks noChangeShapeType="1"/>
            </p:cNvSpPr>
            <p:nvPr/>
          </p:nvSpPr>
          <p:spPr bwMode="auto">
            <a:xfrm>
              <a:off x="3544" y="344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6" name="Line 56"/>
            <p:cNvSpPr>
              <a:spLocks noChangeShapeType="1"/>
            </p:cNvSpPr>
            <p:nvPr/>
          </p:nvSpPr>
          <p:spPr bwMode="auto">
            <a:xfrm>
              <a:off x="3544" y="376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7" name="Line 57"/>
            <p:cNvSpPr>
              <a:spLocks noChangeShapeType="1"/>
            </p:cNvSpPr>
            <p:nvPr/>
          </p:nvSpPr>
          <p:spPr bwMode="auto">
            <a:xfrm>
              <a:off x="3536" y="3448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8" name="Arc 58"/>
            <p:cNvSpPr>
              <a:spLocks/>
            </p:cNvSpPr>
            <p:nvPr/>
          </p:nvSpPr>
          <p:spPr bwMode="auto">
            <a:xfrm>
              <a:off x="3844" y="3441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9" name="Arc 59"/>
            <p:cNvSpPr>
              <a:spLocks/>
            </p:cNvSpPr>
            <p:nvPr/>
          </p:nvSpPr>
          <p:spPr bwMode="auto">
            <a:xfrm>
              <a:off x="3848" y="3441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0" name="Arc 60"/>
            <p:cNvSpPr>
              <a:spLocks/>
            </p:cNvSpPr>
            <p:nvPr/>
          </p:nvSpPr>
          <p:spPr bwMode="auto">
            <a:xfrm>
              <a:off x="3844" y="3592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1" name="Arc 61"/>
            <p:cNvSpPr>
              <a:spLocks/>
            </p:cNvSpPr>
            <p:nvPr/>
          </p:nvSpPr>
          <p:spPr bwMode="auto">
            <a:xfrm>
              <a:off x="3848" y="3592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2" name="Oval 62"/>
            <p:cNvSpPr>
              <a:spLocks noChangeArrowheads="1"/>
            </p:cNvSpPr>
            <p:nvPr/>
          </p:nvSpPr>
          <p:spPr bwMode="auto">
            <a:xfrm>
              <a:off x="4000" y="3576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3" name="Oval 63"/>
            <p:cNvSpPr>
              <a:spLocks noChangeArrowheads="1"/>
            </p:cNvSpPr>
            <p:nvPr/>
          </p:nvSpPr>
          <p:spPr bwMode="auto">
            <a:xfrm>
              <a:off x="3992" y="3568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4" name="Arc 64"/>
            <p:cNvSpPr>
              <a:spLocks/>
            </p:cNvSpPr>
            <p:nvPr/>
          </p:nvSpPr>
          <p:spPr bwMode="auto">
            <a:xfrm>
              <a:off x="4448" y="3324"/>
              <a:ext cx="43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5" name="Arc 65"/>
            <p:cNvSpPr>
              <a:spLocks/>
            </p:cNvSpPr>
            <p:nvPr/>
          </p:nvSpPr>
          <p:spPr bwMode="auto">
            <a:xfrm>
              <a:off x="4448" y="3320"/>
              <a:ext cx="440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6" name="Arc 66"/>
            <p:cNvSpPr>
              <a:spLocks/>
            </p:cNvSpPr>
            <p:nvPr/>
          </p:nvSpPr>
          <p:spPr bwMode="auto">
            <a:xfrm>
              <a:off x="4448" y="3185"/>
              <a:ext cx="432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7" name="Arc 67"/>
            <p:cNvSpPr>
              <a:spLocks/>
            </p:cNvSpPr>
            <p:nvPr/>
          </p:nvSpPr>
          <p:spPr bwMode="auto">
            <a:xfrm>
              <a:off x="4448" y="3185"/>
              <a:ext cx="44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8" name="Arc 68"/>
            <p:cNvSpPr>
              <a:spLocks/>
            </p:cNvSpPr>
            <p:nvPr/>
          </p:nvSpPr>
          <p:spPr bwMode="auto">
            <a:xfrm>
              <a:off x="4448" y="3185"/>
              <a:ext cx="40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9" name="Arc 69"/>
            <p:cNvSpPr>
              <a:spLocks/>
            </p:cNvSpPr>
            <p:nvPr/>
          </p:nvSpPr>
          <p:spPr bwMode="auto">
            <a:xfrm>
              <a:off x="4448" y="3185"/>
              <a:ext cx="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0" name="Arc 70"/>
            <p:cNvSpPr>
              <a:spLocks/>
            </p:cNvSpPr>
            <p:nvPr/>
          </p:nvSpPr>
          <p:spPr bwMode="auto">
            <a:xfrm>
              <a:off x="4460" y="3320"/>
              <a:ext cx="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1" name="Arc 71"/>
            <p:cNvSpPr>
              <a:spLocks/>
            </p:cNvSpPr>
            <p:nvPr/>
          </p:nvSpPr>
          <p:spPr bwMode="auto">
            <a:xfrm>
              <a:off x="4460" y="3324"/>
              <a:ext cx="28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2" name="Oval 72"/>
            <p:cNvSpPr>
              <a:spLocks noChangeArrowheads="1"/>
            </p:cNvSpPr>
            <p:nvPr/>
          </p:nvSpPr>
          <p:spPr bwMode="auto">
            <a:xfrm>
              <a:off x="4432" y="3240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3" name="Oval 73"/>
            <p:cNvSpPr>
              <a:spLocks noChangeArrowheads="1"/>
            </p:cNvSpPr>
            <p:nvPr/>
          </p:nvSpPr>
          <p:spPr bwMode="auto">
            <a:xfrm>
              <a:off x="4432" y="3232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4" name="Oval 74"/>
            <p:cNvSpPr>
              <a:spLocks noChangeArrowheads="1"/>
            </p:cNvSpPr>
            <p:nvPr/>
          </p:nvSpPr>
          <p:spPr bwMode="auto">
            <a:xfrm>
              <a:off x="4432" y="3376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5" name="Oval 75"/>
            <p:cNvSpPr>
              <a:spLocks noChangeArrowheads="1"/>
            </p:cNvSpPr>
            <p:nvPr/>
          </p:nvSpPr>
          <p:spPr bwMode="auto">
            <a:xfrm>
              <a:off x="4432" y="3368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6" name="Line 76"/>
            <p:cNvSpPr>
              <a:spLocks noChangeShapeType="1"/>
            </p:cNvSpPr>
            <p:nvPr/>
          </p:nvSpPr>
          <p:spPr bwMode="auto">
            <a:xfrm>
              <a:off x="3416" y="29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7" name="Line 77"/>
            <p:cNvSpPr>
              <a:spLocks noChangeShapeType="1"/>
            </p:cNvSpPr>
            <p:nvPr/>
          </p:nvSpPr>
          <p:spPr bwMode="auto">
            <a:xfrm>
              <a:off x="3224" y="29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8" name="Line 78"/>
            <p:cNvSpPr>
              <a:spLocks noChangeShapeType="1"/>
            </p:cNvSpPr>
            <p:nvPr/>
          </p:nvSpPr>
          <p:spPr bwMode="auto">
            <a:xfrm>
              <a:off x="3416" y="31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9" name="Line 79"/>
            <p:cNvSpPr>
              <a:spLocks noChangeShapeType="1"/>
            </p:cNvSpPr>
            <p:nvPr/>
          </p:nvSpPr>
          <p:spPr bwMode="auto">
            <a:xfrm>
              <a:off x="3224" y="31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0" name="Line 80"/>
            <p:cNvSpPr>
              <a:spLocks noChangeShapeType="1"/>
            </p:cNvSpPr>
            <p:nvPr/>
          </p:nvSpPr>
          <p:spPr bwMode="auto">
            <a:xfrm>
              <a:off x="3416" y="35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1" name="Line 81"/>
            <p:cNvSpPr>
              <a:spLocks noChangeShapeType="1"/>
            </p:cNvSpPr>
            <p:nvPr/>
          </p:nvSpPr>
          <p:spPr bwMode="auto">
            <a:xfrm>
              <a:off x="3224" y="35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2" name="Line 82"/>
            <p:cNvSpPr>
              <a:spLocks noChangeShapeType="1"/>
            </p:cNvSpPr>
            <p:nvPr/>
          </p:nvSpPr>
          <p:spPr bwMode="auto">
            <a:xfrm>
              <a:off x="3416" y="36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3" name="Line 83"/>
            <p:cNvSpPr>
              <a:spLocks noChangeShapeType="1"/>
            </p:cNvSpPr>
            <p:nvPr/>
          </p:nvSpPr>
          <p:spPr bwMode="auto">
            <a:xfrm>
              <a:off x="3224" y="366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4" name="Line 84"/>
            <p:cNvSpPr>
              <a:spLocks noChangeShapeType="1"/>
            </p:cNvSpPr>
            <p:nvPr/>
          </p:nvSpPr>
          <p:spPr bwMode="auto">
            <a:xfrm>
              <a:off x="4056" y="30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5" name="Line 85"/>
            <p:cNvSpPr>
              <a:spLocks noChangeShapeType="1"/>
            </p:cNvSpPr>
            <p:nvPr/>
          </p:nvSpPr>
          <p:spPr bwMode="auto">
            <a:xfrm>
              <a:off x="4312" y="32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6" name="Line 86"/>
            <p:cNvSpPr>
              <a:spLocks noChangeShapeType="1"/>
            </p:cNvSpPr>
            <p:nvPr/>
          </p:nvSpPr>
          <p:spPr bwMode="auto">
            <a:xfrm>
              <a:off x="4184" y="30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7" name="Line 87"/>
            <p:cNvSpPr>
              <a:spLocks noChangeShapeType="1"/>
            </p:cNvSpPr>
            <p:nvPr/>
          </p:nvSpPr>
          <p:spPr bwMode="auto">
            <a:xfrm>
              <a:off x="4304" y="307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8" name="Line 88"/>
            <p:cNvSpPr>
              <a:spLocks noChangeShapeType="1"/>
            </p:cNvSpPr>
            <p:nvPr/>
          </p:nvSpPr>
          <p:spPr bwMode="auto">
            <a:xfrm>
              <a:off x="4056" y="36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9" name="Line 89"/>
            <p:cNvSpPr>
              <a:spLocks noChangeShapeType="1"/>
            </p:cNvSpPr>
            <p:nvPr/>
          </p:nvSpPr>
          <p:spPr bwMode="auto">
            <a:xfrm>
              <a:off x="4312" y="34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0" name="Line 90"/>
            <p:cNvSpPr>
              <a:spLocks noChangeShapeType="1"/>
            </p:cNvSpPr>
            <p:nvPr/>
          </p:nvSpPr>
          <p:spPr bwMode="auto">
            <a:xfrm>
              <a:off x="4184" y="36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1" name="Line 91"/>
            <p:cNvSpPr>
              <a:spLocks noChangeShapeType="1"/>
            </p:cNvSpPr>
            <p:nvPr/>
          </p:nvSpPr>
          <p:spPr bwMode="auto">
            <a:xfrm>
              <a:off x="4304" y="3408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2" name="Line 92"/>
            <p:cNvSpPr>
              <a:spLocks noChangeShapeType="1"/>
            </p:cNvSpPr>
            <p:nvPr/>
          </p:nvSpPr>
          <p:spPr bwMode="auto">
            <a:xfrm>
              <a:off x="4888" y="33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3" name="Line 93"/>
            <p:cNvSpPr>
              <a:spLocks noChangeShapeType="1"/>
            </p:cNvSpPr>
            <p:nvPr/>
          </p:nvSpPr>
          <p:spPr bwMode="auto">
            <a:xfrm>
              <a:off x="5016" y="33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4" name="Rectangle 94"/>
            <p:cNvSpPr>
              <a:spLocks noChangeArrowheads="1"/>
            </p:cNvSpPr>
            <p:nvPr/>
          </p:nvSpPr>
          <p:spPr bwMode="auto">
            <a:xfrm>
              <a:off x="2720" y="3224"/>
              <a:ext cx="1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179295" name="Rectangle 95"/>
            <p:cNvSpPr>
              <a:spLocks noChangeArrowheads="1"/>
            </p:cNvSpPr>
            <p:nvPr/>
          </p:nvSpPr>
          <p:spPr bwMode="auto">
            <a:xfrm>
              <a:off x="3072" y="2816"/>
              <a:ext cx="17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79296" name="Rectangle 96"/>
            <p:cNvSpPr>
              <a:spLocks noChangeArrowheads="1"/>
            </p:cNvSpPr>
            <p:nvPr/>
          </p:nvSpPr>
          <p:spPr bwMode="auto">
            <a:xfrm>
              <a:off x="3088" y="3088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79297" name="Rectangle 97"/>
            <p:cNvSpPr>
              <a:spLocks noChangeArrowheads="1"/>
            </p:cNvSpPr>
            <p:nvPr/>
          </p:nvSpPr>
          <p:spPr bwMode="auto">
            <a:xfrm>
              <a:off x="3088" y="3368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79298" name="Rectangle 98"/>
            <p:cNvSpPr>
              <a:spLocks noChangeArrowheads="1"/>
            </p:cNvSpPr>
            <p:nvPr/>
          </p:nvSpPr>
          <p:spPr bwMode="auto">
            <a:xfrm>
              <a:off x="3088" y="3616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79299" name="Rectangle 99"/>
            <p:cNvSpPr>
              <a:spLocks noChangeArrowheads="1"/>
            </p:cNvSpPr>
            <p:nvPr/>
          </p:nvSpPr>
          <p:spPr bwMode="auto">
            <a:xfrm>
              <a:off x="5264" y="3224"/>
              <a:ext cx="1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179300" name="Rectangle 100"/>
            <p:cNvSpPr>
              <a:spLocks noChangeArrowheads="1"/>
            </p:cNvSpPr>
            <p:nvPr/>
          </p:nvSpPr>
          <p:spPr bwMode="auto">
            <a:xfrm>
              <a:off x="3560" y="2968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NAND</a:t>
              </a:r>
            </a:p>
          </p:txBody>
        </p:sp>
        <p:sp>
          <p:nvSpPr>
            <p:cNvPr id="179301" name="Rectangle 101"/>
            <p:cNvSpPr>
              <a:spLocks noChangeArrowheads="1"/>
            </p:cNvSpPr>
            <p:nvPr/>
          </p:nvSpPr>
          <p:spPr bwMode="auto">
            <a:xfrm>
              <a:off x="3560" y="3512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NAND</a:t>
              </a:r>
            </a:p>
          </p:txBody>
        </p:sp>
        <p:sp>
          <p:nvSpPr>
            <p:cNvPr id="179302" name="Rectangle 102"/>
            <p:cNvSpPr>
              <a:spLocks noChangeArrowheads="1"/>
            </p:cNvSpPr>
            <p:nvPr/>
          </p:nvSpPr>
          <p:spPr bwMode="auto">
            <a:xfrm>
              <a:off x="4480" y="3240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NAND</a:t>
              </a:r>
            </a:p>
          </p:txBody>
        </p:sp>
      </p:grpSp>
      <p:sp>
        <p:nvSpPr>
          <p:cNvPr id="179303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Conversion between forms</a:t>
            </a:r>
          </a:p>
        </p:txBody>
      </p:sp>
      <p:sp>
        <p:nvSpPr>
          <p:cNvPr id="179304" name="Rectangle 10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Convert from networks of ANDs and ORs to networks of NANDs and NORs</a:t>
            </a:r>
          </a:p>
          <a:p>
            <a:pPr lvl="1"/>
            <a:r>
              <a:rPr lang="en-US" altLang="ko-KR">
                <a:ea typeface="굴림" pitchFamily="50" charset="-127"/>
              </a:rPr>
              <a:t>introduce appropriate inversions ("bubbles")</a:t>
            </a:r>
          </a:p>
          <a:p>
            <a:r>
              <a:rPr lang="en-US" altLang="ko-KR">
                <a:ea typeface="굴림" pitchFamily="50" charset="-127"/>
              </a:rPr>
              <a:t>Each introduced "bubble" must be matched by a corresponding "bubble"</a:t>
            </a:r>
          </a:p>
          <a:p>
            <a:pPr lvl="1"/>
            <a:r>
              <a:rPr lang="en-US" altLang="ko-KR">
                <a:ea typeface="굴림" pitchFamily="50" charset="-127"/>
              </a:rPr>
              <a:t>conservation of inversions</a:t>
            </a:r>
          </a:p>
          <a:p>
            <a:pPr lvl="1"/>
            <a:r>
              <a:rPr lang="en-US" altLang="ko-KR">
                <a:ea typeface="굴림" pitchFamily="50" charset="-127"/>
              </a:rPr>
              <a:t>do not alter logic function</a:t>
            </a:r>
          </a:p>
          <a:p>
            <a:r>
              <a:rPr lang="en-US" altLang="ko-KR">
                <a:ea typeface="굴림" pitchFamily="50" charset="-127"/>
              </a:rPr>
              <a:t>Example: AND/OR to NAND/NAND</a:t>
            </a:r>
          </a:p>
        </p:txBody>
      </p:sp>
      <p:grpSp>
        <p:nvGrpSpPr>
          <p:cNvPr id="179305" name="Group 105"/>
          <p:cNvGrpSpPr>
            <a:grpSpLocks/>
          </p:cNvGrpSpPr>
          <p:nvPr/>
        </p:nvGrpSpPr>
        <p:grpSpPr bwMode="auto">
          <a:xfrm>
            <a:off x="6324600" y="3903663"/>
            <a:ext cx="2209800" cy="1612900"/>
            <a:chOff x="3984" y="2200"/>
            <a:chExt cx="1392" cy="1016"/>
          </a:xfrm>
        </p:grpSpPr>
        <p:sp>
          <p:nvSpPr>
            <p:cNvPr id="179306" name="Line 106"/>
            <p:cNvSpPr>
              <a:spLocks noChangeShapeType="1"/>
            </p:cNvSpPr>
            <p:nvPr/>
          </p:nvSpPr>
          <p:spPr bwMode="auto">
            <a:xfrm>
              <a:off x="4460" y="2268"/>
              <a:ext cx="17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07" name="Line 107"/>
            <p:cNvSpPr>
              <a:spLocks noChangeShapeType="1"/>
            </p:cNvSpPr>
            <p:nvPr/>
          </p:nvSpPr>
          <p:spPr bwMode="auto">
            <a:xfrm flipV="1">
              <a:off x="4460" y="2388"/>
              <a:ext cx="176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08" name="Line 108"/>
            <p:cNvSpPr>
              <a:spLocks noChangeShapeType="1"/>
            </p:cNvSpPr>
            <p:nvPr/>
          </p:nvSpPr>
          <p:spPr bwMode="auto">
            <a:xfrm>
              <a:off x="4452" y="2268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09" name="Oval 109"/>
            <p:cNvSpPr>
              <a:spLocks noChangeArrowheads="1"/>
            </p:cNvSpPr>
            <p:nvPr/>
          </p:nvSpPr>
          <p:spPr bwMode="auto">
            <a:xfrm>
              <a:off x="4644" y="237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0" name="Line 110"/>
            <p:cNvSpPr>
              <a:spLocks noChangeShapeType="1"/>
            </p:cNvSpPr>
            <p:nvPr/>
          </p:nvSpPr>
          <p:spPr bwMode="auto">
            <a:xfrm>
              <a:off x="5036" y="2268"/>
              <a:ext cx="17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1" name="Line 111"/>
            <p:cNvSpPr>
              <a:spLocks noChangeShapeType="1"/>
            </p:cNvSpPr>
            <p:nvPr/>
          </p:nvSpPr>
          <p:spPr bwMode="auto">
            <a:xfrm flipV="1">
              <a:off x="5036" y="2388"/>
              <a:ext cx="176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2" name="Line 112"/>
            <p:cNvSpPr>
              <a:spLocks noChangeShapeType="1"/>
            </p:cNvSpPr>
            <p:nvPr/>
          </p:nvSpPr>
          <p:spPr bwMode="auto">
            <a:xfrm>
              <a:off x="5028" y="2268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3" name="Oval 113"/>
            <p:cNvSpPr>
              <a:spLocks noChangeArrowheads="1"/>
            </p:cNvSpPr>
            <p:nvPr/>
          </p:nvSpPr>
          <p:spPr bwMode="auto">
            <a:xfrm>
              <a:off x="4964" y="2372"/>
              <a:ext cx="40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4" name="Oval 114"/>
            <p:cNvSpPr>
              <a:spLocks noChangeArrowheads="1"/>
            </p:cNvSpPr>
            <p:nvPr/>
          </p:nvSpPr>
          <p:spPr bwMode="auto">
            <a:xfrm>
              <a:off x="4964" y="237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5" name="Line 115"/>
            <p:cNvSpPr>
              <a:spLocks noChangeShapeType="1"/>
            </p:cNvSpPr>
            <p:nvPr/>
          </p:nvSpPr>
          <p:spPr bwMode="auto">
            <a:xfrm>
              <a:off x="4332" y="239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6" name="Line 116"/>
            <p:cNvSpPr>
              <a:spLocks noChangeShapeType="1"/>
            </p:cNvSpPr>
            <p:nvPr/>
          </p:nvSpPr>
          <p:spPr bwMode="auto">
            <a:xfrm>
              <a:off x="4716" y="239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7" name="Line 117"/>
            <p:cNvSpPr>
              <a:spLocks noChangeShapeType="1"/>
            </p:cNvSpPr>
            <p:nvPr/>
          </p:nvSpPr>
          <p:spPr bwMode="auto">
            <a:xfrm>
              <a:off x="4844" y="239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8" name="Line 118"/>
            <p:cNvSpPr>
              <a:spLocks noChangeShapeType="1"/>
            </p:cNvSpPr>
            <p:nvPr/>
          </p:nvSpPr>
          <p:spPr bwMode="auto">
            <a:xfrm>
              <a:off x="5228" y="239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9" name="AutoShape 119"/>
            <p:cNvSpPr>
              <a:spLocks noChangeArrowheads="1"/>
            </p:cNvSpPr>
            <p:nvPr/>
          </p:nvSpPr>
          <p:spPr bwMode="auto">
            <a:xfrm>
              <a:off x="4248" y="2200"/>
              <a:ext cx="1128" cy="392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20" name="Line 120"/>
            <p:cNvSpPr>
              <a:spLocks noChangeShapeType="1"/>
            </p:cNvSpPr>
            <p:nvPr/>
          </p:nvSpPr>
          <p:spPr bwMode="auto">
            <a:xfrm flipV="1">
              <a:off x="3984" y="259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21" name="Line 121"/>
            <p:cNvSpPr>
              <a:spLocks noChangeShapeType="1"/>
            </p:cNvSpPr>
            <p:nvPr/>
          </p:nvSpPr>
          <p:spPr bwMode="auto">
            <a:xfrm flipV="1">
              <a:off x="4464" y="2592"/>
              <a:ext cx="91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7BC9-0002-4440-9358-BFA0F76E629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3086100" y="4470400"/>
            <a:ext cx="33274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 = [ (A  •  B)’  • (C   • D)’  ]’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= [ (A’ + B’)  •  (C’ + D’)  ]’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= [ (A’ + B’)’ + (C’ + D’)’  ]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=   (A  •  B)   + (C  • D)  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ZapfDingbats" pitchFamily="82" charset="2"/>
              </a:rPr>
              <a:t>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Conversion between forms (cont’d)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verify equivalence of two forms</a:t>
            </a:r>
          </a:p>
        </p:txBody>
      </p:sp>
      <p:grpSp>
        <p:nvGrpSpPr>
          <p:cNvPr id="181253" name="Group 5"/>
          <p:cNvGrpSpPr>
            <a:grpSpLocks/>
          </p:cNvGrpSpPr>
          <p:nvPr/>
        </p:nvGrpSpPr>
        <p:grpSpPr bwMode="auto">
          <a:xfrm>
            <a:off x="762000" y="2393950"/>
            <a:ext cx="3733800" cy="1625600"/>
            <a:chOff x="480" y="1508"/>
            <a:chExt cx="2352" cy="1024"/>
          </a:xfrm>
        </p:grpSpPr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936" y="15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936" y="19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6" name="Line 8"/>
            <p:cNvSpPr>
              <a:spLocks noChangeShapeType="1"/>
            </p:cNvSpPr>
            <p:nvPr/>
          </p:nvSpPr>
          <p:spPr bwMode="auto">
            <a:xfrm flipV="1">
              <a:off x="928" y="158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7" name="Arc 9"/>
            <p:cNvSpPr>
              <a:spLocks/>
            </p:cNvSpPr>
            <p:nvPr/>
          </p:nvSpPr>
          <p:spPr bwMode="auto">
            <a:xfrm>
              <a:off x="1228" y="1597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8" name="Arc 10"/>
            <p:cNvSpPr>
              <a:spLocks/>
            </p:cNvSpPr>
            <p:nvPr/>
          </p:nvSpPr>
          <p:spPr bwMode="auto">
            <a:xfrm>
              <a:off x="1232" y="1597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9" name="Arc 11"/>
            <p:cNvSpPr>
              <a:spLocks/>
            </p:cNvSpPr>
            <p:nvPr/>
          </p:nvSpPr>
          <p:spPr bwMode="auto">
            <a:xfrm>
              <a:off x="1228" y="1748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0" name="Arc 12"/>
            <p:cNvSpPr>
              <a:spLocks/>
            </p:cNvSpPr>
            <p:nvPr/>
          </p:nvSpPr>
          <p:spPr bwMode="auto">
            <a:xfrm>
              <a:off x="1232" y="1744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1" name="Line 13"/>
            <p:cNvSpPr>
              <a:spLocks noChangeShapeType="1"/>
            </p:cNvSpPr>
            <p:nvPr/>
          </p:nvSpPr>
          <p:spPr bwMode="auto">
            <a:xfrm>
              <a:off x="936" y="213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2" name="Line 14"/>
            <p:cNvSpPr>
              <a:spLocks noChangeShapeType="1"/>
            </p:cNvSpPr>
            <p:nvPr/>
          </p:nvSpPr>
          <p:spPr bwMode="auto">
            <a:xfrm>
              <a:off x="936" y="24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3" name="Line 15"/>
            <p:cNvSpPr>
              <a:spLocks noChangeShapeType="1"/>
            </p:cNvSpPr>
            <p:nvPr/>
          </p:nvSpPr>
          <p:spPr bwMode="auto">
            <a:xfrm flipV="1">
              <a:off x="928" y="212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4" name="Arc 16"/>
            <p:cNvSpPr>
              <a:spLocks/>
            </p:cNvSpPr>
            <p:nvPr/>
          </p:nvSpPr>
          <p:spPr bwMode="auto">
            <a:xfrm>
              <a:off x="1228" y="2133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5" name="Arc 17"/>
            <p:cNvSpPr>
              <a:spLocks/>
            </p:cNvSpPr>
            <p:nvPr/>
          </p:nvSpPr>
          <p:spPr bwMode="auto">
            <a:xfrm>
              <a:off x="1232" y="2133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6" name="Arc 18"/>
            <p:cNvSpPr>
              <a:spLocks/>
            </p:cNvSpPr>
            <p:nvPr/>
          </p:nvSpPr>
          <p:spPr bwMode="auto">
            <a:xfrm>
              <a:off x="1228" y="228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7" name="Arc 19"/>
            <p:cNvSpPr>
              <a:spLocks/>
            </p:cNvSpPr>
            <p:nvPr/>
          </p:nvSpPr>
          <p:spPr bwMode="auto">
            <a:xfrm>
              <a:off x="1232" y="2284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8" name="Arc 20"/>
            <p:cNvSpPr>
              <a:spLocks/>
            </p:cNvSpPr>
            <p:nvPr/>
          </p:nvSpPr>
          <p:spPr bwMode="auto">
            <a:xfrm>
              <a:off x="1792" y="1877"/>
              <a:ext cx="7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9" name="Arc 21"/>
            <p:cNvSpPr>
              <a:spLocks/>
            </p:cNvSpPr>
            <p:nvPr/>
          </p:nvSpPr>
          <p:spPr bwMode="auto">
            <a:xfrm>
              <a:off x="1792" y="1877"/>
              <a:ext cx="48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0" name="Arc 22"/>
            <p:cNvSpPr>
              <a:spLocks/>
            </p:cNvSpPr>
            <p:nvPr/>
          </p:nvSpPr>
          <p:spPr bwMode="auto">
            <a:xfrm>
              <a:off x="1820" y="2012"/>
              <a:ext cx="45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1" name="Arc 23"/>
            <p:cNvSpPr>
              <a:spLocks/>
            </p:cNvSpPr>
            <p:nvPr/>
          </p:nvSpPr>
          <p:spPr bwMode="auto">
            <a:xfrm>
              <a:off x="1792" y="2012"/>
              <a:ext cx="7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2" name="Line 24"/>
            <p:cNvSpPr>
              <a:spLocks noChangeShapeType="1"/>
            </p:cNvSpPr>
            <p:nvPr/>
          </p:nvSpPr>
          <p:spPr bwMode="auto">
            <a:xfrm>
              <a:off x="1832" y="19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3" name="Line 25"/>
            <p:cNvSpPr>
              <a:spLocks noChangeShapeType="1"/>
            </p:cNvSpPr>
            <p:nvPr/>
          </p:nvSpPr>
          <p:spPr bwMode="auto">
            <a:xfrm>
              <a:off x="1832" y="20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4" name="Line 26"/>
            <p:cNvSpPr>
              <a:spLocks noChangeShapeType="1"/>
            </p:cNvSpPr>
            <p:nvPr/>
          </p:nvSpPr>
          <p:spPr bwMode="auto">
            <a:xfrm>
              <a:off x="1704" y="19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5" name="Line 27"/>
            <p:cNvSpPr>
              <a:spLocks noChangeShapeType="1"/>
            </p:cNvSpPr>
            <p:nvPr/>
          </p:nvSpPr>
          <p:spPr bwMode="auto">
            <a:xfrm>
              <a:off x="1384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6" name="Line 28"/>
            <p:cNvSpPr>
              <a:spLocks noChangeShapeType="1"/>
            </p:cNvSpPr>
            <p:nvPr/>
          </p:nvSpPr>
          <p:spPr bwMode="auto">
            <a:xfrm>
              <a:off x="1512" y="17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7" name="Line 29"/>
            <p:cNvSpPr>
              <a:spLocks noChangeShapeType="1"/>
            </p:cNvSpPr>
            <p:nvPr/>
          </p:nvSpPr>
          <p:spPr bwMode="auto">
            <a:xfrm>
              <a:off x="1696" y="1764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8" name="Line 30"/>
            <p:cNvSpPr>
              <a:spLocks noChangeShapeType="1"/>
            </p:cNvSpPr>
            <p:nvPr/>
          </p:nvSpPr>
          <p:spPr bwMode="auto">
            <a:xfrm>
              <a:off x="1704" y="20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9" name="Line 31"/>
            <p:cNvSpPr>
              <a:spLocks noChangeShapeType="1"/>
            </p:cNvSpPr>
            <p:nvPr/>
          </p:nvSpPr>
          <p:spPr bwMode="auto">
            <a:xfrm>
              <a:off x="1384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0" name="Line 32"/>
            <p:cNvSpPr>
              <a:spLocks noChangeShapeType="1"/>
            </p:cNvSpPr>
            <p:nvPr/>
          </p:nvSpPr>
          <p:spPr bwMode="auto">
            <a:xfrm>
              <a:off x="1512" y="22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1" name="Line 33"/>
            <p:cNvSpPr>
              <a:spLocks noChangeShapeType="1"/>
            </p:cNvSpPr>
            <p:nvPr/>
          </p:nvSpPr>
          <p:spPr bwMode="auto">
            <a:xfrm>
              <a:off x="1696" y="2100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2" name="Line 34"/>
            <p:cNvSpPr>
              <a:spLocks noChangeShapeType="1"/>
            </p:cNvSpPr>
            <p:nvPr/>
          </p:nvSpPr>
          <p:spPr bwMode="auto">
            <a:xfrm>
              <a:off x="808" y="16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3" name="Line 35"/>
            <p:cNvSpPr>
              <a:spLocks noChangeShapeType="1"/>
            </p:cNvSpPr>
            <p:nvPr/>
          </p:nvSpPr>
          <p:spPr bwMode="auto">
            <a:xfrm>
              <a:off x="616" y="16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4" name="Line 36"/>
            <p:cNvSpPr>
              <a:spLocks noChangeShapeType="1"/>
            </p:cNvSpPr>
            <p:nvPr/>
          </p:nvSpPr>
          <p:spPr bwMode="auto">
            <a:xfrm>
              <a:off x="808" y="18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5" name="Line 37"/>
            <p:cNvSpPr>
              <a:spLocks noChangeShapeType="1"/>
            </p:cNvSpPr>
            <p:nvPr/>
          </p:nvSpPr>
          <p:spPr bwMode="auto">
            <a:xfrm>
              <a:off x="616" y="18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6" name="Line 38"/>
            <p:cNvSpPr>
              <a:spLocks noChangeShapeType="1"/>
            </p:cNvSpPr>
            <p:nvPr/>
          </p:nvSpPr>
          <p:spPr bwMode="auto">
            <a:xfrm>
              <a:off x="808" y="22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7" name="Line 39"/>
            <p:cNvSpPr>
              <a:spLocks noChangeShapeType="1"/>
            </p:cNvSpPr>
            <p:nvPr/>
          </p:nvSpPr>
          <p:spPr bwMode="auto">
            <a:xfrm>
              <a:off x="616" y="22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8" name="Line 40"/>
            <p:cNvSpPr>
              <a:spLocks noChangeShapeType="1"/>
            </p:cNvSpPr>
            <p:nvPr/>
          </p:nvSpPr>
          <p:spPr bwMode="auto">
            <a:xfrm>
              <a:off x="808" y="23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9" name="Line 41"/>
            <p:cNvSpPr>
              <a:spLocks noChangeShapeType="1"/>
            </p:cNvSpPr>
            <p:nvPr/>
          </p:nvSpPr>
          <p:spPr bwMode="auto">
            <a:xfrm>
              <a:off x="616" y="23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0" name="Line 42"/>
            <p:cNvSpPr>
              <a:spLocks noChangeShapeType="1"/>
            </p:cNvSpPr>
            <p:nvPr/>
          </p:nvSpPr>
          <p:spPr bwMode="auto">
            <a:xfrm>
              <a:off x="2280" y="20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1" name="Line 43"/>
            <p:cNvSpPr>
              <a:spLocks noChangeShapeType="1"/>
            </p:cNvSpPr>
            <p:nvPr/>
          </p:nvSpPr>
          <p:spPr bwMode="auto">
            <a:xfrm>
              <a:off x="2408" y="20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2" name="Rectangle 44"/>
            <p:cNvSpPr>
              <a:spLocks noChangeArrowheads="1"/>
            </p:cNvSpPr>
            <p:nvPr/>
          </p:nvSpPr>
          <p:spPr bwMode="auto">
            <a:xfrm>
              <a:off x="480" y="1508"/>
              <a:ext cx="17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1293" name="Rectangle 45"/>
            <p:cNvSpPr>
              <a:spLocks noChangeArrowheads="1"/>
            </p:cNvSpPr>
            <p:nvPr/>
          </p:nvSpPr>
          <p:spPr bwMode="auto">
            <a:xfrm>
              <a:off x="496" y="1780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1294" name="Rectangle 46"/>
            <p:cNvSpPr>
              <a:spLocks noChangeArrowheads="1"/>
            </p:cNvSpPr>
            <p:nvPr/>
          </p:nvSpPr>
          <p:spPr bwMode="auto">
            <a:xfrm>
              <a:off x="496" y="2060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1295" name="Rectangle 47"/>
            <p:cNvSpPr>
              <a:spLocks noChangeArrowheads="1"/>
            </p:cNvSpPr>
            <p:nvPr/>
          </p:nvSpPr>
          <p:spPr bwMode="auto">
            <a:xfrm>
              <a:off x="496" y="2308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1296" name="Rectangle 48"/>
            <p:cNvSpPr>
              <a:spLocks noChangeArrowheads="1"/>
            </p:cNvSpPr>
            <p:nvPr/>
          </p:nvSpPr>
          <p:spPr bwMode="auto">
            <a:xfrm>
              <a:off x="2672" y="1916"/>
              <a:ext cx="1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</p:grpSp>
      <p:grpSp>
        <p:nvGrpSpPr>
          <p:cNvPr id="181297" name="Group 49"/>
          <p:cNvGrpSpPr>
            <a:grpSpLocks/>
          </p:cNvGrpSpPr>
          <p:nvPr/>
        </p:nvGrpSpPr>
        <p:grpSpPr bwMode="auto">
          <a:xfrm>
            <a:off x="4800600" y="2393950"/>
            <a:ext cx="3733800" cy="1625600"/>
            <a:chOff x="3024" y="1508"/>
            <a:chExt cx="2352" cy="1024"/>
          </a:xfrm>
        </p:grpSpPr>
        <p:sp>
          <p:nvSpPr>
            <p:cNvPr id="181298" name="Line 50"/>
            <p:cNvSpPr>
              <a:spLocks noChangeShapeType="1"/>
            </p:cNvSpPr>
            <p:nvPr/>
          </p:nvSpPr>
          <p:spPr bwMode="auto">
            <a:xfrm>
              <a:off x="3496" y="159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9" name="Line 51"/>
            <p:cNvSpPr>
              <a:spLocks noChangeShapeType="1"/>
            </p:cNvSpPr>
            <p:nvPr/>
          </p:nvSpPr>
          <p:spPr bwMode="auto">
            <a:xfrm>
              <a:off x="3496" y="19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0" name="Line 52"/>
            <p:cNvSpPr>
              <a:spLocks noChangeShapeType="1"/>
            </p:cNvSpPr>
            <p:nvPr/>
          </p:nvSpPr>
          <p:spPr bwMode="auto">
            <a:xfrm>
              <a:off x="3488" y="1604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1" name="Arc 53"/>
            <p:cNvSpPr>
              <a:spLocks/>
            </p:cNvSpPr>
            <p:nvPr/>
          </p:nvSpPr>
          <p:spPr bwMode="auto">
            <a:xfrm>
              <a:off x="3796" y="1597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2" name="Arc 54"/>
            <p:cNvSpPr>
              <a:spLocks/>
            </p:cNvSpPr>
            <p:nvPr/>
          </p:nvSpPr>
          <p:spPr bwMode="auto">
            <a:xfrm>
              <a:off x="3800" y="1597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3" name="Arc 55"/>
            <p:cNvSpPr>
              <a:spLocks/>
            </p:cNvSpPr>
            <p:nvPr/>
          </p:nvSpPr>
          <p:spPr bwMode="auto">
            <a:xfrm>
              <a:off x="3796" y="1748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4" name="Arc 56"/>
            <p:cNvSpPr>
              <a:spLocks/>
            </p:cNvSpPr>
            <p:nvPr/>
          </p:nvSpPr>
          <p:spPr bwMode="auto">
            <a:xfrm>
              <a:off x="3800" y="1744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5" name="Oval 57"/>
            <p:cNvSpPr>
              <a:spLocks noChangeArrowheads="1"/>
            </p:cNvSpPr>
            <p:nvPr/>
          </p:nvSpPr>
          <p:spPr bwMode="auto">
            <a:xfrm>
              <a:off x="3952" y="1732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6" name="Oval 58"/>
            <p:cNvSpPr>
              <a:spLocks noChangeArrowheads="1"/>
            </p:cNvSpPr>
            <p:nvPr/>
          </p:nvSpPr>
          <p:spPr bwMode="auto">
            <a:xfrm>
              <a:off x="3944" y="1724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7" name="Line 59"/>
            <p:cNvSpPr>
              <a:spLocks noChangeShapeType="1"/>
            </p:cNvSpPr>
            <p:nvPr/>
          </p:nvSpPr>
          <p:spPr bwMode="auto">
            <a:xfrm>
              <a:off x="3496" y="213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8" name="Line 60"/>
            <p:cNvSpPr>
              <a:spLocks noChangeShapeType="1"/>
            </p:cNvSpPr>
            <p:nvPr/>
          </p:nvSpPr>
          <p:spPr bwMode="auto">
            <a:xfrm>
              <a:off x="3496" y="24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9" name="Line 61"/>
            <p:cNvSpPr>
              <a:spLocks noChangeShapeType="1"/>
            </p:cNvSpPr>
            <p:nvPr/>
          </p:nvSpPr>
          <p:spPr bwMode="auto">
            <a:xfrm>
              <a:off x="3488" y="2140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0" name="Arc 62"/>
            <p:cNvSpPr>
              <a:spLocks/>
            </p:cNvSpPr>
            <p:nvPr/>
          </p:nvSpPr>
          <p:spPr bwMode="auto">
            <a:xfrm>
              <a:off x="3796" y="2133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1" name="Arc 63"/>
            <p:cNvSpPr>
              <a:spLocks/>
            </p:cNvSpPr>
            <p:nvPr/>
          </p:nvSpPr>
          <p:spPr bwMode="auto">
            <a:xfrm>
              <a:off x="3800" y="2133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2" name="Arc 64"/>
            <p:cNvSpPr>
              <a:spLocks/>
            </p:cNvSpPr>
            <p:nvPr/>
          </p:nvSpPr>
          <p:spPr bwMode="auto">
            <a:xfrm>
              <a:off x="3796" y="228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3" name="Arc 65"/>
            <p:cNvSpPr>
              <a:spLocks/>
            </p:cNvSpPr>
            <p:nvPr/>
          </p:nvSpPr>
          <p:spPr bwMode="auto">
            <a:xfrm>
              <a:off x="3800" y="2284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4" name="Oval 66"/>
            <p:cNvSpPr>
              <a:spLocks noChangeArrowheads="1"/>
            </p:cNvSpPr>
            <p:nvPr/>
          </p:nvSpPr>
          <p:spPr bwMode="auto">
            <a:xfrm>
              <a:off x="3952" y="2268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5" name="Oval 67"/>
            <p:cNvSpPr>
              <a:spLocks noChangeArrowheads="1"/>
            </p:cNvSpPr>
            <p:nvPr/>
          </p:nvSpPr>
          <p:spPr bwMode="auto">
            <a:xfrm>
              <a:off x="3944" y="2260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6" name="Arc 68"/>
            <p:cNvSpPr>
              <a:spLocks/>
            </p:cNvSpPr>
            <p:nvPr/>
          </p:nvSpPr>
          <p:spPr bwMode="auto">
            <a:xfrm>
              <a:off x="4400" y="2016"/>
              <a:ext cx="43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7" name="Arc 69"/>
            <p:cNvSpPr>
              <a:spLocks/>
            </p:cNvSpPr>
            <p:nvPr/>
          </p:nvSpPr>
          <p:spPr bwMode="auto">
            <a:xfrm>
              <a:off x="4400" y="2012"/>
              <a:ext cx="440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8" name="Arc 70"/>
            <p:cNvSpPr>
              <a:spLocks/>
            </p:cNvSpPr>
            <p:nvPr/>
          </p:nvSpPr>
          <p:spPr bwMode="auto">
            <a:xfrm>
              <a:off x="4400" y="1877"/>
              <a:ext cx="432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9" name="Arc 71"/>
            <p:cNvSpPr>
              <a:spLocks/>
            </p:cNvSpPr>
            <p:nvPr/>
          </p:nvSpPr>
          <p:spPr bwMode="auto">
            <a:xfrm>
              <a:off x="4400" y="1877"/>
              <a:ext cx="44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0" name="Arc 72"/>
            <p:cNvSpPr>
              <a:spLocks/>
            </p:cNvSpPr>
            <p:nvPr/>
          </p:nvSpPr>
          <p:spPr bwMode="auto">
            <a:xfrm>
              <a:off x="4400" y="1877"/>
              <a:ext cx="40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1" name="Arc 73"/>
            <p:cNvSpPr>
              <a:spLocks/>
            </p:cNvSpPr>
            <p:nvPr/>
          </p:nvSpPr>
          <p:spPr bwMode="auto">
            <a:xfrm>
              <a:off x="4400" y="1877"/>
              <a:ext cx="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2" name="Arc 74"/>
            <p:cNvSpPr>
              <a:spLocks/>
            </p:cNvSpPr>
            <p:nvPr/>
          </p:nvSpPr>
          <p:spPr bwMode="auto">
            <a:xfrm>
              <a:off x="4412" y="2012"/>
              <a:ext cx="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3" name="Arc 75"/>
            <p:cNvSpPr>
              <a:spLocks/>
            </p:cNvSpPr>
            <p:nvPr/>
          </p:nvSpPr>
          <p:spPr bwMode="auto">
            <a:xfrm>
              <a:off x="4412" y="2016"/>
              <a:ext cx="28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4" name="Oval 76"/>
            <p:cNvSpPr>
              <a:spLocks noChangeArrowheads="1"/>
            </p:cNvSpPr>
            <p:nvPr/>
          </p:nvSpPr>
          <p:spPr bwMode="auto">
            <a:xfrm>
              <a:off x="4384" y="1932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5" name="Oval 77"/>
            <p:cNvSpPr>
              <a:spLocks noChangeArrowheads="1"/>
            </p:cNvSpPr>
            <p:nvPr/>
          </p:nvSpPr>
          <p:spPr bwMode="auto">
            <a:xfrm>
              <a:off x="4384" y="1924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6" name="Oval 78"/>
            <p:cNvSpPr>
              <a:spLocks noChangeArrowheads="1"/>
            </p:cNvSpPr>
            <p:nvPr/>
          </p:nvSpPr>
          <p:spPr bwMode="auto">
            <a:xfrm>
              <a:off x="4384" y="2068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7" name="Oval 79"/>
            <p:cNvSpPr>
              <a:spLocks noChangeArrowheads="1"/>
            </p:cNvSpPr>
            <p:nvPr/>
          </p:nvSpPr>
          <p:spPr bwMode="auto">
            <a:xfrm>
              <a:off x="4384" y="2060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8" name="Line 80"/>
            <p:cNvSpPr>
              <a:spLocks noChangeShapeType="1"/>
            </p:cNvSpPr>
            <p:nvPr/>
          </p:nvSpPr>
          <p:spPr bwMode="auto">
            <a:xfrm>
              <a:off x="3368" y="16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9" name="Line 81"/>
            <p:cNvSpPr>
              <a:spLocks noChangeShapeType="1"/>
            </p:cNvSpPr>
            <p:nvPr/>
          </p:nvSpPr>
          <p:spPr bwMode="auto">
            <a:xfrm>
              <a:off x="3176" y="16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0" name="Line 82"/>
            <p:cNvSpPr>
              <a:spLocks noChangeShapeType="1"/>
            </p:cNvSpPr>
            <p:nvPr/>
          </p:nvSpPr>
          <p:spPr bwMode="auto">
            <a:xfrm>
              <a:off x="3368" y="18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1" name="Line 83"/>
            <p:cNvSpPr>
              <a:spLocks noChangeShapeType="1"/>
            </p:cNvSpPr>
            <p:nvPr/>
          </p:nvSpPr>
          <p:spPr bwMode="auto">
            <a:xfrm>
              <a:off x="3176" y="18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2" name="Line 84"/>
            <p:cNvSpPr>
              <a:spLocks noChangeShapeType="1"/>
            </p:cNvSpPr>
            <p:nvPr/>
          </p:nvSpPr>
          <p:spPr bwMode="auto">
            <a:xfrm>
              <a:off x="3368" y="22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3" name="Line 85"/>
            <p:cNvSpPr>
              <a:spLocks noChangeShapeType="1"/>
            </p:cNvSpPr>
            <p:nvPr/>
          </p:nvSpPr>
          <p:spPr bwMode="auto">
            <a:xfrm>
              <a:off x="3176" y="22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4" name="Line 86"/>
            <p:cNvSpPr>
              <a:spLocks noChangeShapeType="1"/>
            </p:cNvSpPr>
            <p:nvPr/>
          </p:nvSpPr>
          <p:spPr bwMode="auto">
            <a:xfrm>
              <a:off x="3368" y="23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5" name="Line 87"/>
            <p:cNvSpPr>
              <a:spLocks noChangeShapeType="1"/>
            </p:cNvSpPr>
            <p:nvPr/>
          </p:nvSpPr>
          <p:spPr bwMode="auto">
            <a:xfrm>
              <a:off x="3176" y="23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6" name="Line 88"/>
            <p:cNvSpPr>
              <a:spLocks noChangeShapeType="1"/>
            </p:cNvSpPr>
            <p:nvPr/>
          </p:nvSpPr>
          <p:spPr bwMode="auto">
            <a:xfrm>
              <a:off x="4008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7" name="Line 89"/>
            <p:cNvSpPr>
              <a:spLocks noChangeShapeType="1"/>
            </p:cNvSpPr>
            <p:nvPr/>
          </p:nvSpPr>
          <p:spPr bwMode="auto">
            <a:xfrm>
              <a:off x="4264" y="19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8" name="Line 90"/>
            <p:cNvSpPr>
              <a:spLocks noChangeShapeType="1"/>
            </p:cNvSpPr>
            <p:nvPr/>
          </p:nvSpPr>
          <p:spPr bwMode="auto">
            <a:xfrm>
              <a:off x="4136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9" name="Line 91"/>
            <p:cNvSpPr>
              <a:spLocks noChangeShapeType="1"/>
            </p:cNvSpPr>
            <p:nvPr/>
          </p:nvSpPr>
          <p:spPr bwMode="auto">
            <a:xfrm>
              <a:off x="4256" y="1764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0" name="Line 92"/>
            <p:cNvSpPr>
              <a:spLocks noChangeShapeType="1"/>
            </p:cNvSpPr>
            <p:nvPr/>
          </p:nvSpPr>
          <p:spPr bwMode="auto">
            <a:xfrm>
              <a:off x="4008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1" name="Line 93"/>
            <p:cNvSpPr>
              <a:spLocks noChangeShapeType="1"/>
            </p:cNvSpPr>
            <p:nvPr/>
          </p:nvSpPr>
          <p:spPr bwMode="auto">
            <a:xfrm>
              <a:off x="4264" y="20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2" name="Line 94"/>
            <p:cNvSpPr>
              <a:spLocks noChangeShapeType="1"/>
            </p:cNvSpPr>
            <p:nvPr/>
          </p:nvSpPr>
          <p:spPr bwMode="auto">
            <a:xfrm>
              <a:off x="4136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3" name="Line 95"/>
            <p:cNvSpPr>
              <a:spLocks noChangeShapeType="1"/>
            </p:cNvSpPr>
            <p:nvPr/>
          </p:nvSpPr>
          <p:spPr bwMode="auto">
            <a:xfrm>
              <a:off x="4256" y="2100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4" name="Line 96"/>
            <p:cNvSpPr>
              <a:spLocks noChangeShapeType="1"/>
            </p:cNvSpPr>
            <p:nvPr/>
          </p:nvSpPr>
          <p:spPr bwMode="auto">
            <a:xfrm>
              <a:off x="4840" y="20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5" name="Line 97"/>
            <p:cNvSpPr>
              <a:spLocks noChangeShapeType="1"/>
            </p:cNvSpPr>
            <p:nvPr/>
          </p:nvSpPr>
          <p:spPr bwMode="auto">
            <a:xfrm>
              <a:off x="4968" y="20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6" name="Rectangle 98"/>
            <p:cNvSpPr>
              <a:spLocks noChangeArrowheads="1"/>
            </p:cNvSpPr>
            <p:nvPr/>
          </p:nvSpPr>
          <p:spPr bwMode="auto">
            <a:xfrm>
              <a:off x="3024" y="1508"/>
              <a:ext cx="17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1347" name="Rectangle 99"/>
            <p:cNvSpPr>
              <a:spLocks noChangeArrowheads="1"/>
            </p:cNvSpPr>
            <p:nvPr/>
          </p:nvSpPr>
          <p:spPr bwMode="auto">
            <a:xfrm>
              <a:off x="3040" y="1780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1348" name="Rectangle 100"/>
            <p:cNvSpPr>
              <a:spLocks noChangeArrowheads="1"/>
            </p:cNvSpPr>
            <p:nvPr/>
          </p:nvSpPr>
          <p:spPr bwMode="auto">
            <a:xfrm>
              <a:off x="3040" y="2060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1349" name="Rectangle 101"/>
            <p:cNvSpPr>
              <a:spLocks noChangeArrowheads="1"/>
            </p:cNvSpPr>
            <p:nvPr/>
          </p:nvSpPr>
          <p:spPr bwMode="auto">
            <a:xfrm>
              <a:off x="3040" y="2308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1350" name="Rectangle 102"/>
            <p:cNvSpPr>
              <a:spLocks noChangeArrowheads="1"/>
            </p:cNvSpPr>
            <p:nvPr/>
          </p:nvSpPr>
          <p:spPr bwMode="auto">
            <a:xfrm>
              <a:off x="5216" y="1916"/>
              <a:ext cx="1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181351" name="Rectangle 103"/>
            <p:cNvSpPr>
              <a:spLocks noChangeArrowheads="1"/>
            </p:cNvSpPr>
            <p:nvPr/>
          </p:nvSpPr>
          <p:spPr bwMode="auto">
            <a:xfrm>
              <a:off x="3512" y="1660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NAND</a:t>
              </a:r>
            </a:p>
          </p:txBody>
        </p:sp>
        <p:sp>
          <p:nvSpPr>
            <p:cNvPr id="181352" name="Rectangle 104"/>
            <p:cNvSpPr>
              <a:spLocks noChangeArrowheads="1"/>
            </p:cNvSpPr>
            <p:nvPr/>
          </p:nvSpPr>
          <p:spPr bwMode="auto">
            <a:xfrm>
              <a:off x="3512" y="2204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NAND</a:t>
              </a:r>
            </a:p>
          </p:txBody>
        </p:sp>
        <p:sp>
          <p:nvSpPr>
            <p:cNvPr id="181353" name="Rectangle 105"/>
            <p:cNvSpPr>
              <a:spLocks noChangeArrowheads="1"/>
            </p:cNvSpPr>
            <p:nvPr/>
          </p:nvSpPr>
          <p:spPr bwMode="auto">
            <a:xfrm>
              <a:off x="4432" y="1932"/>
              <a:ext cx="51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NAND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7B01-8814-4E0E-8ED0-2E1306E5BBC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5664200" y="5778500"/>
            <a:ext cx="850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Step 2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7581900" y="6045200"/>
            <a:ext cx="13335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conserve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"bubbles"</a:t>
            </a:r>
          </a:p>
        </p:txBody>
      </p:sp>
      <p:sp>
        <p:nvSpPr>
          <p:cNvPr id="183300" name="Line 4"/>
          <p:cNvSpPr>
            <a:spLocks noChangeShapeType="1"/>
          </p:cNvSpPr>
          <p:nvPr/>
        </p:nvSpPr>
        <p:spPr bwMode="auto">
          <a:xfrm>
            <a:off x="7435850" y="4832350"/>
            <a:ext cx="520700" cy="1155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917700" y="5778500"/>
            <a:ext cx="850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Step 1</a:t>
            </a:r>
          </a:p>
        </p:txBody>
      </p:sp>
      <p:sp>
        <p:nvSpPr>
          <p:cNvPr id="183302" name="Line 6"/>
          <p:cNvSpPr>
            <a:spLocks noChangeShapeType="1"/>
          </p:cNvSpPr>
          <p:nvPr/>
        </p:nvSpPr>
        <p:spPr bwMode="auto">
          <a:xfrm flipH="1">
            <a:off x="1352550" y="5556250"/>
            <a:ext cx="53340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355600" y="6045200"/>
            <a:ext cx="13335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conserve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"bubbles"</a:t>
            </a:r>
          </a:p>
        </p:txBody>
      </p:sp>
      <p:grpSp>
        <p:nvGrpSpPr>
          <p:cNvPr id="183304" name="Group 8"/>
          <p:cNvGrpSpPr>
            <a:grpSpLocks/>
          </p:cNvGrpSpPr>
          <p:nvPr/>
        </p:nvGrpSpPr>
        <p:grpSpPr bwMode="auto">
          <a:xfrm>
            <a:off x="4953000" y="3683000"/>
            <a:ext cx="3606800" cy="2082800"/>
            <a:chOff x="3120" y="2320"/>
            <a:chExt cx="2272" cy="1312"/>
          </a:xfrm>
        </p:grpSpPr>
        <p:sp>
          <p:nvSpPr>
            <p:cNvPr id="183305" name="Line 9"/>
            <p:cNvSpPr>
              <a:spLocks noChangeShapeType="1"/>
            </p:cNvSpPr>
            <p:nvPr/>
          </p:nvSpPr>
          <p:spPr bwMode="auto">
            <a:xfrm>
              <a:off x="3564" y="239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6" name="Line 10"/>
            <p:cNvSpPr>
              <a:spLocks noChangeShapeType="1"/>
            </p:cNvSpPr>
            <p:nvPr/>
          </p:nvSpPr>
          <p:spPr bwMode="auto">
            <a:xfrm>
              <a:off x="3564" y="2664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7" name="Line 11"/>
            <p:cNvSpPr>
              <a:spLocks noChangeShapeType="1"/>
            </p:cNvSpPr>
            <p:nvPr/>
          </p:nvSpPr>
          <p:spPr bwMode="auto">
            <a:xfrm>
              <a:off x="3560" y="2396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8" name="Arc 12"/>
            <p:cNvSpPr>
              <a:spLocks/>
            </p:cNvSpPr>
            <p:nvPr/>
          </p:nvSpPr>
          <p:spPr bwMode="auto">
            <a:xfrm>
              <a:off x="3808" y="2401"/>
              <a:ext cx="112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9" name="Arc 13"/>
            <p:cNvSpPr>
              <a:spLocks/>
            </p:cNvSpPr>
            <p:nvPr/>
          </p:nvSpPr>
          <p:spPr bwMode="auto">
            <a:xfrm>
              <a:off x="3808" y="2397"/>
              <a:ext cx="12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0" name="Arc 14"/>
            <p:cNvSpPr>
              <a:spLocks/>
            </p:cNvSpPr>
            <p:nvPr/>
          </p:nvSpPr>
          <p:spPr bwMode="auto">
            <a:xfrm>
              <a:off x="3808" y="2528"/>
              <a:ext cx="112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1" name="Arc 15"/>
            <p:cNvSpPr>
              <a:spLocks/>
            </p:cNvSpPr>
            <p:nvPr/>
          </p:nvSpPr>
          <p:spPr bwMode="auto">
            <a:xfrm>
              <a:off x="3808" y="2524"/>
              <a:ext cx="12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2" name="Oval 16"/>
            <p:cNvSpPr>
              <a:spLocks noChangeArrowheads="1"/>
            </p:cNvSpPr>
            <p:nvPr/>
          </p:nvSpPr>
          <p:spPr bwMode="auto">
            <a:xfrm>
              <a:off x="3512" y="2456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3" name="Oval 17"/>
            <p:cNvSpPr>
              <a:spLocks noChangeArrowheads="1"/>
            </p:cNvSpPr>
            <p:nvPr/>
          </p:nvSpPr>
          <p:spPr bwMode="auto">
            <a:xfrm>
              <a:off x="3508" y="245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4" name="Oval 18"/>
            <p:cNvSpPr>
              <a:spLocks noChangeArrowheads="1"/>
            </p:cNvSpPr>
            <p:nvPr/>
          </p:nvSpPr>
          <p:spPr bwMode="auto">
            <a:xfrm>
              <a:off x="3512" y="2568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5" name="Oval 19"/>
            <p:cNvSpPr>
              <a:spLocks noChangeArrowheads="1"/>
            </p:cNvSpPr>
            <p:nvPr/>
          </p:nvSpPr>
          <p:spPr bwMode="auto">
            <a:xfrm>
              <a:off x="3508" y="256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6" name="Line 20"/>
            <p:cNvSpPr>
              <a:spLocks noChangeShapeType="1"/>
            </p:cNvSpPr>
            <p:nvPr/>
          </p:nvSpPr>
          <p:spPr bwMode="auto">
            <a:xfrm>
              <a:off x="3612" y="324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7" name="Line 21"/>
            <p:cNvSpPr>
              <a:spLocks noChangeShapeType="1"/>
            </p:cNvSpPr>
            <p:nvPr/>
          </p:nvSpPr>
          <p:spPr bwMode="auto">
            <a:xfrm>
              <a:off x="3612" y="351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8" name="Line 22"/>
            <p:cNvSpPr>
              <a:spLocks noChangeShapeType="1"/>
            </p:cNvSpPr>
            <p:nvPr/>
          </p:nvSpPr>
          <p:spPr bwMode="auto">
            <a:xfrm>
              <a:off x="3608" y="32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9" name="Arc 23"/>
            <p:cNvSpPr>
              <a:spLocks/>
            </p:cNvSpPr>
            <p:nvPr/>
          </p:nvSpPr>
          <p:spPr bwMode="auto">
            <a:xfrm>
              <a:off x="3860" y="3257"/>
              <a:ext cx="11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0" name="Arc 24"/>
            <p:cNvSpPr>
              <a:spLocks/>
            </p:cNvSpPr>
            <p:nvPr/>
          </p:nvSpPr>
          <p:spPr bwMode="auto">
            <a:xfrm>
              <a:off x="3860" y="3245"/>
              <a:ext cx="1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1" name="Arc 25"/>
            <p:cNvSpPr>
              <a:spLocks/>
            </p:cNvSpPr>
            <p:nvPr/>
          </p:nvSpPr>
          <p:spPr bwMode="auto">
            <a:xfrm>
              <a:off x="3860" y="3376"/>
              <a:ext cx="11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2" name="Arc 26"/>
            <p:cNvSpPr>
              <a:spLocks/>
            </p:cNvSpPr>
            <p:nvPr/>
          </p:nvSpPr>
          <p:spPr bwMode="auto">
            <a:xfrm>
              <a:off x="3860" y="3380"/>
              <a:ext cx="12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3" name="Oval 27"/>
            <p:cNvSpPr>
              <a:spLocks noChangeArrowheads="1"/>
            </p:cNvSpPr>
            <p:nvPr/>
          </p:nvSpPr>
          <p:spPr bwMode="auto">
            <a:xfrm>
              <a:off x="3568" y="3312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4" name="Oval 28"/>
            <p:cNvSpPr>
              <a:spLocks noChangeArrowheads="1"/>
            </p:cNvSpPr>
            <p:nvPr/>
          </p:nvSpPr>
          <p:spPr bwMode="auto">
            <a:xfrm>
              <a:off x="3564" y="3300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5" name="Oval 29"/>
            <p:cNvSpPr>
              <a:spLocks noChangeArrowheads="1"/>
            </p:cNvSpPr>
            <p:nvPr/>
          </p:nvSpPr>
          <p:spPr bwMode="auto">
            <a:xfrm>
              <a:off x="3568" y="3424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6" name="Oval 30"/>
            <p:cNvSpPr>
              <a:spLocks noChangeArrowheads="1"/>
            </p:cNvSpPr>
            <p:nvPr/>
          </p:nvSpPr>
          <p:spPr bwMode="auto">
            <a:xfrm>
              <a:off x="3564" y="3412"/>
              <a:ext cx="40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7" name="Arc 31"/>
            <p:cNvSpPr>
              <a:spLocks/>
            </p:cNvSpPr>
            <p:nvPr/>
          </p:nvSpPr>
          <p:spPr bwMode="auto">
            <a:xfrm>
              <a:off x="4196" y="2980"/>
              <a:ext cx="356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8" name="Arc 32"/>
            <p:cNvSpPr>
              <a:spLocks/>
            </p:cNvSpPr>
            <p:nvPr/>
          </p:nvSpPr>
          <p:spPr bwMode="auto">
            <a:xfrm>
              <a:off x="4196" y="2984"/>
              <a:ext cx="3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9" name="Arc 33"/>
            <p:cNvSpPr>
              <a:spLocks/>
            </p:cNvSpPr>
            <p:nvPr/>
          </p:nvSpPr>
          <p:spPr bwMode="auto">
            <a:xfrm>
              <a:off x="4196" y="2865"/>
              <a:ext cx="356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0" name="Arc 34"/>
            <p:cNvSpPr>
              <a:spLocks/>
            </p:cNvSpPr>
            <p:nvPr/>
          </p:nvSpPr>
          <p:spPr bwMode="auto">
            <a:xfrm>
              <a:off x="4196" y="2861"/>
              <a:ext cx="36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1" name="Arc 35"/>
            <p:cNvSpPr>
              <a:spLocks/>
            </p:cNvSpPr>
            <p:nvPr/>
          </p:nvSpPr>
          <p:spPr bwMode="auto">
            <a:xfrm>
              <a:off x="4192" y="2865"/>
              <a:ext cx="3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2" name="Arc 36"/>
            <p:cNvSpPr>
              <a:spLocks/>
            </p:cNvSpPr>
            <p:nvPr/>
          </p:nvSpPr>
          <p:spPr bwMode="auto">
            <a:xfrm>
              <a:off x="4192" y="2861"/>
              <a:ext cx="36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3" name="Arc 37"/>
            <p:cNvSpPr>
              <a:spLocks/>
            </p:cNvSpPr>
            <p:nvPr/>
          </p:nvSpPr>
          <p:spPr bwMode="auto">
            <a:xfrm>
              <a:off x="4204" y="2980"/>
              <a:ext cx="2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4" name="Arc 38"/>
            <p:cNvSpPr>
              <a:spLocks/>
            </p:cNvSpPr>
            <p:nvPr/>
          </p:nvSpPr>
          <p:spPr bwMode="auto">
            <a:xfrm>
              <a:off x="4204" y="2980"/>
              <a:ext cx="2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5" name="Line 39"/>
            <p:cNvSpPr>
              <a:spLocks noChangeShapeType="1"/>
            </p:cNvSpPr>
            <p:nvPr/>
          </p:nvSpPr>
          <p:spPr bwMode="auto">
            <a:xfrm>
              <a:off x="4188" y="292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6" name="Line 40"/>
            <p:cNvSpPr>
              <a:spLocks noChangeShapeType="1"/>
            </p:cNvSpPr>
            <p:nvPr/>
          </p:nvSpPr>
          <p:spPr bwMode="auto">
            <a:xfrm>
              <a:off x="4188" y="304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7" name="Oval 41"/>
            <p:cNvSpPr>
              <a:spLocks noChangeArrowheads="1"/>
            </p:cNvSpPr>
            <p:nvPr/>
          </p:nvSpPr>
          <p:spPr bwMode="auto">
            <a:xfrm>
              <a:off x="4560" y="2968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8" name="Oval 42"/>
            <p:cNvSpPr>
              <a:spLocks noChangeArrowheads="1"/>
            </p:cNvSpPr>
            <p:nvPr/>
          </p:nvSpPr>
          <p:spPr bwMode="auto">
            <a:xfrm>
              <a:off x="4556" y="2964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9" name="Line 43"/>
            <p:cNvSpPr>
              <a:spLocks noChangeShapeType="1"/>
            </p:cNvSpPr>
            <p:nvPr/>
          </p:nvSpPr>
          <p:spPr bwMode="auto">
            <a:xfrm>
              <a:off x="4868" y="2868"/>
              <a:ext cx="144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0" name="Line 44"/>
            <p:cNvSpPr>
              <a:spLocks noChangeShapeType="1"/>
            </p:cNvSpPr>
            <p:nvPr/>
          </p:nvSpPr>
          <p:spPr bwMode="auto">
            <a:xfrm flipV="1">
              <a:off x="4868" y="2980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1" name="Line 45"/>
            <p:cNvSpPr>
              <a:spLocks noChangeShapeType="1"/>
            </p:cNvSpPr>
            <p:nvPr/>
          </p:nvSpPr>
          <p:spPr bwMode="auto">
            <a:xfrm>
              <a:off x="4864" y="286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2" name="Oval 46"/>
            <p:cNvSpPr>
              <a:spLocks noChangeArrowheads="1"/>
            </p:cNvSpPr>
            <p:nvPr/>
          </p:nvSpPr>
          <p:spPr bwMode="auto">
            <a:xfrm>
              <a:off x="4816" y="2968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3" name="Oval 47"/>
            <p:cNvSpPr>
              <a:spLocks noChangeArrowheads="1"/>
            </p:cNvSpPr>
            <p:nvPr/>
          </p:nvSpPr>
          <p:spPr bwMode="auto">
            <a:xfrm>
              <a:off x="4812" y="296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4" name="Line 48"/>
            <p:cNvSpPr>
              <a:spLocks noChangeShapeType="1"/>
            </p:cNvSpPr>
            <p:nvPr/>
          </p:nvSpPr>
          <p:spPr bwMode="auto">
            <a:xfrm>
              <a:off x="3300" y="2472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5" name="Line 49"/>
            <p:cNvSpPr>
              <a:spLocks noChangeShapeType="1"/>
            </p:cNvSpPr>
            <p:nvPr/>
          </p:nvSpPr>
          <p:spPr bwMode="auto">
            <a:xfrm>
              <a:off x="3300" y="258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6" name="Line 50"/>
            <p:cNvSpPr>
              <a:spLocks noChangeShapeType="1"/>
            </p:cNvSpPr>
            <p:nvPr/>
          </p:nvSpPr>
          <p:spPr bwMode="auto">
            <a:xfrm>
              <a:off x="3460" y="332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7" name="Line 51"/>
            <p:cNvSpPr>
              <a:spLocks noChangeShapeType="1"/>
            </p:cNvSpPr>
            <p:nvPr/>
          </p:nvSpPr>
          <p:spPr bwMode="auto">
            <a:xfrm>
              <a:off x="3300" y="3320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8" name="Line 52"/>
            <p:cNvSpPr>
              <a:spLocks noChangeShapeType="1"/>
            </p:cNvSpPr>
            <p:nvPr/>
          </p:nvSpPr>
          <p:spPr bwMode="auto">
            <a:xfrm>
              <a:off x="3460" y="343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9" name="Line 53"/>
            <p:cNvSpPr>
              <a:spLocks noChangeShapeType="1"/>
            </p:cNvSpPr>
            <p:nvPr/>
          </p:nvSpPr>
          <p:spPr bwMode="auto">
            <a:xfrm>
              <a:off x="3300" y="343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0" name="Line 54"/>
            <p:cNvSpPr>
              <a:spLocks noChangeShapeType="1"/>
            </p:cNvSpPr>
            <p:nvPr/>
          </p:nvSpPr>
          <p:spPr bwMode="auto">
            <a:xfrm>
              <a:off x="3924" y="252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1" name="Line 55"/>
            <p:cNvSpPr>
              <a:spLocks noChangeShapeType="1"/>
            </p:cNvSpPr>
            <p:nvPr/>
          </p:nvSpPr>
          <p:spPr bwMode="auto">
            <a:xfrm>
              <a:off x="4084" y="292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2" name="Line 56"/>
            <p:cNvSpPr>
              <a:spLocks noChangeShapeType="1"/>
            </p:cNvSpPr>
            <p:nvPr/>
          </p:nvSpPr>
          <p:spPr bwMode="auto">
            <a:xfrm>
              <a:off x="4028" y="252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3" name="Line 57"/>
            <p:cNvSpPr>
              <a:spLocks noChangeShapeType="1"/>
            </p:cNvSpPr>
            <p:nvPr/>
          </p:nvSpPr>
          <p:spPr bwMode="auto">
            <a:xfrm>
              <a:off x="4080" y="2532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4" name="Line 58"/>
            <p:cNvSpPr>
              <a:spLocks noChangeShapeType="1"/>
            </p:cNvSpPr>
            <p:nvPr/>
          </p:nvSpPr>
          <p:spPr bwMode="auto">
            <a:xfrm>
              <a:off x="3980" y="337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5" name="Line 59"/>
            <p:cNvSpPr>
              <a:spLocks noChangeShapeType="1"/>
            </p:cNvSpPr>
            <p:nvPr/>
          </p:nvSpPr>
          <p:spPr bwMode="auto">
            <a:xfrm>
              <a:off x="4084" y="304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6" name="Line 60"/>
            <p:cNvSpPr>
              <a:spLocks noChangeShapeType="1"/>
            </p:cNvSpPr>
            <p:nvPr/>
          </p:nvSpPr>
          <p:spPr bwMode="auto">
            <a:xfrm>
              <a:off x="4080" y="3044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7" name="Line 61"/>
            <p:cNvSpPr>
              <a:spLocks noChangeShapeType="1"/>
            </p:cNvSpPr>
            <p:nvPr/>
          </p:nvSpPr>
          <p:spPr bwMode="auto">
            <a:xfrm>
              <a:off x="4604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8" name="Line 62"/>
            <p:cNvSpPr>
              <a:spLocks noChangeShapeType="1"/>
            </p:cNvSpPr>
            <p:nvPr/>
          </p:nvSpPr>
          <p:spPr bwMode="auto">
            <a:xfrm>
              <a:off x="4708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9" name="Line 63"/>
            <p:cNvSpPr>
              <a:spLocks noChangeShapeType="1"/>
            </p:cNvSpPr>
            <p:nvPr/>
          </p:nvSpPr>
          <p:spPr bwMode="auto">
            <a:xfrm>
              <a:off x="5020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60" name="Line 64"/>
            <p:cNvSpPr>
              <a:spLocks noChangeShapeType="1"/>
            </p:cNvSpPr>
            <p:nvPr/>
          </p:nvSpPr>
          <p:spPr bwMode="auto">
            <a:xfrm>
              <a:off x="5124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61" name="Rectangle 65"/>
            <p:cNvSpPr>
              <a:spLocks noChangeArrowheads="1"/>
            </p:cNvSpPr>
            <p:nvPr/>
          </p:nvSpPr>
          <p:spPr bwMode="auto">
            <a:xfrm>
              <a:off x="3576" y="2456"/>
              <a:ext cx="41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</a:t>
              </a:r>
            </a:p>
          </p:txBody>
        </p:sp>
        <p:sp>
          <p:nvSpPr>
            <p:cNvPr id="183362" name="Rectangle 66"/>
            <p:cNvSpPr>
              <a:spLocks noChangeArrowheads="1"/>
            </p:cNvSpPr>
            <p:nvPr/>
          </p:nvSpPr>
          <p:spPr bwMode="auto">
            <a:xfrm>
              <a:off x="3624" y="3288"/>
              <a:ext cx="41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</a:t>
              </a:r>
            </a:p>
          </p:txBody>
        </p:sp>
        <p:sp>
          <p:nvSpPr>
            <p:cNvPr id="183363" name="Rectangle 67"/>
            <p:cNvSpPr>
              <a:spLocks noChangeArrowheads="1"/>
            </p:cNvSpPr>
            <p:nvPr/>
          </p:nvSpPr>
          <p:spPr bwMode="auto">
            <a:xfrm>
              <a:off x="4208" y="2896"/>
              <a:ext cx="41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</a:t>
              </a:r>
            </a:p>
          </p:txBody>
        </p:sp>
        <p:sp>
          <p:nvSpPr>
            <p:cNvPr id="183364" name="Rectangle 68"/>
            <p:cNvSpPr>
              <a:spLocks noChangeArrowheads="1"/>
            </p:cNvSpPr>
            <p:nvPr/>
          </p:nvSpPr>
          <p:spPr bwMode="auto">
            <a:xfrm>
              <a:off x="3128" y="2320"/>
              <a:ext cx="23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\A</a:t>
              </a:r>
            </a:p>
          </p:txBody>
        </p:sp>
        <p:sp>
          <p:nvSpPr>
            <p:cNvPr id="183365" name="Rectangle 69"/>
            <p:cNvSpPr>
              <a:spLocks noChangeArrowheads="1"/>
            </p:cNvSpPr>
            <p:nvPr/>
          </p:nvSpPr>
          <p:spPr bwMode="auto">
            <a:xfrm>
              <a:off x="3120" y="2576"/>
              <a:ext cx="2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\B</a:t>
              </a:r>
            </a:p>
          </p:txBody>
        </p:sp>
        <p:sp>
          <p:nvSpPr>
            <p:cNvPr id="183366" name="Rectangle 70"/>
            <p:cNvSpPr>
              <a:spLocks noChangeArrowheads="1"/>
            </p:cNvSpPr>
            <p:nvPr/>
          </p:nvSpPr>
          <p:spPr bwMode="auto">
            <a:xfrm>
              <a:off x="3136" y="3176"/>
              <a:ext cx="22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\C</a:t>
              </a:r>
            </a:p>
          </p:txBody>
        </p:sp>
        <p:sp>
          <p:nvSpPr>
            <p:cNvPr id="183367" name="Rectangle 71"/>
            <p:cNvSpPr>
              <a:spLocks noChangeArrowheads="1"/>
            </p:cNvSpPr>
            <p:nvPr/>
          </p:nvSpPr>
          <p:spPr bwMode="auto">
            <a:xfrm>
              <a:off x="3120" y="3424"/>
              <a:ext cx="2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\D</a:t>
              </a:r>
            </a:p>
          </p:txBody>
        </p:sp>
        <p:sp>
          <p:nvSpPr>
            <p:cNvPr id="183368" name="Rectangle 72"/>
            <p:cNvSpPr>
              <a:spLocks noChangeArrowheads="1"/>
            </p:cNvSpPr>
            <p:nvPr/>
          </p:nvSpPr>
          <p:spPr bwMode="auto">
            <a:xfrm>
              <a:off x="5232" y="2904"/>
              <a:ext cx="1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</p:grpSp>
      <p:grpSp>
        <p:nvGrpSpPr>
          <p:cNvPr id="183369" name="Group 73"/>
          <p:cNvGrpSpPr>
            <a:grpSpLocks/>
          </p:cNvGrpSpPr>
          <p:nvPr/>
        </p:nvGrpSpPr>
        <p:grpSpPr bwMode="auto">
          <a:xfrm>
            <a:off x="762000" y="3727450"/>
            <a:ext cx="3733800" cy="1911350"/>
            <a:chOff x="480" y="2348"/>
            <a:chExt cx="2352" cy="1204"/>
          </a:xfrm>
        </p:grpSpPr>
        <p:sp>
          <p:nvSpPr>
            <p:cNvPr id="183370" name="Line 74"/>
            <p:cNvSpPr>
              <a:spLocks noChangeShapeType="1"/>
            </p:cNvSpPr>
            <p:nvPr/>
          </p:nvSpPr>
          <p:spPr bwMode="auto">
            <a:xfrm>
              <a:off x="1428" y="23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1" name="Line 75"/>
            <p:cNvSpPr>
              <a:spLocks noChangeShapeType="1"/>
            </p:cNvSpPr>
            <p:nvPr/>
          </p:nvSpPr>
          <p:spPr bwMode="auto">
            <a:xfrm>
              <a:off x="1428" y="2648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2" name="Line 76"/>
            <p:cNvSpPr>
              <a:spLocks noChangeShapeType="1"/>
            </p:cNvSpPr>
            <p:nvPr/>
          </p:nvSpPr>
          <p:spPr bwMode="auto">
            <a:xfrm>
              <a:off x="1424" y="2380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3" name="Arc 77"/>
            <p:cNvSpPr>
              <a:spLocks/>
            </p:cNvSpPr>
            <p:nvPr/>
          </p:nvSpPr>
          <p:spPr bwMode="auto">
            <a:xfrm>
              <a:off x="1672" y="2385"/>
              <a:ext cx="112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4" name="Arc 78"/>
            <p:cNvSpPr>
              <a:spLocks/>
            </p:cNvSpPr>
            <p:nvPr/>
          </p:nvSpPr>
          <p:spPr bwMode="auto">
            <a:xfrm>
              <a:off x="1672" y="2381"/>
              <a:ext cx="12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5" name="Arc 79"/>
            <p:cNvSpPr>
              <a:spLocks/>
            </p:cNvSpPr>
            <p:nvPr/>
          </p:nvSpPr>
          <p:spPr bwMode="auto">
            <a:xfrm>
              <a:off x="1672" y="2512"/>
              <a:ext cx="112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6" name="Arc 80"/>
            <p:cNvSpPr>
              <a:spLocks/>
            </p:cNvSpPr>
            <p:nvPr/>
          </p:nvSpPr>
          <p:spPr bwMode="auto">
            <a:xfrm>
              <a:off x="1672" y="2508"/>
              <a:ext cx="12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7" name="Oval 81"/>
            <p:cNvSpPr>
              <a:spLocks noChangeArrowheads="1"/>
            </p:cNvSpPr>
            <p:nvPr/>
          </p:nvSpPr>
          <p:spPr bwMode="auto">
            <a:xfrm>
              <a:off x="1376" y="2440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8" name="Oval 82"/>
            <p:cNvSpPr>
              <a:spLocks noChangeArrowheads="1"/>
            </p:cNvSpPr>
            <p:nvPr/>
          </p:nvSpPr>
          <p:spPr bwMode="auto">
            <a:xfrm>
              <a:off x="1372" y="243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9" name="Oval 83"/>
            <p:cNvSpPr>
              <a:spLocks noChangeArrowheads="1"/>
            </p:cNvSpPr>
            <p:nvPr/>
          </p:nvSpPr>
          <p:spPr bwMode="auto">
            <a:xfrm>
              <a:off x="1376" y="2552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0" name="Oval 84"/>
            <p:cNvSpPr>
              <a:spLocks noChangeArrowheads="1"/>
            </p:cNvSpPr>
            <p:nvPr/>
          </p:nvSpPr>
          <p:spPr bwMode="auto">
            <a:xfrm>
              <a:off x="1372" y="2548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1" name="Line 85"/>
            <p:cNvSpPr>
              <a:spLocks noChangeShapeType="1"/>
            </p:cNvSpPr>
            <p:nvPr/>
          </p:nvSpPr>
          <p:spPr bwMode="auto">
            <a:xfrm>
              <a:off x="1476" y="322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2" name="Line 86"/>
            <p:cNvSpPr>
              <a:spLocks noChangeShapeType="1"/>
            </p:cNvSpPr>
            <p:nvPr/>
          </p:nvSpPr>
          <p:spPr bwMode="auto">
            <a:xfrm>
              <a:off x="1476" y="3496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3" name="Line 87"/>
            <p:cNvSpPr>
              <a:spLocks noChangeShapeType="1"/>
            </p:cNvSpPr>
            <p:nvPr/>
          </p:nvSpPr>
          <p:spPr bwMode="auto">
            <a:xfrm>
              <a:off x="1472" y="3228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4" name="Arc 88"/>
            <p:cNvSpPr>
              <a:spLocks/>
            </p:cNvSpPr>
            <p:nvPr/>
          </p:nvSpPr>
          <p:spPr bwMode="auto">
            <a:xfrm>
              <a:off x="1724" y="3241"/>
              <a:ext cx="11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5" name="Arc 89"/>
            <p:cNvSpPr>
              <a:spLocks/>
            </p:cNvSpPr>
            <p:nvPr/>
          </p:nvSpPr>
          <p:spPr bwMode="auto">
            <a:xfrm>
              <a:off x="1724" y="3229"/>
              <a:ext cx="1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6" name="Arc 90"/>
            <p:cNvSpPr>
              <a:spLocks/>
            </p:cNvSpPr>
            <p:nvPr/>
          </p:nvSpPr>
          <p:spPr bwMode="auto">
            <a:xfrm>
              <a:off x="1724" y="3360"/>
              <a:ext cx="11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7" name="Arc 91"/>
            <p:cNvSpPr>
              <a:spLocks/>
            </p:cNvSpPr>
            <p:nvPr/>
          </p:nvSpPr>
          <p:spPr bwMode="auto">
            <a:xfrm>
              <a:off x="1724" y="3364"/>
              <a:ext cx="12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8" name="Oval 92"/>
            <p:cNvSpPr>
              <a:spLocks noChangeArrowheads="1"/>
            </p:cNvSpPr>
            <p:nvPr/>
          </p:nvSpPr>
          <p:spPr bwMode="auto">
            <a:xfrm>
              <a:off x="1432" y="329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9" name="Oval 93"/>
            <p:cNvSpPr>
              <a:spLocks noChangeArrowheads="1"/>
            </p:cNvSpPr>
            <p:nvPr/>
          </p:nvSpPr>
          <p:spPr bwMode="auto">
            <a:xfrm>
              <a:off x="1428" y="3284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0" name="Oval 94"/>
            <p:cNvSpPr>
              <a:spLocks noChangeArrowheads="1"/>
            </p:cNvSpPr>
            <p:nvPr/>
          </p:nvSpPr>
          <p:spPr bwMode="auto">
            <a:xfrm>
              <a:off x="1432" y="3408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1" name="Oval 95"/>
            <p:cNvSpPr>
              <a:spLocks noChangeArrowheads="1"/>
            </p:cNvSpPr>
            <p:nvPr/>
          </p:nvSpPr>
          <p:spPr bwMode="auto">
            <a:xfrm>
              <a:off x="1428" y="3396"/>
              <a:ext cx="40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2" name="Line 96"/>
            <p:cNvSpPr>
              <a:spLocks noChangeShapeType="1"/>
            </p:cNvSpPr>
            <p:nvPr/>
          </p:nvSpPr>
          <p:spPr bwMode="auto">
            <a:xfrm>
              <a:off x="852" y="2348"/>
              <a:ext cx="14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3" name="Line 97"/>
            <p:cNvSpPr>
              <a:spLocks noChangeShapeType="1"/>
            </p:cNvSpPr>
            <p:nvPr/>
          </p:nvSpPr>
          <p:spPr bwMode="auto">
            <a:xfrm flipV="1">
              <a:off x="852" y="2452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4" name="Line 98"/>
            <p:cNvSpPr>
              <a:spLocks noChangeShapeType="1"/>
            </p:cNvSpPr>
            <p:nvPr/>
          </p:nvSpPr>
          <p:spPr bwMode="auto">
            <a:xfrm>
              <a:off x="848" y="234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5" name="Oval 99"/>
            <p:cNvSpPr>
              <a:spLocks noChangeArrowheads="1"/>
            </p:cNvSpPr>
            <p:nvPr/>
          </p:nvSpPr>
          <p:spPr bwMode="auto">
            <a:xfrm>
              <a:off x="1004" y="243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6" name="Line 100"/>
            <p:cNvSpPr>
              <a:spLocks noChangeShapeType="1"/>
            </p:cNvSpPr>
            <p:nvPr/>
          </p:nvSpPr>
          <p:spPr bwMode="auto">
            <a:xfrm>
              <a:off x="852" y="2684"/>
              <a:ext cx="14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7" name="Line 101"/>
            <p:cNvSpPr>
              <a:spLocks noChangeShapeType="1"/>
            </p:cNvSpPr>
            <p:nvPr/>
          </p:nvSpPr>
          <p:spPr bwMode="auto">
            <a:xfrm flipV="1">
              <a:off x="852" y="2788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8" name="Line 102"/>
            <p:cNvSpPr>
              <a:spLocks noChangeShapeType="1"/>
            </p:cNvSpPr>
            <p:nvPr/>
          </p:nvSpPr>
          <p:spPr bwMode="auto">
            <a:xfrm>
              <a:off x="848" y="2684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9" name="Oval 103"/>
            <p:cNvSpPr>
              <a:spLocks noChangeArrowheads="1"/>
            </p:cNvSpPr>
            <p:nvPr/>
          </p:nvSpPr>
          <p:spPr bwMode="auto">
            <a:xfrm>
              <a:off x="1004" y="2772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0" name="Line 104"/>
            <p:cNvSpPr>
              <a:spLocks noChangeShapeType="1"/>
            </p:cNvSpPr>
            <p:nvPr/>
          </p:nvSpPr>
          <p:spPr bwMode="auto">
            <a:xfrm>
              <a:off x="852" y="3028"/>
              <a:ext cx="14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1" name="Line 105"/>
            <p:cNvSpPr>
              <a:spLocks noChangeShapeType="1"/>
            </p:cNvSpPr>
            <p:nvPr/>
          </p:nvSpPr>
          <p:spPr bwMode="auto">
            <a:xfrm flipV="1">
              <a:off x="852" y="3132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2" name="Line 106"/>
            <p:cNvSpPr>
              <a:spLocks noChangeShapeType="1"/>
            </p:cNvSpPr>
            <p:nvPr/>
          </p:nvSpPr>
          <p:spPr bwMode="auto">
            <a:xfrm>
              <a:off x="848" y="302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3" name="Oval 107"/>
            <p:cNvSpPr>
              <a:spLocks noChangeArrowheads="1"/>
            </p:cNvSpPr>
            <p:nvPr/>
          </p:nvSpPr>
          <p:spPr bwMode="auto">
            <a:xfrm>
              <a:off x="1004" y="311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4" name="Line 108"/>
            <p:cNvSpPr>
              <a:spLocks noChangeShapeType="1"/>
            </p:cNvSpPr>
            <p:nvPr/>
          </p:nvSpPr>
          <p:spPr bwMode="auto">
            <a:xfrm>
              <a:off x="852" y="3308"/>
              <a:ext cx="14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5" name="Line 109"/>
            <p:cNvSpPr>
              <a:spLocks noChangeShapeType="1"/>
            </p:cNvSpPr>
            <p:nvPr/>
          </p:nvSpPr>
          <p:spPr bwMode="auto">
            <a:xfrm flipV="1">
              <a:off x="852" y="3412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6" name="Line 110"/>
            <p:cNvSpPr>
              <a:spLocks noChangeShapeType="1"/>
            </p:cNvSpPr>
            <p:nvPr/>
          </p:nvSpPr>
          <p:spPr bwMode="auto">
            <a:xfrm>
              <a:off x="848" y="330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7" name="Oval 111"/>
            <p:cNvSpPr>
              <a:spLocks noChangeArrowheads="1"/>
            </p:cNvSpPr>
            <p:nvPr/>
          </p:nvSpPr>
          <p:spPr bwMode="auto">
            <a:xfrm>
              <a:off x="1004" y="3396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8" name="Arc 112"/>
            <p:cNvSpPr>
              <a:spLocks/>
            </p:cNvSpPr>
            <p:nvPr/>
          </p:nvSpPr>
          <p:spPr bwMode="auto">
            <a:xfrm>
              <a:off x="2024" y="2845"/>
              <a:ext cx="6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9" name="Arc 113"/>
            <p:cNvSpPr>
              <a:spLocks/>
            </p:cNvSpPr>
            <p:nvPr/>
          </p:nvSpPr>
          <p:spPr bwMode="auto">
            <a:xfrm>
              <a:off x="2028" y="2845"/>
              <a:ext cx="392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0" name="Arc 114"/>
            <p:cNvSpPr>
              <a:spLocks/>
            </p:cNvSpPr>
            <p:nvPr/>
          </p:nvSpPr>
          <p:spPr bwMode="auto">
            <a:xfrm>
              <a:off x="2048" y="2968"/>
              <a:ext cx="372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1" name="Arc 115"/>
            <p:cNvSpPr>
              <a:spLocks/>
            </p:cNvSpPr>
            <p:nvPr/>
          </p:nvSpPr>
          <p:spPr bwMode="auto">
            <a:xfrm>
              <a:off x="2024" y="2968"/>
              <a:ext cx="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2" name="Line 116"/>
            <p:cNvSpPr>
              <a:spLocks noChangeShapeType="1"/>
            </p:cNvSpPr>
            <p:nvPr/>
          </p:nvSpPr>
          <p:spPr bwMode="auto">
            <a:xfrm>
              <a:off x="2052" y="290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3" name="Line 117"/>
            <p:cNvSpPr>
              <a:spLocks noChangeShapeType="1"/>
            </p:cNvSpPr>
            <p:nvPr/>
          </p:nvSpPr>
          <p:spPr bwMode="auto">
            <a:xfrm>
              <a:off x="2052" y="302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4" name="Line 118"/>
            <p:cNvSpPr>
              <a:spLocks noChangeShapeType="1"/>
            </p:cNvSpPr>
            <p:nvPr/>
          </p:nvSpPr>
          <p:spPr bwMode="auto">
            <a:xfrm>
              <a:off x="1060" y="27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5" name="Line 119"/>
            <p:cNvSpPr>
              <a:spLocks noChangeShapeType="1"/>
            </p:cNvSpPr>
            <p:nvPr/>
          </p:nvSpPr>
          <p:spPr bwMode="auto">
            <a:xfrm>
              <a:off x="1268" y="256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6" name="Line 120"/>
            <p:cNvSpPr>
              <a:spLocks noChangeShapeType="1"/>
            </p:cNvSpPr>
            <p:nvPr/>
          </p:nvSpPr>
          <p:spPr bwMode="auto">
            <a:xfrm>
              <a:off x="1164" y="256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7" name="Line 121"/>
            <p:cNvSpPr>
              <a:spLocks noChangeShapeType="1"/>
            </p:cNvSpPr>
            <p:nvPr/>
          </p:nvSpPr>
          <p:spPr bwMode="auto">
            <a:xfrm>
              <a:off x="1160" y="2572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8" name="Line 122"/>
            <p:cNvSpPr>
              <a:spLocks noChangeShapeType="1"/>
            </p:cNvSpPr>
            <p:nvPr/>
          </p:nvSpPr>
          <p:spPr bwMode="auto">
            <a:xfrm>
              <a:off x="1948" y="290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9" name="Line 123"/>
            <p:cNvSpPr>
              <a:spLocks noChangeShapeType="1"/>
            </p:cNvSpPr>
            <p:nvPr/>
          </p:nvSpPr>
          <p:spPr bwMode="auto">
            <a:xfrm>
              <a:off x="1788" y="25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0" name="Line 124"/>
            <p:cNvSpPr>
              <a:spLocks noChangeShapeType="1"/>
            </p:cNvSpPr>
            <p:nvPr/>
          </p:nvSpPr>
          <p:spPr bwMode="auto">
            <a:xfrm>
              <a:off x="1892" y="2512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1" name="Line 125"/>
            <p:cNvSpPr>
              <a:spLocks noChangeShapeType="1"/>
            </p:cNvSpPr>
            <p:nvPr/>
          </p:nvSpPr>
          <p:spPr bwMode="auto">
            <a:xfrm>
              <a:off x="1944" y="2516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2" name="Line 126"/>
            <p:cNvSpPr>
              <a:spLocks noChangeShapeType="1"/>
            </p:cNvSpPr>
            <p:nvPr/>
          </p:nvSpPr>
          <p:spPr bwMode="auto">
            <a:xfrm>
              <a:off x="1060" y="313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3" name="Line 127"/>
            <p:cNvSpPr>
              <a:spLocks noChangeShapeType="1"/>
            </p:cNvSpPr>
            <p:nvPr/>
          </p:nvSpPr>
          <p:spPr bwMode="auto">
            <a:xfrm>
              <a:off x="1324" y="330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4" name="Line 128"/>
            <p:cNvSpPr>
              <a:spLocks noChangeShapeType="1"/>
            </p:cNvSpPr>
            <p:nvPr/>
          </p:nvSpPr>
          <p:spPr bwMode="auto">
            <a:xfrm>
              <a:off x="1160" y="3140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5" name="Line 129"/>
            <p:cNvSpPr>
              <a:spLocks noChangeShapeType="1"/>
            </p:cNvSpPr>
            <p:nvPr/>
          </p:nvSpPr>
          <p:spPr bwMode="auto">
            <a:xfrm>
              <a:off x="1164" y="33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6" name="Line 130"/>
            <p:cNvSpPr>
              <a:spLocks noChangeShapeType="1"/>
            </p:cNvSpPr>
            <p:nvPr/>
          </p:nvSpPr>
          <p:spPr bwMode="auto">
            <a:xfrm>
              <a:off x="1948" y="302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7" name="Line 131"/>
            <p:cNvSpPr>
              <a:spLocks noChangeShapeType="1"/>
            </p:cNvSpPr>
            <p:nvPr/>
          </p:nvSpPr>
          <p:spPr bwMode="auto">
            <a:xfrm>
              <a:off x="1844" y="336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8" name="Line 132"/>
            <p:cNvSpPr>
              <a:spLocks noChangeShapeType="1"/>
            </p:cNvSpPr>
            <p:nvPr/>
          </p:nvSpPr>
          <p:spPr bwMode="auto">
            <a:xfrm>
              <a:off x="1944" y="3028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9" name="Line 133"/>
            <p:cNvSpPr>
              <a:spLocks noChangeShapeType="1"/>
            </p:cNvSpPr>
            <p:nvPr/>
          </p:nvSpPr>
          <p:spPr bwMode="auto">
            <a:xfrm>
              <a:off x="1268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0" name="Line 134"/>
            <p:cNvSpPr>
              <a:spLocks noChangeShapeType="1"/>
            </p:cNvSpPr>
            <p:nvPr/>
          </p:nvSpPr>
          <p:spPr bwMode="auto">
            <a:xfrm>
              <a:off x="1060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1" name="Line 135"/>
            <p:cNvSpPr>
              <a:spLocks noChangeShapeType="1"/>
            </p:cNvSpPr>
            <p:nvPr/>
          </p:nvSpPr>
          <p:spPr bwMode="auto">
            <a:xfrm>
              <a:off x="1164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2" name="Line 136"/>
            <p:cNvSpPr>
              <a:spLocks noChangeShapeType="1"/>
            </p:cNvSpPr>
            <p:nvPr/>
          </p:nvSpPr>
          <p:spPr bwMode="auto">
            <a:xfrm>
              <a:off x="1324" y="34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3" name="Line 137"/>
            <p:cNvSpPr>
              <a:spLocks noChangeShapeType="1"/>
            </p:cNvSpPr>
            <p:nvPr/>
          </p:nvSpPr>
          <p:spPr bwMode="auto">
            <a:xfrm>
              <a:off x="1060" y="34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4" name="Line 138"/>
            <p:cNvSpPr>
              <a:spLocks noChangeShapeType="1"/>
            </p:cNvSpPr>
            <p:nvPr/>
          </p:nvSpPr>
          <p:spPr bwMode="auto">
            <a:xfrm>
              <a:off x="1164" y="341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5" name="Line 139"/>
            <p:cNvSpPr>
              <a:spLocks noChangeShapeType="1"/>
            </p:cNvSpPr>
            <p:nvPr/>
          </p:nvSpPr>
          <p:spPr bwMode="auto">
            <a:xfrm>
              <a:off x="748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6" name="Line 140"/>
            <p:cNvSpPr>
              <a:spLocks noChangeShapeType="1"/>
            </p:cNvSpPr>
            <p:nvPr/>
          </p:nvSpPr>
          <p:spPr bwMode="auto">
            <a:xfrm>
              <a:off x="644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7" name="Line 141"/>
            <p:cNvSpPr>
              <a:spLocks noChangeShapeType="1"/>
            </p:cNvSpPr>
            <p:nvPr/>
          </p:nvSpPr>
          <p:spPr bwMode="auto">
            <a:xfrm>
              <a:off x="748" y="27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8" name="Line 142"/>
            <p:cNvSpPr>
              <a:spLocks noChangeShapeType="1"/>
            </p:cNvSpPr>
            <p:nvPr/>
          </p:nvSpPr>
          <p:spPr bwMode="auto">
            <a:xfrm>
              <a:off x="644" y="27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9" name="Line 143"/>
            <p:cNvSpPr>
              <a:spLocks noChangeShapeType="1"/>
            </p:cNvSpPr>
            <p:nvPr/>
          </p:nvSpPr>
          <p:spPr bwMode="auto">
            <a:xfrm>
              <a:off x="748" y="313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0" name="Line 144"/>
            <p:cNvSpPr>
              <a:spLocks noChangeShapeType="1"/>
            </p:cNvSpPr>
            <p:nvPr/>
          </p:nvSpPr>
          <p:spPr bwMode="auto">
            <a:xfrm>
              <a:off x="644" y="313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1" name="Line 145"/>
            <p:cNvSpPr>
              <a:spLocks noChangeShapeType="1"/>
            </p:cNvSpPr>
            <p:nvPr/>
          </p:nvSpPr>
          <p:spPr bwMode="auto">
            <a:xfrm>
              <a:off x="748" y="34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2" name="Line 146"/>
            <p:cNvSpPr>
              <a:spLocks noChangeShapeType="1"/>
            </p:cNvSpPr>
            <p:nvPr/>
          </p:nvSpPr>
          <p:spPr bwMode="auto">
            <a:xfrm>
              <a:off x="644" y="34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3" name="Line 147"/>
            <p:cNvSpPr>
              <a:spLocks noChangeShapeType="1"/>
            </p:cNvSpPr>
            <p:nvPr/>
          </p:nvSpPr>
          <p:spPr bwMode="auto">
            <a:xfrm>
              <a:off x="2420" y="296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4" name="Line 148"/>
            <p:cNvSpPr>
              <a:spLocks noChangeShapeType="1"/>
            </p:cNvSpPr>
            <p:nvPr/>
          </p:nvSpPr>
          <p:spPr bwMode="auto">
            <a:xfrm>
              <a:off x="2524" y="296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5" name="Rectangle 149"/>
            <p:cNvSpPr>
              <a:spLocks noChangeArrowheads="1"/>
            </p:cNvSpPr>
            <p:nvPr/>
          </p:nvSpPr>
          <p:spPr bwMode="auto">
            <a:xfrm>
              <a:off x="1496" y="3272"/>
              <a:ext cx="46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</a:t>
              </a:r>
            </a:p>
          </p:txBody>
        </p:sp>
        <p:sp>
          <p:nvSpPr>
            <p:cNvPr id="183446" name="Rectangle 150"/>
            <p:cNvSpPr>
              <a:spLocks noChangeArrowheads="1"/>
            </p:cNvSpPr>
            <p:nvPr/>
          </p:nvSpPr>
          <p:spPr bwMode="auto">
            <a:xfrm>
              <a:off x="1456" y="2424"/>
              <a:ext cx="41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</a:t>
              </a:r>
            </a:p>
          </p:txBody>
        </p:sp>
        <p:sp>
          <p:nvSpPr>
            <p:cNvPr id="183447" name="Rectangle 151"/>
            <p:cNvSpPr>
              <a:spLocks noChangeArrowheads="1"/>
            </p:cNvSpPr>
            <p:nvPr/>
          </p:nvSpPr>
          <p:spPr bwMode="auto">
            <a:xfrm>
              <a:off x="480" y="2384"/>
              <a:ext cx="17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3448" name="Rectangle 152"/>
            <p:cNvSpPr>
              <a:spLocks noChangeArrowheads="1"/>
            </p:cNvSpPr>
            <p:nvPr/>
          </p:nvSpPr>
          <p:spPr bwMode="auto">
            <a:xfrm>
              <a:off x="488" y="2728"/>
              <a:ext cx="1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3449" name="Rectangle 153"/>
            <p:cNvSpPr>
              <a:spLocks noChangeArrowheads="1"/>
            </p:cNvSpPr>
            <p:nvPr/>
          </p:nvSpPr>
          <p:spPr bwMode="auto">
            <a:xfrm>
              <a:off x="496" y="3072"/>
              <a:ext cx="1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3450" name="Rectangle 154"/>
            <p:cNvSpPr>
              <a:spLocks noChangeArrowheads="1"/>
            </p:cNvSpPr>
            <p:nvPr/>
          </p:nvSpPr>
          <p:spPr bwMode="auto">
            <a:xfrm>
              <a:off x="488" y="3344"/>
              <a:ext cx="1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3451" name="Rectangle 155"/>
            <p:cNvSpPr>
              <a:spLocks noChangeArrowheads="1"/>
            </p:cNvSpPr>
            <p:nvPr/>
          </p:nvSpPr>
          <p:spPr bwMode="auto">
            <a:xfrm>
              <a:off x="2672" y="2880"/>
              <a:ext cx="1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</p:grpSp>
      <p:sp>
        <p:nvSpPr>
          <p:cNvPr id="183452" name="Rectangle 1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Conversion between forms (cont’d)</a:t>
            </a:r>
          </a:p>
        </p:txBody>
      </p:sp>
      <p:sp>
        <p:nvSpPr>
          <p:cNvPr id="183453" name="Rectangle 15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map AND/OR network to NOR/NOR network</a:t>
            </a:r>
          </a:p>
        </p:txBody>
      </p:sp>
      <p:grpSp>
        <p:nvGrpSpPr>
          <p:cNvPr id="183454" name="Group 158"/>
          <p:cNvGrpSpPr>
            <a:grpSpLocks/>
          </p:cNvGrpSpPr>
          <p:nvPr/>
        </p:nvGrpSpPr>
        <p:grpSpPr bwMode="auto">
          <a:xfrm>
            <a:off x="3124200" y="2057400"/>
            <a:ext cx="3733800" cy="1625600"/>
            <a:chOff x="480" y="1508"/>
            <a:chExt cx="2352" cy="1024"/>
          </a:xfrm>
        </p:grpSpPr>
        <p:sp>
          <p:nvSpPr>
            <p:cNvPr id="183455" name="Line 159"/>
            <p:cNvSpPr>
              <a:spLocks noChangeShapeType="1"/>
            </p:cNvSpPr>
            <p:nvPr/>
          </p:nvSpPr>
          <p:spPr bwMode="auto">
            <a:xfrm>
              <a:off x="936" y="15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56" name="Line 160"/>
            <p:cNvSpPr>
              <a:spLocks noChangeShapeType="1"/>
            </p:cNvSpPr>
            <p:nvPr/>
          </p:nvSpPr>
          <p:spPr bwMode="auto">
            <a:xfrm>
              <a:off x="936" y="19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57" name="Line 161"/>
            <p:cNvSpPr>
              <a:spLocks noChangeShapeType="1"/>
            </p:cNvSpPr>
            <p:nvPr/>
          </p:nvSpPr>
          <p:spPr bwMode="auto">
            <a:xfrm flipV="1">
              <a:off x="928" y="158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58" name="Arc 162"/>
            <p:cNvSpPr>
              <a:spLocks/>
            </p:cNvSpPr>
            <p:nvPr/>
          </p:nvSpPr>
          <p:spPr bwMode="auto">
            <a:xfrm>
              <a:off x="1228" y="1597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59" name="Arc 163"/>
            <p:cNvSpPr>
              <a:spLocks/>
            </p:cNvSpPr>
            <p:nvPr/>
          </p:nvSpPr>
          <p:spPr bwMode="auto">
            <a:xfrm>
              <a:off x="1232" y="1597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0" name="Arc 164"/>
            <p:cNvSpPr>
              <a:spLocks/>
            </p:cNvSpPr>
            <p:nvPr/>
          </p:nvSpPr>
          <p:spPr bwMode="auto">
            <a:xfrm>
              <a:off x="1228" y="1748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1" name="Arc 165"/>
            <p:cNvSpPr>
              <a:spLocks/>
            </p:cNvSpPr>
            <p:nvPr/>
          </p:nvSpPr>
          <p:spPr bwMode="auto">
            <a:xfrm>
              <a:off x="1232" y="1744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2" name="Line 166"/>
            <p:cNvSpPr>
              <a:spLocks noChangeShapeType="1"/>
            </p:cNvSpPr>
            <p:nvPr/>
          </p:nvSpPr>
          <p:spPr bwMode="auto">
            <a:xfrm>
              <a:off x="936" y="213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3" name="Line 167"/>
            <p:cNvSpPr>
              <a:spLocks noChangeShapeType="1"/>
            </p:cNvSpPr>
            <p:nvPr/>
          </p:nvSpPr>
          <p:spPr bwMode="auto">
            <a:xfrm>
              <a:off x="936" y="24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4" name="Line 168"/>
            <p:cNvSpPr>
              <a:spLocks noChangeShapeType="1"/>
            </p:cNvSpPr>
            <p:nvPr/>
          </p:nvSpPr>
          <p:spPr bwMode="auto">
            <a:xfrm flipV="1">
              <a:off x="928" y="212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5" name="Arc 169"/>
            <p:cNvSpPr>
              <a:spLocks/>
            </p:cNvSpPr>
            <p:nvPr/>
          </p:nvSpPr>
          <p:spPr bwMode="auto">
            <a:xfrm>
              <a:off x="1228" y="2133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6" name="Arc 170"/>
            <p:cNvSpPr>
              <a:spLocks/>
            </p:cNvSpPr>
            <p:nvPr/>
          </p:nvSpPr>
          <p:spPr bwMode="auto">
            <a:xfrm>
              <a:off x="1232" y="2133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7" name="Arc 171"/>
            <p:cNvSpPr>
              <a:spLocks/>
            </p:cNvSpPr>
            <p:nvPr/>
          </p:nvSpPr>
          <p:spPr bwMode="auto">
            <a:xfrm>
              <a:off x="1228" y="228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8" name="Arc 172"/>
            <p:cNvSpPr>
              <a:spLocks/>
            </p:cNvSpPr>
            <p:nvPr/>
          </p:nvSpPr>
          <p:spPr bwMode="auto">
            <a:xfrm>
              <a:off x="1232" y="2284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9" name="Arc 173"/>
            <p:cNvSpPr>
              <a:spLocks/>
            </p:cNvSpPr>
            <p:nvPr/>
          </p:nvSpPr>
          <p:spPr bwMode="auto">
            <a:xfrm>
              <a:off x="1792" y="1877"/>
              <a:ext cx="7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0" name="Arc 174"/>
            <p:cNvSpPr>
              <a:spLocks/>
            </p:cNvSpPr>
            <p:nvPr/>
          </p:nvSpPr>
          <p:spPr bwMode="auto">
            <a:xfrm>
              <a:off x="1792" y="1877"/>
              <a:ext cx="48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1" name="Arc 175"/>
            <p:cNvSpPr>
              <a:spLocks/>
            </p:cNvSpPr>
            <p:nvPr/>
          </p:nvSpPr>
          <p:spPr bwMode="auto">
            <a:xfrm>
              <a:off x="1820" y="2012"/>
              <a:ext cx="45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2" name="Arc 176"/>
            <p:cNvSpPr>
              <a:spLocks/>
            </p:cNvSpPr>
            <p:nvPr/>
          </p:nvSpPr>
          <p:spPr bwMode="auto">
            <a:xfrm>
              <a:off x="1792" y="2012"/>
              <a:ext cx="7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3" name="Line 177"/>
            <p:cNvSpPr>
              <a:spLocks noChangeShapeType="1"/>
            </p:cNvSpPr>
            <p:nvPr/>
          </p:nvSpPr>
          <p:spPr bwMode="auto">
            <a:xfrm>
              <a:off x="1832" y="19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4" name="Line 178"/>
            <p:cNvSpPr>
              <a:spLocks noChangeShapeType="1"/>
            </p:cNvSpPr>
            <p:nvPr/>
          </p:nvSpPr>
          <p:spPr bwMode="auto">
            <a:xfrm>
              <a:off x="1832" y="20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5" name="Line 179"/>
            <p:cNvSpPr>
              <a:spLocks noChangeShapeType="1"/>
            </p:cNvSpPr>
            <p:nvPr/>
          </p:nvSpPr>
          <p:spPr bwMode="auto">
            <a:xfrm>
              <a:off x="1704" y="19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6" name="Line 180"/>
            <p:cNvSpPr>
              <a:spLocks noChangeShapeType="1"/>
            </p:cNvSpPr>
            <p:nvPr/>
          </p:nvSpPr>
          <p:spPr bwMode="auto">
            <a:xfrm>
              <a:off x="1384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7" name="Line 181"/>
            <p:cNvSpPr>
              <a:spLocks noChangeShapeType="1"/>
            </p:cNvSpPr>
            <p:nvPr/>
          </p:nvSpPr>
          <p:spPr bwMode="auto">
            <a:xfrm>
              <a:off x="1512" y="17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8" name="Line 182"/>
            <p:cNvSpPr>
              <a:spLocks noChangeShapeType="1"/>
            </p:cNvSpPr>
            <p:nvPr/>
          </p:nvSpPr>
          <p:spPr bwMode="auto">
            <a:xfrm>
              <a:off x="1696" y="1764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9" name="Line 183"/>
            <p:cNvSpPr>
              <a:spLocks noChangeShapeType="1"/>
            </p:cNvSpPr>
            <p:nvPr/>
          </p:nvSpPr>
          <p:spPr bwMode="auto">
            <a:xfrm>
              <a:off x="1704" y="20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0" name="Line 184"/>
            <p:cNvSpPr>
              <a:spLocks noChangeShapeType="1"/>
            </p:cNvSpPr>
            <p:nvPr/>
          </p:nvSpPr>
          <p:spPr bwMode="auto">
            <a:xfrm>
              <a:off x="1384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1" name="Line 185"/>
            <p:cNvSpPr>
              <a:spLocks noChangeShapeType="1"/>
            </p:cNvSpPr>
            <p:nvPr/>
          </p:nvSpPr>
          <p:spPr bwMode="auto">
            <a:xfrm>
              <a:off x="1512" y="22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2" name="Line 186"/>
            <p:cNvSpPr>
              <a:spLocks noChangeShapeType="1"/>
            </p:cNvSpPr>
            <p:nvPr/>
          </p:nvSpPr>
          <p:spPr bwMode="auto">
            <a:xfrm>
              <a:off x="1696" y="2100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3" name="Line 187"/>
            <p:cNvSpPr>
              <a:spLocks noChangeShapeType="1"/>
            </p:cNvSpPr>
            <p:nvPr/>
          </p:nvSpPr>
          <p:spPr bwMode="auto">
            <a:xfrm>
              <a:off x="808" y="16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4" name="Line 188"/>
            <p:cNvSpPr>
              <a:spLocks noChangeShapeType="1"/>
            </p:cNvSpPr>
            <p:nvPr/>
          </p:nvSpPr>
          <p:spPr bwMode="auto">
            <a:xfrm>
              <a:off x="616" y="16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5" name="Line 189"/>
            <p:cNvSpPr>
              <a:spLocks noChangeShapeType="1"/>
            </p:cNvSpPr>
            <p:nvPr/>
          </p:nvSpPr>
          <p:spPr bwMode="auto">
            <a:xfrm>
              <a:off x="808" y="18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6" name="Line 190"/>
            <p:cNvSpPr>
              <a:spLocks noChangeShapeType="1"/>
            </p:cNvSpPr>
            <p:nvPr/>
          </p:nvSpPr>
          <p:spPr bwMode="auto">
            <a:xfrm>
              <a:off x="616" y="18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7" name="Line 191"/>
            <p:cNvSpPr>
              <a:spLocks noChangeShapeType="1"/>
            </p:cNvSpPr>
            <p:nvPr/>
          </p:nvSpPr>
          <p:spPr bwMode="auto">
            <a:xfrm>
              <a:off x="808" y="22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8" name="Line 192"/>
            <p:cNvSpPr>
              <a:spLocks noChangeShapeType="1"/>
            </p:cNvSpPr>
            <p:nvPr/>
          </p:nvSpPr>
          <p:spPr bwMode="auto">
            <a:xfrm>
              <a:off x="616" y="22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9" name="Line 193"/>
            <p:cNvSpPr>
              <a:spLocks noChangeShapeType="1"/>
            </p:cNvSpPr>
            <p:nvPr/>
          </p:nvSpPr>
          <p:spPr bwMode="auto">
            <a:xfrm>
              <a:off x="808" y="23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90" name="Line 194"/>
            <p:cNvSpPr>
              <a:spLocks noChangeShapeType="1"/>
            </p:cNvSpPr>
            <p:nvPr/>
          </p:nvSpPr>
          <p:spPr bwMode="auto">
            <a:xfrm>
              <a:off x="616" y="23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91" name="Line 195"/>
            <p:cNvSpPr>
              <a:spLocks noChangeShapeType="1"/>
            </p:cNvSpPr>
            <p:nvPr/>
          </p:nvSpPr>
          <p:spPr bwMode="auto">
            <a:xfrm>
              <a:off x="2280" y="20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92" name="Line 196"/>
            <p:cNvSpPr>
              <a:spLocks noChangeShapeType="1"/>
            </p:cNvSpPr>
            <p:nvPr/>
          </p:nvSpPr>
          <p:spPr bwMode="auto">
            <a:xfrm>
              <a:off x="2408" y="20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93" name="Rectangle 197"/>
            <p:cNvSpPr>
              <a:spLocks noChangeArrowheads="1"/>
            </p:cNvSpPr>
            <p:nvPr/>
          </p:nvSpPr>
          <p:spPr bwMode="auto">
            <a:xfrm>
              <a:off x="480" y="1508"/>
              <a:ext cx="17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3494" name="Rectangle 198"/>
            <p:cNvSpPr>
              <a:spLocks noChangeArrowheads="1"/>
            </p:cNvSpPr>
            <p:nvPr/>
          </p:nvSpPr>
          <p:spPr bwMode="auto">
            <a:xfrm>
              <a:off x="496" y="1780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3495" name="Rectangle 199"/>
            <p:cNvSpPr>
              <a:spLocks noChangeArrowheads="1"/>
            </p:cNvSpPr>
            <p:nvPr/>
          </p:nvSpPr>
          <p:spPr bwMode="auto">
            <a:xfrm>
              <a:off x="496" y="2060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3496" name="Rectangle 200"/>
            <p:cNvSpPr>
              <a:spLocks noChangeArrowheads="1"/>
            </p:cNvSpPr>
            <p:nvPr/>
          </p:nvSpPr>
          <p:spPr bwMode="auto">
            <a:xfrm>
              <a:off x="496" y="2308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3497" name="Rectangle 201"/>
            <p:cNvSpPr>
              <a:spLocks noChangeArrowheads="1"/>
            </p:cNvSpPr>
            <p:nvPr/>
          </p:nvSpPr>
          <p:spPr bwMode="auto">
            <a:xfrm>
              <a:off x="2672" y="1916"/>
              <a:ext cx="1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C5F2-023C-464C-A36D-4F2A7F35F42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870200" y="4356100"/>
            <a:ext cx="37338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Z = {  [ (A’ + B’)’ + (C’ + D’)’  ]’  }’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= {     (A’ + B’)  •  (C’ + D’)      }’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=       (A’ + B’)’ + (C’ + D’)’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=       (A  •  B)  +  (C  •  D)   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ZapfDingbats" pitchFamily="82" charset="2"/>
              </a:rPr>
              <a:t>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Conversion between forms (cont’d)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verify equivalence of two forms</a:t>
            </a:r>
          </a:p>
        </p:txBody>
      </p:sp>
      <p:grpSp>
        <p:nvGrpSpPr>
          <p:cNvPr id="185349" name="Group 5"/>
          <p:cNvGrpSpPr>
            <a:grpSpLocks/>
          </p:cNvGrpSpPr>
          <p:nvPr/>
        </p:nvGrpSpPr>
        <p:grpSpPr bwMode="auto">
          <a:xfrm>
            <a:off x="609600" y="2336800"/>
            <a:ext cx="3733800" cy="1625600"/>
            <a:chOff x="480" y="1508"/>
            <a:chExt cx="2352" cy="1024"/>
          </a:xfrm>
        </p:grpSpPr>
        <p:sp>
          <p:nvSpPr>
            <p:cNvPr id="185350" name="Line 6"/>
            <p:cNvSpPr>
              <a:spLocks noChangeShapeType="1"/>
            </p:cNvSpPr>
            <p:nvPr/>
          </p:nvSpPr>
          <p:spPr bwMode="auto">
            <a:xfrm>
              <a:off x="936" y="15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1" name="Line 7"/>
            <p:cNvSpPr>
              <a:spLocks noChangeShapeType="1"/>
            </p:cNvSpPr>
            <p:nvPr/>
          </p:nvSpPr>
          <p:spPr bwMode="auto">
            <a:xfrm>
              <a:off x="936" y="19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2" name="Line 8"/>
            <p:cNvSpPr>
              <a:spLocks noChangeShapeType="1"/>
            </p:cNvSpPr>
            <p:nvPr/>
          </p:nvSpPr>
          <p:spPr bwMode="auto">
            <a:xfrm flipV="1">
              <a:off x="928" y="158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3" name="Arc 9"/>
            <p:cNvSpPr>
              <a:spLocks/>
            </p:cNvSpPr>
            <p:nvPr/>
          </p:nvSpPr>
          <p:spPr bwMode="auto">
            <a:xfrm>
              <a:off x="1228" y="1597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4" name="Arc 10"/>
            <p:cNvSpPr>
              <a:spLocks/>
            </p:cNvSpPr>
            <p:nvPr/>
          </p:nvSpPr>
          <p:spPr bwMode="auto">
            <a:xfrm>
              <a:off x="1232" y="1597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5" name="Arc 11"/>
            <p:cNvSpPr>
              <a:spLocks/>
            </p:cNvSpPr>
            <p:nvPr/>
          </p:nvSpPr>
          <p:spPr bwMode="auto">
            <a:xfrm>
              <a:off x="1228" y="1748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6" name="Arc 12"/>
            <p:cNvSpPr>
              <a:spLocks/>
            </p:cNvSpPr>
            <p:nvPr/>
          </p:nvSpPr>
          <p:spPr bwMode="auto">
            <a:xfrm>
              <a:off x="1232" y="1744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>
              <a:off x="936" y="213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8" name="Line 14"/>
            <p:cNvSpPr>
              <a:spLocks noChangeShapeType="1"/>
            </p:cNvSpPr>
            <p:nvPr/>
          </p:nvSpPr>
          <p:spPr bwMode="auto">
            <a:xfrm>
              <a:off x="936" y="24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V="1">
              <a:off x="928" y="212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0" name="Arc 16"/>
            <p:cNvSpPr>
              <a:spLocks/>
            </p:cNvSpPr>
            <p:nvPr/>
          </p:nvSpPr>
          <p:spPr bwMode="auto">
            <a:xfrm>
              <a:off x="1228" y="2133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1" name="Arc 17"/>
            <p:cNvSpPr>
              <a:spLocks/>
            </p:cNvSpPr>
            <p:nvPr/>
          </p:nvSpPr>
          <p:spPr bwMode="auto">
            <a:xfrm>
              <a:off x="1232" y="2133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2" name="Arc 18"/>
            <p:cNvSpPr>
              <a:spLocks/>
            </p:cNvSpPr>
            <p:nvPr/>
          </p:nvSpPr>
          <p:spPr bwMode="auto">
            <a:xfrm>
              <a:off x="1228" y="228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3" name="Arc 19"/>
            <p:cNvSpPr>
              <a:spLocks/>
            </p:cNvSpPr>
            <p:nvPr/>
          </p:nvSpPr>
          <p:spPr bwMode="auto">
            <a:xfrm>
              <a:off x="1232" y="2284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4" name="Arc 20"/>
            <p:cNvSpPr>
              <a:spLocks/>
            </p:cNvSpPr>
            <p:nvPr/>
          </p:nvSpPr>
          <p:spPr bwMode="auto">
            <a:xfrm>
              <a:off x="1792" y="1877"/>
              <a:ext cx="7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5" name="Arc 21"/>
            <p:cNvSpPr>
              <a:spLocks/>
            </p:cNvSpPr>
            <p:nvPr/>
          </p:nvSpPr>
          <p:spPr bwMode="auto">
            <a:xfrm>
              <a:off x="1792" y="1877"/>
              <a:ext cx="48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6" name="Arc 22"/>
            <p:cNvSpPr>
              <a:spLocks/>
            </p:cNvSpPr>
            <p:nvPr/>
          </p:nvSpPr>
          <p:spPr bwMode="auto">
            <a:xfrm>
              <a:off x="1820" y="2012"/>
              <a:ext cx="45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7" name="Arc 23"/>
            <p:cNvSpPr>
              <a:spLocks/>
            </p:cNvSpPr>
            <p:nvPr/>
          </p:nvSpPr>
          <p:spPr bwMode="auto">
            <a:xfrm>
              <a:off x="1792" y="2012"/>
              <a:ext cx="7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8" name="Line 24"/>
            <p:cNvSpPr>
              <a:spLocks noChangeShapeType="1"/>
            </p:cNvSpPr>
            <p:nvPr/>
          </p:nvSpPr>
          <p:spPr bwMode="auto">
            <a:xfrm>
              <a:off x="1832" y="19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9" name="Line 25"/>
            <p:cNvSpPr>
              <a:spLocks noChangeShapeType="1"/>
            </p:cNvSpPr>
            <p:nvPr/>
          </p:nvSpPr>
          <p:spPr bwMode="auto">
            <a:xfrm>
              <a:off x="1832" y="20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0" name="Line 26"/>
            <p:cNvSpPr>
              <a:spLocks noChangeShapeType="1"/>
            </p:cNvSpPr>
            <p:nvPr/>
          </p:nvSpPr>
          <p:spPr bwMode="auto">
            <a:xfrm>
              <a:off x="1704" y="19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1" name="Line 27"/>
            <p:cNvSpPr>
              <a:spLocks noChangeShapeType="1"/>
            </p:cNvSpPr>
            <p:nvPr/>
          </p:nvSpPr>
          <p:spPr bwMode="auto">
            <a:xfrm>
              <a:off x="1384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2" name="Line 28"/>
            <p:cNvSpPr>
              <a:spLocks noChangeShapeType="1"/>
            </p:cNvSpPr>
            <p:nvPr/>
          </p:nvSpPr>
          <p:spPr bwMode="auto">
            <a:xfrm>
              <a:off x="1512" y="17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3" name="Line 29"/>
            <p:cNvSpPr>
              <a:spLocks noChangeShapeType="1"/>
            </p:cNvSpPr>
            <p:nvPr/>
          </p:nvSpPr>
          <p:spPr bwMode="auto">
            <a:xfrm>
              <a:off x="1696" y="1764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4" name="Line 30"/>
            <p:cNvSpPr>
              <a:spLocks noChangeShapeType="1"/>
            </p:cNvSpPr>
            <p:nvPr/>
          </p:nvSpPr>
          <p:spPr bwMode="auto">
            <a:xfrm>
              <a:off x="1704" y="20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>
              <a:off x="1384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6" name="Line 32"/>
            <p:cNvSpPr>
              <a:spLocks noChangeShapeType="1"/>
            </p:cNvSpPr>
            <p:nvPr/>
          </p:nvSpPr>
          <p:spPr bwMode="auto">
            <a:xfrm>
              <a:off x="1512" y="22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7" name="Line 33"/>
            <p:cNvSpPr>
              <a:spLocks noChangeShapeType="1"/>
            </p:cNvSpPr>
            <p:nvPr/>
          </p:nvSpPr>
          <p:spPr bwMode="auto">
            <a:xfrm>
              <a:off x="1696" y="2100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>
              <a:off x="808" y="16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9" name="Line 35"/>
            <p:cNvSpPr>
              <a:spLocks noChangeShapeType="1"/>
            </p:cNvSpPr>
            <p:nvPr/>
          </p:nvSpPr>
          <p:spPr bwMode="auto">
            <a:xfrm>
              <a:off x="616" y="16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0" name="Line 36"/>
            <p:cNvSpPr>
              <a:spLocks noChangeShapeType="1"/>
            </p:cNvSpPr>
            <p:nvPr/>
          </p:nvSpPr>
          <p:spPr bwMode="auto">
            <a:xfrm>
              <a:off x="808" y="18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1" name="Line 37"/>
            <p:cNvSpPr>
              <a:spLocks noChangeShapeType="1"/>
            </p:cNvSpPr>
            <p:nvPr/>
          </p:nvSpPr>
          <p:spPr bwMode="auto">
            <a:xfrm>
              <a:off x="616" y="18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2" name="Line 38"/>
            <p:cNvSpPr>
              <a:spLocks noChangeShapeType="1"/>
            </p:cNvSpPr>
            <p:nvPr/>
          </p:nvSpPr>
          <p:spPr bwMode="auto">
            <a:xfrm>
              <a:off x="808" y="22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3" name="Line 39"/>
            <p:cNvSpPr>
              <a:spLocks noChangeShapeType="1"/>
            </p:cNvSpPr>
            <p:nvPr/>
          </p:nvSpPr>
          <p:spPr bwMode="auto">
            <a:xfrm>
              <a:off x="616" y="22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4" name="Line 40"/>
            <p:cNvSpPr>
              <a:spLocks noChangeShapeType="1"/>
            </p:cNvSpPr>
            <p:nvPr/>
          </p:nvSpPr>
          <p:spPr bwMode="auto">
            <a:xfrm>
              <a:off x="808" y="23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5" name="Line 41"/>
            <p:cNvSpPr>
              <a:spLocks noChangeShapeType="1"/>
            </p:cNvSpPr>
            <p:nvPr/>
          </p:nvSpPr>
          <p:spPr bwMode="auto">
            <a:xfrm>
              <a:off x="616" y="23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6" name="Line 42"/>
            <p:cNvSpPr>
              <a:spLocks noChangeShapeType="1"/>
            </p:cNvSpPr>
            <p:nvPr/>
          </p:nvSpPr>
          <p:spPr bwMode="auto">
            <a:xfrm>
              <a:off x="2280" y="20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7" name="Line 43"/>
            <p:cNvSpPr>
              <a:spLocks noChangeShapeType="1"/>
            </p:cNvSpPr>
            <p:nvPr/>
          </p:nvSpPr>
          <p:spPr bwMode="auto">
            <a:xfrm>
              <a:off x="2408" y="20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8" name="Rectangle 44"/>
            <p:cNvSpPr>
              <a:spLocks noChangeArrowheads="1"/>
            </p:cNvSpPr>
            <p:nvPr/>
          </p:nvSpPr>
          <p:spPr bwMode="auto">
            <a:xfrm>
              <a:off x="480" y="1508"/>
              <a:ext cx="17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5389" name="Rectangle 45"/>
            <p:cNvSpPr>
              <a:spLocks noChangeArrowheads="1"/>
            </p:cNvSpPr>
            <p:nvPr/>
          </p:nvSpPr>
          <p:spPr bwMode="auto">
            <a:xfrm>
              <a:off x="496" y="1780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5390" name="Rectangle 46"/>
            <p:cNvSpPr>
              <a:spLocks noChangeArrowheads="1"/>
            </p:cNvSpPr>
            <p:nvPr/>
          </p:nvSpPr>
          <p:spPr bwMode="auto">
            <a:xfrm>
              <a:off x="496" y="2060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5391" name="Rectangle 47"/>
            <p:cNvSpPr>
              <a:spLocks noChangeArrowheads="1"/>
            </p:cNvSpPr>
            <p:nvPr/>
          </p:nvSpPr>
          <p:spPr bwMode="auto">
            <a:xfrm>
              <a:off x="496" y="2308"/>
              <a:ext cx="1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5392" name="Rectangle 48"/>
            <p:cNvSpPr>
              <a:spLocks noChangeArrowheads="1"/>
            </p:cNvSpPr>
            <p:nvPr/>
          </p:nvSpPr>
          <p:spPr bwMode="auto">
            <a:xfrm>
              <a:off x="2672" y="1916"/>
              <a:ext cx="1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</p:grpSp>
      <p:grpSp>
        <p:nvGrpSpPr>
          <p:cNvPr id="185393" name="Group 49"/>
          <p:cNvGrpSpPr>
            <a:grpSpLocks/>
          </p:cNvGrpSpPr>
          <p:nvPr/>
        </p:nvGrpSpPr>
        <p:grpSpPr bwMode="auto">
          <a:xfrm>
            <a:off x="5105400" y="2209800"/>
            <a:ext cx="3606800" cy="2082800"/>
            <a:chOff x="3120" y="2320"/>
            <a:chExt cx="2272" cy="1312"/>
          </a:xfrm>
        </p:grpSpPr>
        <p:sp>
          <p:nvSpPr>
            <p:cNvPr id="185394" name="Line 50"/>
            <p:cNvSpPr>
              <a:spLocks noChangeShapeType="1"/>
            </p:cNvSpPr>
            <p:nvPr/>
          </p:nvSpPr>
          <p:spPr bwMode="auto">
            <a:xfrm>
              <a:off x="3564" y="239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5" name="Line 51"/>
            <p:cNvSpPr>
              <a:spLocks noChangeShapeType="1"/>
            </p:cNvSpPr>
            <p:nvPr/>
          </p:nvSpPr>
          <p:spPr bwMode="auto">
            <a:xfrm>
              <a:off x="3564" y="2664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6" name="Line 52"/>
            <p:cNvSpPr>
              <a:spLocks noChangeShapeType="1"/>
            </p:cNvSpPr>
            <p:nvPr/>
          </p:nvSpPr>
          <p:spPr bwMode="auto">
            <a:xfrm>
              <a:off x="3560" y="2396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7" name="Arc 53"/>
            <p:cNvSpPr>
              <a:spLocks/>
            </p:cNvSpPr>
            <p:nvPr/>
          </p:nvSpPr>
          <p:spPr bwMode="auto">
            <a:xfrm>
              <a:off x="3808" y="2401"/>
              <a:ext cx="112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8" name="Arc 54"/>
            <p:cNvSpPr>
              <a:spLocks/>
            </p:cNvSpPr>
            <p:nvPr/>
          </p:nvSpPr>
          <p:spPr bwMode="auto">
            <a:xfrm>
              <a:off x="3808" y="2397"/>
              <a:ext cx="12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9" name="Arc 55"/>
            <p:cNvSpPr>
              <a:spLocks/>
            </p:cNvSpPr>
            <p:nvPr/>
          </p:nvSpPr>
          <p:spPr bwMode="auto">
            <a:xfrm>
              <a:off x="3808" y="2528"/>
              <a:ext cx="112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0" name="Arc 56"/>
            <p:cNvSpPr>
              <a:spLocks/>
            </p:cNvSpPr>
            <p:nvPr/>
          </p:nvSpPr>
          <p:spPr bwMode="auto">
            <a:xfrm>
              <a:off x="3808" y="2524"/>
              <a:ext cx="12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1" name="Oval 57"/>
            <p:cNvSpPr>
              <a:spLocks noChangeArrowheads="1"/>
            </p:cNvSpPr>
            <p:nvPr/>
          </p:nvSpPr>
          <p:spPr bwMode="auto">
            <a:xfrm>
              <a:off x="3512" y="2456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2" name="Oval 58"/>
            <p:cNvSpPr>
              <a:spLocks noChangeArrowheads="1"/>
            </p:cNvSpPr>
            <p:nvPr/>
          </p:nvSpPr>
          <p:spPr bwMode="auto">
            <a:xfrm>
              <a:off x="3508" y="245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3" name="Oval 59"/>
            <p:cNvSpPr>
              <a:spLocks noChangeArrowheads="1"/>
            </p:cNvSpPr>
            <p:nvPr/>
          </p:nvSpPr>
          <p:spPr bwMode="auto">
            <a:xfrm>
              <a:off x="3512" y="2568"/>
              <a:ext cx="32" cy="4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4" name="Oval 60"/>
            <p:cNvSpPr>
              <a:spLocks noChangeArrowheads="1"/>
            </p:cNvSpPr>
            <p:nvPr/>
          </p:nvSpPr>
          <p:spPr bwMode="auto">
            <a:xfrm>
              <a:off x="3508" y="256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5" name="Line 61"/>
            <p:cNvSpPr>
              <a:spLocks noChangeShapeType="1"/>
            </p:cNvSpPr>
            <p:nvPr/>
          </p:nvSpPr>
          <p:spPr bwMode="auto">
            <a:xfrm>
              <a:off x="3612" y="324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6" name="Line 62"/>
            <p:cNvSpPr>
              <a:spLocks noChangeShapeType="1"/>
            </p:cNvSpPr>
            <p:nvPr/>
          </p:nvSpPr>
          <p:spPr bwMode="auto">
            <a:xfrm>
              <a:off x="3612" y="351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7" name="Line 63"/>
            <p:cNvSpPr>
              <a:spLocks noChangeShapeType="1"/>
            </p:cNvSpPr>
            <p:nvPr/>
          </p:nvSpPr>
          <p:spPr bwMode="auto">
            <a:xfrm>
              <a:off x="3608" y="32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8" name="Arc 64"/>
            <p:cNvSpPr>
              <a:spLocks/>
            </p:cNvSpPr>
            <p:nvPr/>
          </p:nvSpPr>
          <p:spPr bwMode="auto">
            <a:xfrm>
              <a:off x="3860" y="3257"/>
              <a:ext cx="11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9" name="Arc 65"/>
            <p:cNvSpPr>
              <a:spLocks/>
            </p:cNvSpPr>
            <p:nvPr/>
          </p:nvSpPr>
          <p:spPr bwMode="auto">
            <a:xfrm>
              <a:off x="3860" y="3245"/>
              <a:ext cx="1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0" name="Arc 66"/>
            <p:cNvSpPr>
              <a:spLocks/>
            </p:cNvSpPr>
            <p:nvPr/>
          </p:nvSpPr>
          <p:spPr bwMode="auto">
            <a:xfrm>
              <a:off x="3860" y="3376"/>
              <a:ext cx="11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1" name="Arc 67"/>
            <p:cNvSpPr>
              <a:spLocks/>
            </p:cNvSpPr>
            <p:nvPr/>
          </p:nvSpPr>
          <p:spPr bwMode="auto">
            <a:xfrm>
              <a:off x="3860" y="3380"/>
              <a:ext cx="12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2" name="Oval 68"/>
            <p:cNvSpPr>
              <a:spLocks noChangeArrowheads="1"/>
            </p:cNvSpPr>
            <p:nvPr/>
          </p:nvSpPr>
          <p:spPr bwMode="auto">
            <a:xfrm>
              <a:off x="3568" y="3312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3" name="Oval 69"/>
            <p:cNvSpPr>
              <a:spLocks noChangeArrowheads="1"/>
            </p:cNvSpPr>
            <p:nvPr/>
          </p:nvSpPr>
          <p:spPr bwMode="auto">
            <a:xfrm>
              <a:off x="3564" y="3300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4" name="Oval 70"/>
            <p:cNvSpPr>
              <a:spLocks noChangeArrowheads="1"/>
            </p:cNvSpPr>
            <p:nvPr/>
          </p:nvSpPr>
          <p:spPr bwMode="auto">
            <a:xfrm>
              <a:off x="3568" y="3424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5" name="Oval 71"/>
            <p:cNvSpPr>
              <a:spLocks noChangeArrowheads="1"/>
            </p:cNvSpPr>
            <p:nvPr/>
          </p:nvSpPr>
          <p:spPr bwMode="auto">
            <a:xfrm>
              <a:off x="3564" y="3412"/>
              <a:ext cx="40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6" name="Arc 72"/>
            <p:cNvSpPr>
              <a:spLocks/>
            </p:cNvSpPr>
            <p:nvPr/>
          </p:nvSpPr>
          <p:spPr bwMode="auto">
            <a:xfrm>
              <a:off x="4196" y="2980"/>
              <a:ext cx="356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7" name="Arc 73"/>
            <p:cNvSpPr>
              <a:spLocks/>
            </p:cNvSpPr>
            <p:nvPr/>
          </p:nvSpPr>
          <p:spPr bwMode="auto">
            <a:xfrm>
              <a:off x="4196" y="2984"/>
              <a:ext cx="3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8" name="Arc 74"/>
            <p:cNvSpPr>
              <a:spLocks/>
            </p:cNvSpPr>
            <p:nvPr/>
          </p:nvSpPr>
          <p:spPr bwMode="auto">
            <a:xfrm>
              <a:off x="4196" y="2865"/>
              <a:ext cx="356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9" name="Arc 75"/>
            <p:cNvSpPr>
              <a:spLocks/>
            </p:cNvSpPr>
            <p:nvPr/>
          </p:nvSpPr>
          <p:spPr bwMode="auto">
            <a:xfrm>
              <a:off x="4196" y="2861"/>
              <a:ext cx="36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0" name="Arc 76"/>
            <p:cNvSpPr>
              <a:spLocks/>
            </p:cNvSpPr>
            <p:nvPr/>
          </p:nvSpPr>
          <p:spPr bwMode="auto">
            <a:xfrm>
              <a:off x="4192" y="2865"/>
              <a:ext cx="3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1" name="Arc 77"/>
            <p:cNvSpPr>
              <a:spLocks/>
            </p:cNvSpPr>
            <p:nvPr/>
          </p:nvSpPr>
          <p:spPr bwMode="auto">
            <a:xfrm>
              <a:off x="4192" y="2861"/>
              <a:ext cx="36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2" name="Arc 78"/>
            <p:cNvSpPr>
              <a:spLocks/>
            </p:cNvSpPr>
            <p:nvPr/>
          </p:nvSpPr>
          <p:spPr bwMode="auto">
            <a:xfrm>
              <a:off x="4204" y="2980"/>
              <a:ext cx="2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3" name="Arc 79"/>
            <p:cNvSpPr>
              <a:spLocks/>
            </p:cNvSpPr>
            <p:nvPr/>
          </p:nvSpPr>
          <p:spPr bwMode="auto">
            <a:xfrm>
              <a:off x="4204" y="2980"/>
              <a:ext cx="2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4" name="Line 80"/>
            <p:cNvSpPr>
              <a:spLocks noChangeShapeType="1"/>
            </p:cNvSpPr>
            <p:nvPr/>
          </p:nvSpPr>
          <p:spPr bwMode="auto">
            <a:xfrm>
              <a:off x="4188" y="292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5" name="Line 81"/>
            <p:cNvSpPr>
              <a:spLocks noChangeShapeType="1"/>
            </p:cNvSpPr>
            <p:nvPr/>
          </p:nvSpPr>
          <p:spPr bwMode="auto">
            <a:xfrm>
              <a:off x="4188" y="304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6" name="Oval 82"/>
            <p:cNvSpPr>
              <a:spLocks noChangeArrowheads="1"/>
            </p:cNvSpPr>
            <p:nvPr/>
          </p:nvSpPr>
          <p:spPr bwMode="auto">
            <a:xfrm>
              <a:off x="4560" y="2968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7" name="Oval 83"/>
            <p:cNvSpPr>
              <a:spLocks noChangeArrowheads="1"/>
            </p:cNvSpPr>
            <p:nvPr/>
          </p:nvSpPr>
          <p:spPr bwMode="auto">
            <a:xfrm>
              <a:off x="4556" y="2964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8" name="Line 84"/>
            <p:cNvSpPr>
              <a:spLocks noChangeShapeType="1"/>
            </p:cNvSpPr>
            <p:nvPr/>
          </p:nvSpPr>
          <p:spPr bwMode="auto">
            <a:xfrm>
              <a:off x="4868" y="2868"/>
              <a:ext cx="144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9" name="Line 85"/>
            <p:cNvSpPr>
              <a:spLocks noChangeShapeType="1"/>
            </p:cNvSpPr>
            <p:nvPr/>
          </p:nvSpPr>
          <p:spPr bwMode="auto">
            <a:xfrm flipV="1">
              <a:off x="4868" y="2980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0" name="Line 86"/>
            <p:cNvSpPr>
              <a:spLocks noChangeShapeType="1"/>
            </p:cNvSpPr>
            <p:nvPr/>
          </p:nvSpPr>
          <p:spPr bwMode="auto">
            <a:xfrm>
              <a:off x="4864" y="286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1" name="Oval 87"/>
            <p:cNvSpPr>
              <a:spLocks noChangeArrowheads="1"/>
            </p:cNvSpPr>
            <p:nvPr/>
          </p:nvSpPr>
          <p:spPr bwMode="auto">
            <a:xfrm>
              <a:off x="4816" y="2968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2" name="Oval 88"/>
            <p:cNvSpPr>
              <a:spLocks noChangeArrowheads="1"/>
            </p:cNvSpPr>
            <p:nvPr/>
          </p:nvSpPr>
          <p:spPr bwMode="auto">
            <a:xfrm>
              <a:off x="4812" y="296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3" name="Line 89"/>
            <p:cNvSpPr>
              <a:spLocks noChangeShapeType="1"/>
            </p:cNvSpPr>
            <p:nvPr/>
          </p:nvSpPr>
          <p:spPr bwMode="auto">
            <a:xfrm>
              <a:off x="3300" y="2472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4" name="Line 90"/>
            <p:cNvSpPr>
              <a:spLocks noChangeShapeType="1"/>
            </p:cNvSpPr>
            <p:nvPr/>
          </p:nvSpPr>
          <p:spPr bwMode="auto">
            <a:xfrm>
              <a:off x="3300" y="258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5" name="Line 91"/>
            <p:cNvSpPr>
              <a:spLocks noChangeShapeType="1"/>
            </p:cNvSpPr>
            <p:nvPr/>
          </p:nvSpPr>
          <p:spPr bwMode="auto">
            <a:xfrm>
              <a:off x="3460" y="332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6" name="Line 92"/>
            <p:cNvSpPr>
              <a:spLocks noChangeShapeType="1"/>
            </p:cNvSpPr>
            <p:nvPr/>
          </p:nvSpPr>
          <p:spPr bwMode="auto">
            <a:xfrm>
              <a:off x="3300" y="3320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7" name="Line 93"/>
            <p:cNvSpPr>
              <a:spLocks noChangeShapeType="1"/>
            </p:cNvSpPr>
            <p:nvPr/>
          </p:nvSpPr>
          <p:spPr bwMode="auto">
            <a:xfrm>
              <a:off x="3460" y="343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8" name="Line 94"/>
            <p:cNvSpPr>
              <a:spLocks noChangeShapeType="1"/>
            </p:cNvSpPr>
            <p:nvPr/>
          </p:nvSpPr>
          <p:spPr bwMode="auto">
            <a:xfrm>
              <a:off x="3300" y="343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9" name="Line 95"/>
            <p:cNvSpPr>
              <a:spLocks noChangeShapeType="1"/>
            </p:cNvSpPr>
            <p:nvPr/>
          </p:nvSpPr>
          <p:spPr bwMode="auto">
            <a:xfrm>
              <a:off x="3924" y="252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0" name="Line 96"/>
            <p:cNvSpPr>
              <a:spLocks noChangeShapeType="1"/>
            </p:cNvSpPr>
            <p:nvPr/>
          </p:nvSpPr>
          <p:spPr bwMode="auto">
            <a:xfrm>
              <a:off x="4084" y="292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1" name="Line 97"/>
            <p:cNvSpPr>
              <a:spLocks noChangeShapeType="1"/>
            </p:cNvSpPr>
            <p:nvPr/>
          </p:nvSpPr>
          <p:spPr bwMode="auto">
            <a:xfrm>
              <a:off x="4028" y="252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2" name="Line 98"/>
            <p:cNvSpPr>
              <a:spLocks noChangeShapeType="1"/>
            </p:cNvSpPr>
            <p:nvPr/>
          </p:nvSpPr>
          <p:spPr bwMode="auto">
            <a:xfrm>
              <a:off x="4080" y="2532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3" name="Line 99"/>
            <p:cNvSpPr>
              <a:spLocks noChangeShapeType="1"/>
            </p:cNvSpPr>
            <p:nvPr/>
          </p:nvSpPr>
          <p:spPr bwMode="auto">
            <a:xfrm>
              <a:off x="3980" y="337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4" name="Line 100"/>
            <p:cNvSpPr>
              <a:spLocks noChangeShapeType="1"/>
            </p:cNvSpPr>
            <p:nvPr/>
          </p:nvSpPr>
          <p:spPr bwMode="auto">
            <a:xfrm>
              <a:off x="4084" y="304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5" name="Line 101"/>
            <p:cNvSpPr>
              <a:spLocks noChangeShapeType="1"/>
            </p:cNvSpPr>
            <p:nvPr/>
          </p:nvSpPr>
          <p:spPr bwMode="auto">
            <a:xfrm>
              <a:off x="4080" y="3044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6" name="Line 102"/>
            <p:cNvSpPr>
              <a:spLocks noChangeShapeType="1"/>
            </p:cNvSpPr>
            <p:nvPr/>
          </p:nvSpPr>
          <p:spPr bwMode="auto">
            <a:xfrm>
              <a:off x="4604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7" name="Line 103"/>
            <p:cNvSpPr>
              <a:spLocks noChangeShapeType="1"/>
            </p:cNvSpPr>
            <p:nvPr/>
          </p:nvSpPr>
          <p:spPr bwMode="auto">
            <a:xfrm>
              <a:off x="4708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8" name="Line 104"/>
            <p:cNvSpPr>
              <a:spLocks noChangeShapeType="1"/>
            </p:cNvSpPr>
            <p:nvPr/>
          </p:nvSpPr>
          <p:spPr bwMode="auto">
            <a:xfrm>
              <a:off x="5020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9" name="Line 105"/>
            <p:cNvSpPr>
              <a:spLocks noChangeShapeType="1"/>
            </p:cNvSpPr>
            <p:nvPr/>
          </p:nvSpPr>
          <p:spPr bwMode="auto">
            <a:xfrm>
              <a:off x="5124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50" name="Rectangle 106"/>
            <p:cNvSpPr>
              <a:spLocks noChangeArrowheads="1"/>
            </p:cNvSpPr>
            <p:nvPr/>
          </p:nvSpPr>
          <p:spPr bwMode="auto">
            <a:xfrm>
              <a:off x="3576" y="2456"/>
              <a:ext cx="41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</a:t>
              </a:r>
            </a:p>
          </p:txBody>
        </p:sp>
        <p:sp>
          <p:nvSpPr>
            <p:cNvPr id="185451" name="Rectangle 107"/>
            <p:cNvSpPr>
              <a:spLocks noChangeArrowheads="1"/>
            </p:cNvSpPr>
            <p:nvPr/>
          </p:nvSpPr>
          <p:spPr bwMode="auto">
            <a:xfrm>
              <a:off x="3624" y="3288"/>
              <a:ext cx="41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</a:t>
              </a:r>
            </a:p>
          </p:txBody>
        </p:sp>
        <p:sp>
          <p:nvSpPr>
            <p:cNvPr id="185452" name="Rectangle 108"/>
            <p:cNvSpPr>
              <a:spLocks noChangeArrowheads="1"/>
            </p:cNvSpPr>
            <p:nvPr/>
          </p:nvSpPr>
          <p:spPr bwMode="auto">
            <a:xfrm>
              <a:off x="4208" y="2896"/>
              <a:ext cx="41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</a:t>
              </a:r>
            </a:p>
          </p:txBody>
        </p:sp>
        <p:sp>
          <p:nvSpPr>
            <p:cNvPr id="185453" name="Rectangle 109"/>
            <p:cNvSpPr>
              <a:spLocks noChangeArrowheads="1"/>
            </p:cNvSpPr>
            <p:nvPr/>
          </p:nvSpPr>
          <p:spPr bwMode="auto">
            <a:xfrm>
              <a:off x="3128" y="2320"/>
              <a:ext cx="23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\A</a:t>
              </a:r>
            </a:p>
          </p:txBody>
        </p:sp>
        <p:sp>
          <p:nvSpPr>
            <p:cNvPr id="185454" name="Rectangle 110"/>
            <p:cNvSpPr>
              <a:spLocks noChangeArrowheads="1"/>
            </p:cNvSpPr>
            <p:nvPr/>
          </p:nvSpPr>
          <p:spPr bwMode="auto">
            <a:xfrm>
              <a:off x="3120" y="2576"/>
              <a:ext cx="2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\B</a:t>
              </a:r>
            </a:p>
          </p:txBody>
        </p:sp>
        <p:sp>
          <p:nvSpPr>
            <p:cNvPr id="185455" name="Rectangle 111"/>
            <p:cNvSpPr>
              <a:spLocks noChangeArrowheads="1"/>
            </p:cNvSpPr>
            <p:nvPr/>
          </p:nvSpPr>
          <p:spPr bwMode="auto">
            <a:xfrm>
              <a:off x="3136" y="3176"/>
              <a:ext cx="22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\C</a:t>
              </a:r>
            </a:p>
          </p:txBody>
        </p:sp>
        <p:sp>
          <p:nvSpPr>
            <p:cNvPr id="185456" name="Rectangle 112"/>
            <p:cNvSpPr>
              <a:spLocks noChangeArrowheads="1"/>
            </p:cNvSpPr>
            <p:nvPr/>
          </p:nvSpPr>
          <p:spPr bwMode="auto">
            <a:xfrm>
              <a:off x="3120" y="3424"/>
              <a:ext cx="2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\D</a:t>
              </a:r>
            </a:p>
          </p:txBody>
        </p:sp>
        <p:sp>
          <p:nvSpPr>
            <p:cNvPr id="185457" name="Rectangle 113"/>
            <p:cNvSpPr>
              <a:spLocks noChangeArrowheads="1"/>
            </p:cNvSpPr>
            <p:nvPr/>
          </p:nvSpPr>
          <p:spPr bwMode="auto">
            <a:xfrm>
              <a:off x="5232" y="2904"/>
              <a:ext cx="1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2F72-03A7-46DF-ABFB-1AAA84825E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7394" name="Arc 2"/>
          <p:cNvSpPr>
            <a:spLocks/>
          </p:cNvSpPr>
          <p:nvPr/>
        </p:nvSpPr>
        <p:spPr bwMode="auto">
          <a:xfrm>
            <a:off x="2489200" y="5145088"/>
            <a:ext cx="685800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5" name="Arc 3"/>
          <p:cNvSpPr>
            <a:spLocks/>
          </p:cNvSpPr>
          <p:nvPr/>
        </p:nvSpPr>
        <p:spPr bwMode="auto">
          <a:xfrm>
            <a:off x="2489200" y="5145088"/>
            <a:ext cx="698500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6" name="Arc 4"/>
          <p:cNvSpPr>
            <a:spLocks/>
          </p:cNvSpPr>
          <p:nvPr/>
        </p:nvSpPr>
        <p:spPr bwMode="auto">
          <a:xfrm>
            <a:off x="2527300" y="5346700"/>
            <a:ext cx="647700" cy="2159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7" name="Arc 5"/>
          <p:cNvSpPr>
            <a:spLocks/>
          </p:cNvSpPr>
          <p:nvPr/>
        </p:nvSpPr>
        <p:spPr bwMode="auto">
          <a:xfrm>
            <a:off x="2527300" y="5340350"/>
            <a:ext cx="6604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8" name="Arc 6"/>
          <p:cNvSpPr>
            <a:spLocks/>
          </p:cNvSpPr>
          <p:nvPr/>
        </p:nvSpPr>
        <p:spPr bwMode="auto">
          <a:xfrm>
            <a:off x="2489200" y="5346700"/>
            <a:ext cx="88900" cy="2159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9" name="Arc 7"/>
          <p:cNvSpPr>
            <a:spLocks/>
          </p:cNvSpPr>
          <p:nvPr/>
        </p:nvSpPr>
        <p:spPr bwMode="auto">
          <a:xfrm>
            <a:off x="2489200" y="5340350"/>
            <a:ext cx="1016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0" name="Line 8"/>
          <p:cNvSpPr>
            <a:spLocks noChangeShapeType="1"/>
          </p:cNvSpPr>
          <p:nvPr/>
        </p:nvSpPr>
        <p:spPr bwMode="auto">
          <a:xfrm>
            <a:off x="2565400" y="535940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1" name="Arc 9"/>
          <p:cNvSpPr>
            <a:spLocks/>
          </p:cNvSpPr>
          <p:nvPr/>
        </p:nvSpPr>
        <p:spPr bwMode="auto">
          <a:xfrm>
            <a:off x="2489200" y="5145088"/>
            <a:ext cx="88900" cy="196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2" name="Arc 10"/>
          <p:cNvSpPr>
            <a:spLocks/>
          </p:cNvSpPr>
          <p:nvPr/>
        </p:nvSpPr>
        <p:spPr bwMode="auto">
          <a:xfrm>
            <a:off x="2489200" y="5145088"/>
            <a:ext cx="101600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3" name="Arc 11"/>
          <p:cNvSpPr>
            <a:spLocks/>
          </p:cNvSpPr>
          <p:nvPr/>
        </p:nvSpPr>
        <p:spPr bwMode="auto">
          <a:xfrm>
            <a:off x="2508250" y="5729288"/>
            <a:ext cx="95250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4" name="Arc 12"/>
          <p:cNvSpPr>
            <a:spLocks/>
          </p:cNvSpPr>
          <p:nvPr/>
        </p:nvSpPr>
        <p:spPr bwMode="auto">
          <a:xfrm>
            <a:off x="2508250" y="5729288"/>
            <a:ext cx="692150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5" name="Arc 13"/>
          <p:cNvSpPr>
            <a:spLocks/>
          </p:cNvSpPr>
          <p:nvPr/>
        </p:nvSpPr>
        <p:spPr bwMode="auto">
          <a:xfrm>
            <a:off x="2546350" y="5924550"/>
            <a:ext cx="65405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6" name="Arc 14"/>
          <p:cNvSpPr>
            <a:spLocks/>
          </p:cNvSpPr>
          <p:nvPr/>
        </p:nvSpPr>
        <p:spPr bwMode="auto">
          <a:xfrm>
            <a:off x="2508250" y="5924550"/>
            <a:ext cx="9525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7" name="Line 15"/>
          <p:cNvSpPr>
            <a:spLocks noChangeShapeType="1"/>
          </p:cNvSpPr>
          <p:nvPr/>
        </p:nvSpPr>
        <p:spPr bwMode="auto">
          <a:xfrm>
            <a:off x="2565400" y="58420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>
            <a:off x="2565400" y="60452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>
            <a:off x="4343400" y="5321300"/>
            <a:ext cx="419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0" name="Line 18"/>
          <p:cNvSpPr>
            <a:spLocks noChangeShapeType="1"/>
          </p:cNvSpPr>
          <p:nvPr/>
        </p:nvSpPr>
        <p:spPr bwMode="auto">
          <a:xfrm>
            <a:off x="4343400" y="579120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1" name="Line 19"/>
          <p:cNvSpPr>
            <a:spLocks noChangeShapeType="1"/>
          </p:cNvSpPr>
          <p:nvPr/>
        </p:nvSpPr>
        <p:spPr bwMode="auto">
          <a:xfrm>
            <a:off x="4330700" y="533400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2" name="Arc 20"/>
          <p:cNvSpPr>
            <a:spLocks/>
          </p:cNvSpPr>
          <p:nvPr/>
        </p:nvSpPr>
        <p:spPr bwMode="auto">
          <a:xfrm>
            <a:off x="4762500" y="5322888"/>
            <a:ext cx="203200" cy="234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3" name="Arc 21"/>
          <p:cNvSpPr>
            <a:spLocks/>
          </p:cNvSpPr>
          <p:nvPr/>
        </p:nvSpPr>
        <p:spPr bwMode="auto">
          <a:xfrm>
            <a:off x="4762500" y="5322888"/>
            <a:ext cx="215900" cy="241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4" name="Arc 22"/>
          <p:cNvSpPr>
            <a:spLocks/>
          </p:cNvSpPr>
          <p:nvPr/>
        </p:nvSpPr>
        <p:spPr bwMode="auto">
          <a:xfrm>
            <a:off x="4762500" y="5543550"/>
            <a:ext cx="203200" cy="2349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5" name="Arc 23"/>
          <p:cNvSpPr>
            <a:spLocks/>
          </p:cNvSpPr>
          <p:nvPr/>
        </p:nvSpPr>
        <p:spPr bwMode="auto">
          <a:xfrm>
            <a:off x="4762500" y="5537200"/>
            <a:ext cx="215900" cy="241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6" name="Arc 24"/>
          <p:cNvSpPr>
            <a:spLocks/>
          </p:cNvSpPr>
          <p:nvPr/>
        </p:nvSpPr>
        <p:spPr bwMode="auto">
          <a:xfrm>
            <a:off x="5765800" y="5437188"/>
            <a:ext cx="101600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7" name="Arc 25"/>
          <p:cNvSpPr>
            <a:spLocks/>
          </p:cNvSpPr>
          <p:nvPr/>
        </p:nvSpPr>
        <p:spPr bwMode="auto">
          <a:xfrm>
            <a:off x="5765800" y="5437188"/>
            <a:ext cx="698500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8" name="Arc 26"/>
          <p:cNvSpPr>
            <a:spLocks/>
          </p:cNvSpPr>
          <p:nvPr/>
        </p:nvSpPr>
        <p:spPr bwMode="auto">
          <a:xfrm>
            <a:off x="5803900" y="5632450"/>
            <a:ext cx="6604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9" name="Arc 27"/>
          <p:cNvSpPr>
            <a:spLocks/>
          </p:cNvSpPr>
          <p:nvPr/>
        </p:nvSpPr>
        <p:spPr bwMode="auto">
          <a:xfrm>
            <a:off x="5765800" y="5632450"/>
            <a:ext cx="1016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0" name="Line 28"/>
          <p:cNvSpPr>
            <a:spLocks noChangeShapeType="1"/>
          </p:cNvSpPr>
          <p:nvPr/>
        </p:nvSpPr>
        <p:spPr bwMode="auto">
          <a:xfrm>
            <a:off x="5829300" y="55499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1" name="Line 29"/>
          <p:cNvSpPr>
            <a:spLocks noChangeShapeType="1"/>
          </p:cNvSpPr>
          <p:nvPr/>
        </p:nvSpPr>
        <p:spPr bwMode="auto">
          <a:xfrm>
            <a:off x="5829300" y="57531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2" name="Line 30"/>
          <p:cNvSpPr>
            <a:spLocks noChangeShapeType="1"/>
          </p:cNvSpPr>
          <p:nvPr/>
        </p:nvSpPr>
        <p:spPr bwMode="auto">
          <a:xfrm>
            <a:off x="4152900" y="53594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>
            <a:off x="3225800" y="53594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>
            <a:off x="3403600" y="5359400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5" name="Line 33"/>
          <p:cNvSpPr>
            <a:spLocks noChangeShapeType="1"/>
          </p:cNvSpPr>
          <p:nvPr/>
        </p:nvSpPr>
        <p:spPr bwMode="auto">
          <a:xfrm>
            <a:off x="3225800" y="59436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6" name="Line 34"/>
          <p:cNvSpPr>
            <a:spLocks noChangeShapeType="1"/>
          </p:cNvSpPr>
          <p:nvPr/>
        </p:nvSpPr>
        <p:spPr bwMode="auto">
          <a:xfrm>
            <a:off x="4152900" y="55499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7" name="Line 35"/>
          <p:cNvSpPr>
            <a:spLocks noChangeShapeType="1"/>
          </p:cNvSpPr>
          <p:nvPr/>
        </p:nvSpPr>
        <p:spPr bwMode="auto">
          <a:xfrm>
            <a:off x="3403600" y="59436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8" name="Line 36"/>
          <p:cNvSpPr>
            <a:spLocks noChangeShapeType="1"/>
          </p:cNvSpPr>
          <p:nvPr/>
        </p:nvSpPr>
        <p:spPr bwMode="auto">
          <a:xfrm>
            <a:off x="3581400" y="55626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9" name="Line 37"/>
          <p:cNvSpPr>
            <a:spLocks noChangeShapeType="1"/>
          </p:cNvSpPr>
          <p:nvPr/>
        </p:nvSpPr>
        <p:spPr bwMode="auto">
          <a:xfrm>
            <a:off x="3594100" y="5549900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0" name="Line 38"/>
          <p:cNvSpPr>
            <a:spLocks noChangeShapeType="1"/>
          </p:cNvSpPr>
          <p:nvPr/>
        </p:nvSpPr>
        <p:spPr bwMode="auto">
          <a:xfrm>
            <a:off x="5651500" y="55499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1" name="Line 39"/>
          <p:cNvSpPr>
            <a:spLocks noChangeShapeType="1"/>
          </p:cNvSpPr>
          <p:nvPr/>
        </p:nvSpPr>
        <p:spPr bwMode="auto">
          <a:xfrm>
            <a:off x="4991100" y="55499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2" name="Line 40"/>
          <p:cNvSpPr>
            <a:spLocks noChangeShapeType="1"/>
          </p:cNvSpPr>
          <p:nvPr/>
        </p:nvSpPr>
        <p:spPr bwMode="auto">
          <a:xfrm>
            <a:off x="5181600" y="55499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3" name="Line 41"/>
          <p:cNvSpPr>
            <a:spLocks noChangeShapeType="1"/>
          </p:cNvSpPr>
          <p:nvPr/>
        </p:nvSpPr>
        <p:spPr bwMode="auto">
          <a:xfrm>
            <a:off x="6489700" y="56515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4" name="Line 42"/>
          <p:cNvSpPr>
            <a:spLocks noChangeShapeType="1"/>
          </p:cNvSpPr>
          <p:nvPr/>
        </p:nvSpPr>
        <p:spPr bwMode="auto">
          <a:xfrm>
            <a:off x="6578600" y="56515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5" name="Line 43"/>
          <p:cNvSpPr>
            <a:spLocks noChangeShapeType="1"/>
          </p:cNvSpPr>
          <p:nvPr/>
        </p:nvSpPr>
        <p:spPr bwMode="auto">
          <a:xfrm>
            <a:off x="2387600" y="51562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6" name="Line 44"/>
          <p:cNvSpPr>
            <a:spLocks noChangeShapeType="1"/>
          </p:cNvSpPr>
          <p:nvPr/>
        </p:nvSpPr>
        <p:spPr bwMode="auto">
          <a:xfrm>
            <a:off x="2197100" y="51562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7" name="Line 45"/>
          <p:cNvSpPr>
            <a:spLocks noChangeShapeType="1"/>
          </p:cNvSpPr>
          <p:nvPr/>
        </p:nvSpPr>
        <p:spPr bwMode="auto">
          <a:xfrm>
            <a:off x="2387600" y="53594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8" name="Line 46"/>
          <p:cNvSpPr>
            <a:spLocks noChangeShapeType="1"/>
          </p:cNvSpPr>
          <p:nvPr/>
        </p:nvSpPr>
        <p:spPr bwMode="auto">
          <a:xfrm>
            <a:off x="2197100" y="53594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9" name="Line 47"/>
          <p:cNvSpPr>
            <a:spLocks noChangeShapeType="1"/>
          </p:cNvSpPr>
          <p:nvPr/>
        </p:nvSpPr>
        <p:spPr bwMode="auto">
          <a:xfrm>
            <a:off x="2387600" y="55499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0" name="Line 48"/>
          <p:cNvSpPr>
            <a:spLocks noChangeShapeType="1"/>
          </p:cNvSpPr>
          <p:nvPr/>
        </p:nvSpPr>
        <p:spPr bwMode="auto">
          <a:xfrm>
            <a:off x="2197100" y="55499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1" name="Line 49"/>
          <p:cNvSpPr>
            <a:spLocks noChangeShapeType="1"/>
          </p:cNvSpPr>
          <p:nvPr/>
        </p:nvSpPr>
        <p:spPr bwMode="auto">
          <a:xfrm>
            <a:off x="2387600" y="58420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2" name="Line 50"/>
          <p:cNvSpPr>
            <a:spLocks noChangeShapeType="1"/>
          </p:cNvSpPr>
          <p:nvPr/>
        </p:nvSpPr>
        <p:spPr bwMode="auto">
          <a:xfrm>
            <a:off x="2197100" y="58420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3" name="Line 51"/>
          <p:cNvSpPr>
            <a:spLocks noChangeShapeType="1"/>
          </p:cNvSpPr>
          <p:nvPr/>
        </p:nvSpPr>
        <p:spPr bwMode="auto">
          <a:xfrm>
            <a:off x="2387600" y="60452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4" name="Line 52"/>
          <p:cNvSpPr>
            <a:spLocks noChangeShapeType="1"/>
          </p:cNvSpPr>
          <p:nvPr/>
        </p:nvSpPr>
        <p:spPr bwMode="auto">
          <a:xfrm>
            <a:off x="2197100" y="60452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5" name="Line 53"/>
          <p:cNvSpPr>
            <a:spLocks noChangeShapeType="1"/>
          </p:cNvSpPr>
          <p:nvPr/>
        </p:nvSpPr>
        <p:spPr bwMode="auto">
          <a:xfrm>
            <a:off x="4152900" y="57531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6" name="Line 54"/>
          <p:cNvSpPr>
            <a:spLocks noChangeShapeType="1"/>
          </p:cNvSpPr>
          <p:nvPr/>
        </p:nvSpPr>
        <p:spPr bwMode="auto">
          <a:xfrm>
            <a:off x="2197100" y="63373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7" name="Line 55"/>
          <p:cNvSpPr>
            <a:spLocks noChangeShapeType="1"/>
          </p:cNvSpPr>
          <p:nvPr/>
        </p:nvSpPr>
        <p:spPr bwMode="auto">
          <a:xfrm>
            <a:off x="2387600" y="6337300"/>
            <a:ext cx="173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8" name="Line 56"/>
          <p:cNvSpPr>
            <a:spLocks noChangeShapeType="1"/>
          </p:cNvSpPr>
          <p:nvPr/>
        </p:nvSpPr>
        <p:spPr bwMode="auto">
          <a:xfrm>
            <a:off x="4140200" y="57658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9" name="Line 57"/>
          <p:cNvSpPr>
            <a:spLocks noChangeShapeType="1"/>
          </p:cNvSpPr>
          <p:nvPr/>
        </p:nvSpPr>
        <p:spPr bwMode="auto">
          <a:xfrm>
            <a:off x="5651500" y="57531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50" name="Line 58"/>
          <p:cNvSpPr>
            <a:spLocks noChangeShapeType="1"/>
          </p:cNvSpPr>
          <p:nvPr/>
        </p:nvSpPr>
        <p:spPr bwMode="auto">
          <a:xfrm>
            <a:off x="2197100" y="65278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51" name="Line 59"/>
          <p:cNvSpPr>
            <a:spLocks noChangeShapeType="1"/>
          </p:cNvSpPr>
          <p:nvPr/>
        </p:nvSpPr>
        <p:spPr bwMode="auto">
          <a:xfrm>
            <a:off x="2387600" y="6527800"/>
            <a:ext cx="3238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52" name="Line 60"/>
          <p:cNvSpPr>
            <a:spLocks noChangeShapeType="1"/>
          </p:cNvSpPr>
          <p:nvPr/>
        </p:nvSpPr>
        <p:spPr bwMode="auto">
          <a:xfrm>
            <a:off x="5638800" y="57658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53" name="Rectangle 61"/>
          <p:cNvSpPr>
            <a:spLocks noChangeArrowheads="1"/>
          </p:cNvSpPr>
          <p:nvPr/>
        </p:nvSpPr>
        <p:spPr bwMode="auto">
          <a:xfrm>
            <a:off x="1930400" y="5041900"/>
            <a:ext cx="330200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  <a:p>
            <a:pPr eaLnBrk="0" hangingPunct="0"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</a:t>
            </a:r>
          </a:p>
          <a:p>
            <a:pPr eaLnBrk="0" hangingPunct="0"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</a:t>
            </a:r>
          </a:p>
        </p:txBody>
      </p:sp>
      <p:sp>
        <p:nvSpPr>
          <p:cNvPr id="187454" name="Rectangle 62"/>
          <p:cNvSpPr>
            <a:spLocks noChangeArrowheads="1"/>
          </p:cNvSpPr>
          <p:nvPr/>
        </p:nvSpPr>
        <p:spPr bwMode="auto">
          <a:xfrm>
            <a:off x="6807200" y="5511800"/>
            <a:ext cx="5842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187455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Multi-level logic</a:t>
            </a:r>
          </a:p>
        </p:txBody>
      </p:sp>
      <p:sp>
        <p:nvSpPr>
          <p:cNvPr id="187456" name="Rectangle 6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x = A D F  +  A E F  +  B D F  +  B E F  +  C D F  +  C E F  +  G</a:t>
            </a:r>
          </a:p>
          <a:p>
            <a:pPr lvl="1"/>
            <a:r>
              <a:rPr lang="en-US" altLang="ko-KR">
                <a:ea typeface="굴림" pitchFamily="50" charset="-127"/>
              </a:rPr>
              <a:t>reduced sum-of-products form – already simplified</a:t>
            </a:r>
          </a:p>
          <a:p>
            <a:pPr lvl="1"/>
            <a:r>
              <a:rPr lang="en-US" altLang="ko-KR">
                <a:ea typeface="굴림" pitchFamily="50" charset="-127"/>
              </a:rPr>
              <a:t>6 x 3-input AND gates + 1 x 7-input OR gate (that may not even exist!)</a:t>
            </a:r>
          </a:p>
          <a:p>
            <a:pPr lvl="1"/>
            <a:r>
              <a:rPr lang="en-US" altLang="ko-KR">
                <a:ea typeface="굴림" pitchFamily="50" charset="-127"/>
              </a:rPr>
              <a:t>25 wires (19 literals plus 6 internal wires)</a:t>
            </a:r>
          </a:p>
          <a:p>
            <a:r>
              <a:rPr lang="en-US" altLang="ko-KR">
                <a:ea typeface="굴림" pitchFamily="50" charset="-127"/>
              </a:rPr>
              <a:t>x = (A + B + C) (D + E) F  +  G</a:t>
            </a:r>
          </a:p>
          <a:p>
            <a:pPr lvl="1"/>
            <a:r>
              <a:rPr lang="en-US" altLang="ko-KR">
                <a:ea typeface="굴림" pitchFamily="50" charset="-127"/>
              </a:rPr>
              <a:t>factored form – not written as two-level S-o-P</a:t>
            </a:r>
          </a:p>
          <a:p>
            <a:pPr lvl="1"/>
            <a:r>
              <a:rPr lang="en-US" altLang="ko-KR">
                <a:ea typeface="굴림" pitchFamily="50" charset="-127"/>
              </a:rPr>
              <a:t>1 x 3-input OR gate, 2 x 2-input OR gates, 1 x 3-input AND gate</a:t>
            </a:r>
          </a:p>
          <a:p>
            <a:pPr lvl="1"/>
            <a:r>
              <a:rPr lang="en-US" altLang="ko-KR">
                <a:ea typeface="굴림" pitchFamily="50" charset="-127"/>
              </a:rPr>
              <a:t>10 wires (7 literals plus 3 internal wires)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6B76-679D-4005-B322-10A5D106741A}" type="slidenum">
              <a:rPr lang="en-US" altLang="en-US"/>
              <a:pPr/>
              <a:t>27</a:t>
            </a:fld>
            <a:endParaRPr lang="en-US" altLang="en-US"/>
          </a:p>
        </p:txBody>
      </p:sp>
      <p:grpSp>
        <p:nvGrpSpPr>
          <p:cNvPr id="189442" name="Group 2"/>
          <p:cNvGrpSpPr>
            <a:grpSpLocks/>
          </p:cNvGrpSpPr>
          <p:nvPr/>
        </p:nvGrpSpPr>
        <p:grpSpPr bwMode="auto">
          <a:xfrm>
            <a:off x="4876800" y="1371600"/>
            <a:ext cx="3810000" cy="5270500"/>
            <a:chOff x="3072" y="864"/>
            <a:chExt cx="2400" cy="3320"/>
          </a:xfrm>
        </p:grpSpPr>
        <p:sp>
          <p:nvSpPr>
            <p:cNvPr id="189443" name="Line 3"/>
            <p:cNvSpPr>
              <a:spLocks noChangeShapeType="1"/>
            </p:cNvSpPr>
            <p:nvPr/>
          </p:nvSpPr>
          <p:spPr bwMode="auto">
            <a:xfrm>
              <a:off x="4896" y="90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9444" name="Line 4"/>
            <p:cNvSpPr>
              <a:spLocks noChangeShapeType="1"/>
            </p:cNvSpPr>
            <p:nvPr/>
          </p:nvSpPr>
          <p:spPr bwMode="auto">
            <a:xfrm>
              <a:off x="4272" y="90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9445" name="Line 5"/>
            <p:cNvSpPr>
              <a:spLocks noChangeShapeType="1"/>
            </p:cNvSpPr>
            <p:nvPr/>
          </p:nvSpPr>
          <p:spPr bwMode="auto">
            <a:xfrm>
              <a:off x="3648" y="90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>
              <a:off x="3072" y="912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3184" y="864"/>
              <a:ext cx="22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  <a:tabLst>
                  <a:tab pos="965200" algn="l"/>
                  <a:tab pos="1917700" algn="l"/>
                  <a:tab pos="28575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Level 1	Level 2	Level 3	Level 4</a:t>
              </a:r>
            </a:p>
          </p:txBody>
        </p:sp>
      </p:grpSp>
      <p:grpSp>
        <p:nvGrpSpPr>
          <p:cNvPr id="189448" name="Group 8"/>
          <p:cNvGrpSpPr>
            <a:grpSpLocks/>
          </p:cNvGrpSpPr>
          <p:nvPr/>
        </p:nvGrpSpPr>
        <p:grpSpPr bwMode="auto">
          <a:xfrm>
            <a:off x="2667000" y="1600200"/>
            <a:ext cx="6400800" cy="1447800"/>
            <a:chOff x="1680" y="1008"/>
            <a:chExt cx="4032" cy="912"/>
          </a:xfrm>
        </p:grpSpPr>
        <p:sp>
          <p:nvSpPr>
            <p:cNvPr id="189449" name="Rectangle 9"/>
            <p:cNvSpPr>
              <a:spLocks noChangeArrowheads="1"/>
            </p:cNvSpPr>
            <p:nvPr/>
          </p:nvSpPr>
          <p:spPr bwMode="auto">
            <a:xfrm>
              <a:off x="1680" y="1200"/>
              <a:ext cx="1072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original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AND-OR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network</a:t>
              </a:r>
            </a:p>
          </p:txBody>
        </p:sp>
        <p:grpSp>
          <p:nvGrpSpPr>
            <p:cNvPr id="189450" name="Group 10"/>
            <p:cNvGrpSpPr>
              <a:grpSpLocks/>
            </p:cNvGrpSpPr>
            <p:nvPr/>
          </p:nvGrpSpPr>
          <p:grpSpPr bwMode="auto">
            <a:xfrm>
              <a:off x="2784" y="1008"/>
              <a:ext cx="2928" cy="912"/>
              <a:chOff x="2704" y="744"/>
              <a:chExt cx="2752" cy="848"/>
            </a:xfrm>
          </p:grpSpPr>
          <p:sp>
            <p:nvSpPr>
              <p:cNvPr id="189451" name="Line 11"/>
              <p:cNvSpPr>
                <a:spLocks noChangeShapeType="1"/>
              </p:cNvSpPr>
              <p:nvPr/>
            </p:nvSpPr>
            <p:spPr bwMode="auto">
              <a:xfrm>
                <a:off x="3100" y="760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2" name="Line 12"/>
              <p:cNvSpPr>
                <a:spLocks noChangeShapeType="1"/>
              </p:cNvSpPr>
              <p:nvPr/>
            </p:nvSpPr>
            <p:spPr bwMode="auto">
              <a:xfrm>
                <a:off x="3100" y="97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3" name="Line 13"/>
              <p:cNvSpPr>
                <a:spLocks noChangeShapeType="1"/>
              </p:cNvSpPr>
              <p:nvPr/>
            </p:nvSpPr>
            <p:spPr bwMode="auto">
              <a:xfrm>
                <a:off x="3096" y="764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4" name="Arc 14"/>
              <p:cNvSpPr>
                <a:spLocks/>
              </p:cNvSpPr>
              <p:nvPr/>
            </p:nvSpPr>
            <p:spPr bwMode="auto">
              <a:xfrm>
                <a:off x="3316" y="769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5" name="Arc 15"/>
              <p:cNvSpPr>
                <a:spLocks/>
              </p:cNvSpPr>
              <p:nvPr/>
            </p:nvSpPr>
            <p:spPr bwMode="auto">
              <a:xfrm>
                <a:off x="3320" y="765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6" name="Arc 16"/>
              <p:cNvSpPr>
                <a:spLocks/>
              </p:cNvSpPr>
              <p:nvPr/>
            </p:nvSpPr>
            <p:spPr bwMode="auto">
              <a:xfrm>
                <a:off x="3316" y="868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7" name="Arc 17"/>
              <p:cNvSpPr>
                <a:spLocks/>
              </p:cNvSpPr>
              <p:nvPr/>
            </p:nvSpPr>
            <p:spPr bwMode="auto">
              <a:xfrm>
                <a:off x="3320" y="872"/>
                <a:ext cx="108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8" name="Line 18"/>
              <p:cNvSpPr>
                <a:spLocks noChangeShapeType="1"/>
              </p:cNvSpPr>
              <p:nvPr/>
            </p:nvSpPr>
            <p:spPr bwMode="auto">
              <a:xfrm>
                <a:off x="3100" y="1304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9" name="Line 19"/>
              <p:cNvSpPr>
                <a:spLocks noChangeShapeType="1"/>
              </p:cNvSpPr>
              <p:nvPr/>
            </p:nvSpPr>
            <p:spPr bwMode="auto">
              <a:xfrm>
                <a:off x="3100" y="152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0" name="Line 20"/>
              <p:cNvSpPr>
                <a:spLocks noChangeShapeType="1"/>
              </p:cNvSpPr>
              <p:nvPr/>
            </p:nvSpPr>
            <p:spPr bwMode="auto">
              <a:xfrm>
                <a:off x="3096" y="1308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1" name="Arc 21"/>
              <p:cNvSpPr>
                <a:spLocks/>
              </p:cNvSpPr>
              <p:nvPr/>
            </p:nvSpPr>
            <p:spPr bwMode="auto">
              <a:xfrm>
                <a:off x="3316" y="1321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2" name="Arc 22"/>
              <p:cNvSpPr>
                <a:spLocks/>
              </p:cNvSpPr>
              <p:nvPr/>
            </p:nvSpPr>
            <p:spPr bwMode="auto">
              <a:xfrm>
                <a:off x="3320" y="1309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3" name="Arc 23"/>
              <p:cNvSpPr>
                <a:spLocks/>
              </p:cNvSpPr>
              <p:nvPr/>
            </p:nvSpPr>
            <p:spPr bwMode="auto">
              <a:xfrm>
                <a:off x="3316" y="1416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4" name="Arc 24"/>
              <p:cNvSpPr>
                <a:spLocks/>
              </p:cNvSpPr>
              <p:nvPr/>
            </p:nvSpPr>
            <p:spPr bwMode="auto">
              <a:xfrm>
                <a:off x="3320" y="1416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5" name="Line 25"/>
              <p:cNvSpPr>
                <a:spLocks noChangeShapeType="1"/>
              </p:cNvSpPr>
              <p:nvPr/>
            </p:nvSpPr>
            <p:spPr bwMode="auto">
              <a:xfrm>
                <a:off x="4308" y="848"/>
                <a:ext cx="2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6" name="Line 26"/>
              <p:cNvSpPr>
                <a:spLocks noChangeShapeType="1"/>
              </p:cNvSpPr>
              <p:nvPr/>
            </p:nvSpPr>
            <p:spPr bwMode="auto">
              <a:xfrm>
                <a:off x="4308" y="1072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7" name="Line 27"/>
              <p:cNvSpPr>
                <a:spLocks noChangeShapeType="1"/>
              </p:cNvSpPr>
              <p:nvPr/>
            </p:nvSpPr>
            <p:spPr bwMode="auto">
              <a:xfrm>
                <a:off x="4304" y="85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8" name="Arc 28"/>
              <p:cNvSpPr>
                <a:spLocks/>
              </p:cNvSpPr>
              <p:nvPr/>
            </p:nvSpPr>
            <p:spPr bwMode="auto">
              <a:xfrm>
                <a:off x="4524" y="865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9" name="Arc 29"/>
              <p:cNvSpPr>
                <a:spLocks/>
              </p:cNvSpPr>
              <p:nvPr/>
            </p:nvSpPr>
            <p:spPr bwMode="auto">
              <a:xfrm>
                <a:off x="4520" y="85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0" name="Arc 30"/>
              <p:cNvSpPr>
                <a:spLocks/>
              </p:cNvSpPr>
              <p:nvPr/>
            </p:nvSpPr>
            <p:spPr bwMode="auto">
              <a:xfrm>
                <a:off x="4524" y="960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1" name="Arc 31"/>
              <p:cNvSpPr>
                <a:spLocks/>
              </p:cNvSpPr>
              <p:nvPr/>
            </p:nvSpPr>
            <p:spPr bwMode="auto">
              <a:xfrm>
                <a:off x="4520" y="960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2" name="Arc 32"/>
              <p:cNvSpPr>
                <a:spLocks/>
              </p:cNvSpPr>
              <p:nvPr/>
            </p:nvSpPr>
            <p:spPr bwMode="auto">
              <a:xfrm>
                <a:off x="3680" y="821"/>
                <a:ext cx="5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3" name="Arc 33"/>
              <p:cNvSpPr>
                <a:spLocks/>
              </p:cNvSpPr>
              <p:nvPr/>
            </p:nvSpPr>
            <p:spPr bwMode="auto">
              <a:xfrm>
                <a:off x="3680" y="821"/>
                <a:ext cx="348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4" name="Arc 34"/>
              <p:cNvSpPr>
                <a:spLocks/>
              </p:cNvSpPr>
              <p:nvPr/>
            </p:nvSpPr>
            <p:spPr bwMode="auto">
              <a:xfrm>
                <a:off x="3700" y="916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5" name="Arc 35"/>
              <p:cNvSpPr>
                <a:spLocks/>
              </p:cNvSpPr>
              <p:nvPr/>
            </p:nvSpPr>
            <p:spPr bwMode="auto">
              <a:xfrm>
                <a:off x="3680" y="916"/>
                <a:ext cx="52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6" name="Line 36"/>
              <p:cNvSpPr>
                <a:spLocks noChangeShapeType="1"/>
              </p:cNvSpPr>
              <p:nvPr/>
            </p:nvSpPr>
            <p:spPr bwMode="auto">
              <a:xfrm>
                <a:off x="3700" y="872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7" name="Line 37"/>
              <p:cNvSpPr>
                <a:spLocks noChangeShapeType="1"/>
              </p:cNvSpPr>
              <p:nvPr/>
            </p:nvSpPr>
            <p:spPr bwMode="auto">
              <a:xfrm>
                <a:off x="3700" y="960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8" name="Arc 38"/>
              <p:cNvSpPr>
                <a:spLocks/>
              </p:cNvSpPr>
              <p:nvPr/>
            </p:nvSpPr>
            <p:spPr bwMode="auto">
              <a:xfrm>
                <a:off x="4884" y="909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9" name="Arc 39"/>
              <p:cNvSpPr>
                <a:spLocks/>
              </p:cNvSpPr>
              <p:nvPr/>
            </p:nvSpPr>
            <p:spPr bwMode="auto">
              <a:xfrm>
                <a:off x="4880" y="909"/>
                <a:ext cx="348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0" name="Arc 40"/>
              <p:cNvSpPr>
                <a:spLocks/>
              </p:cNvSpPr>
              <p:nvPr/>
            </p:nvSpPr>
            <p:spPr bwMode="auto">
              <a:xfrm>
                <a:off x="4900" y="1004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1" name="Arc 41"/>
              <p:cNvSpPr>
                <a:spLocks/>
              </p:cNvSpPr>
              <p:nvPr/>
            </p:nvSpPr>
            <p:spPr bwMode="auto">
              <a:xfrm>
                <a:off x="4884" y="1004"/>
                <a:ext cx="4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2" name="Line 42"/>
              <p:cNvSpPr>
                <a:spLocks noChangeShapeType="1"/>
              </p:cNvSpPr>
              <p:nvPr/>
            </p:nvSpPr>
            <p:spPr bwMode="auto">
              <a:xfrm>
                <a:off x="4908" y="960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3" name="Line 43"/>
              <p:cNvSpPr>
                <a:spLocks noChangeShapeType="1"/>
              </p:cNvSpPr>
              <p:nvPr/>
            </p:nvSpPr>
            <p:spPr bwMode="auto">
              <a:xfrm>
                <a:off x="4908" y="1056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4" name="Line 44"/>
              <p:cNvSpPr>
                <a:spLocks noChangeShapeType="1"/>
              </p:cNvSpPr>
              <p:nvPr/>
            </p:nvSpPr>
            <p:spPr bwMode="auto">
              <a:xfrm>
                <a:off x="3012" y="82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5" name="Line 45"/>
              <p:cNvSpPr>
                <a:spLocks noChangeShapeType="1"/>
              </p:cNvSpPr>
              <p:nvPr/>
            </p:nvSpPr>
            <p:spPr bwMode="auto">
              <a:xfrm>
                <a:off x="2916" y="82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6" name="Line 46"/>
              <p:cNvSpPr>
                <a:spLocks noChangeShapeType="1"/>
              </p:cNvSpPr>
              <p:nvPr/>
            </p:nvSpPr>
            <p:spPr bwMode="auto">
              <a:xfrm>
                <a:off x="3012" y="9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7" name="Line 47"/>
              <p:cNvSpPr>
                <a:spLocks noChangeShapeType="1"/>
              </p:cNvSpPr>
              <p:nvPr/>
            </p:nvSpPr>
            <p:spPr bwMode="auto">
              <a:xfrm>
                <a:off x="2916" y="9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8" name="Line 48"/>
              <p:cNvSpPr>
                <a:spLocks noChangeShapeType="1"/>
              </p:cNvSpPr>
              <p:nvPr/>
            </p:nvSpPr>
            <p:spPr bwMode="auto">
              <a:xfrm>
                <a:off x="3612" y="8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9" name="Line 49"/>
              <p:cNvSpPr>
                <a:spLocks noChangeShapeType="1"/>
              </p:cNvSpPr>
              <p:nvPr/>
            </p:nvSpPr>
            <p:spPr bwMode="auto">
              <a:xfrm>
                <a:off x="3428" y="8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0" name="Line 50"/>
              <p:cNvSpPr>
                <a:spLocks noChangeShapeType="1"/>
              </p:cNvSpPr>
              <p:nvPr/>
            </p:nvSpPr>
            <p:spPr bwMode="auto">
              <a:xfrm>
                <a:off x="3516" y="87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1" name="Line 51"/>
              <p:cNvSpPr>
                <a:spLocks noChangeShapeType="1"/>
              </p:cNvSpPr>
              <p:nvPr/>
            </p:nvSpPr>
            <p:spPr bwMode="auto">
              <a:xfrm>
                <a:off x="3012" y="13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>
                <a:off x="2916" y="136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3" name="Line 53"/>
              <p:cNvSpPr>
                <a:spLocks noChangeShapeType="1"/>
              </p:cNvSpPr>
              <p:nvPr/>
            </p:nvSpPr>
            <p:spPr bwMode="auto">
              <a:xfrm>
                <a:off x="3012" y="14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4" name="Line 54"/>
              <p:cNvSpPr>
                <a:spLocks noChangeShapeType="1"/>
              </p:cNvSpPr>
              <p:nvPr/>
            </p:nvSpPr>
            <p:spPr bwMode="auto">
              <a:xfrm>
                <a:off x="2916" y="146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5" name="Line 55"/>
              <p:cNvSpPr>
                <a:spLocks noChangeShapeType="1"/>
              </p:cNvSpPr>
              <p:nvPr/>
            </p:nvSpPr>
            <p:spPr bwMode="auto">
              <a:xfrm>
                <a:off x="4812" y="10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6" name="Line 56"/>
              <p:cNvSpPr>
                <a:spLocks noChangeShapeType="1"/>
              </p:cNvSpPr>
              <p:nvPr/>
            </p:nvSpPr>
            <p:spPr bwMode="auto">
              <a:xfrm>
                <a:off x="3428" y="14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7" name="Line 57"/>
              <p:cNvSpPr>
                <a:spLocks noChangeShapeType="1"/>
              </p:cNvSpPr>
              <p:nvPr/>
            </p:nvSpPr>
            <p:spPr bwMode="auto">
              <a:xfrm>
                <a:off x="4764" y="105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8" name="Line 58"/>
              <p:cNvSpPr>
                <a:spLocks noChangeShapeType="1"/>
              </p:cNvSpPr>
              <p:nvPr/>
            </p:nvSpPr>
            <p:spPr bwMode="auto">
              <a:xfrm>
                <a:off x="3516" y="1416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9" name="Line 59"/>
              <p:cNvSpPr>
                <a:spLocks noChangeShapeType="1"/>
              </p:cNvSpPr>
              <p:nvPr/>
            </p:nvSpPr>
            <p:spPr bwMode="auto">
              <a:xfrm>
                <a:off x="4760" y="1060"/>
                <a:ext cx="0" cy="3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0" name="Line 60"/>
              <p:cNvSpPr>
                <a:spLocks noChangeShapeType="1"/>
              </p:cNvSpPr>
              <p:nvPr/>
            </p:nvSpPr>
            <p:spPr bwMode="auto">
              <a:xfrm>
                <a:off x="4212" y="10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1" name="Line 61"/>
              <p:cNvSpPr>
                <a:spLocks noChangeShapeType="1"/>
              </p:cNvSpPr>
              <p:nvPr/>
            </p:nvSpPr>
            <p:spPr bwMode="auto">
              <a:xfrm>
                <a:off x="4164" y="100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2" name="Line 62"/>
              <p:cNvSpPr>
                <a:spLocks noChangeShapeType="1"/>
              </p:cNvSpPr>
              <p:nvPr/>
            </p:nvSpPr>
            <p:spPr bwMode="auto">
              <a:xfrm>
                <a:off x="2916" y="1232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3" name="Line 63"/>
              <p:cNvSpPr>
                <a:spLocks noChangeShapeType="1"/>
              </p:cNvSpPr>
              <p:nvPr/>
            </p:nvSpPr>
            <p:spPr bwMode="auto">
              <a:xfrm>
                <a:off x="4160" y="101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4" name="Line 64"/>
              <p:cNvSpPr>
                <a:spLocks noChangeShapeType="1"/>
              </p:cNvSpPr>
              <p:nvPr/>
            </p:nvSpPr>
            <p:spPr bwMode="auto">
              <a:xfrm>
                <a:off x="3612" y="96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5" name="Line 65"/>
              <p:cNvSpPr>
                <a:spLocks noChangeShapeType="1"/>
              </p:cNvSpPr>
              <p:nvPr/>
            </p:nvSpPr>
            <p:spPr bwMode="auto">
              <a:xfrm>
                <a:off x="3564" y="96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6" name="Line 66"/>
              <p:cNvSpPr>
                <a:spLocks noChangeShapeType="1"/>
              </p:cNvSpPr>
              <p:nvPr/>
            </p:nvSpPr>
            <p:spPr bwMode="auto">
              <a:xfrm>
                <a:off x="2916" y="1096"/>
                <a:ext cx="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7" name="Line 67"/>
              <p:cNvSpPr>
                <a:spLocks noChangeShapeType="1"/>
              </p:cNvSpPr>
              <p:nvPr/>
            </p:nvSpPr>
            <p:spPr bwMode="auto">
              <a:xfrm>
                <a:off x="3560" y="964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8" name="Line 68"/>
              <p:cNvSpPr>
                <a:spLocks noChangeShapeType="1"/>
              </p:cNvSpPr>
              <p:nvPr/>
            </p:nvSpPr>
            <p:spPr bwMode="auto">
              <a:xfrm>
                <a:off x="4212" y="9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9" name="Line 69"/>
              <p:cNvSpPr>
                <a:spLocks noChangeShapeType="1"/>
              </p:cNvSpPr>
              <p:nvPr/>
            </p:nvSpPr>
            <p:spPr bwMode="auto">
              <a:xfrm>
                <a:off x="4028" y="9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0" name="Line 70"/>
              <p:cNvSpPr>
                <a:spLocks noChangeShapeType="1"/>
              </p:cNvSpPr>
              <p:nvPr/>
            </p:nvSpPr>
            <p:spPr bwMode="auto">
              <a:xfrm>
                <a:off x="4116" y="9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1" name="Line 71"/>
              <p:cNvSpPr>
                <a:spLocks noChangeShapeType="1"/>
              </p:cNvSpPr>
              <p:nvPr/>
            </p:nvSpPr>
            <p:spPr bwMode="auto">
              <a:xfrm>
                <a:off x="4628" y="9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2" name="Line 72"/>
              <p:cNvSpPr>
                <a:spLocks noChangeShapeType="1"/>
              </p:cNvSpPr>
              <p:nvPr/>
            </p:nvSpPr>
            <p:spPr bwMode="auto">
              <a:xfrm>
                <a:off x="4812" y="9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3" name="Line 73"/>
              <p:cNvSpPr>
                <a:spLocks noChangeShapeType="1"/>
              </p:cNvSpPr>
              <p:nvPr/>
            </p:nvSpPr>
            <p:spPr bwMode="auto">
              <a:xfrm>
                <a:off x="4724" y="96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4" name="Line 74"/>
              <p:cNvSpPr>
                <a:spLocks noChangeShapeType="1"/>
              </p:cNvSpPr>
              <p:nvPr/>
            </p:nvSpPr>
            <p:spPr bwMode="auto">
              <a:xfrm>
                <a:off x="5228" y="100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5" name="Rectangle 75"/>
              <p:cNvSpPr>
                <a:spLocks noChangeArrowheads="1"/>
              </p:cNvSpPr>
              <p:nvPr/>
            </p:nvSpPr>
            <p:spPr bwMode="auto">
              <a:xfrm>
                <a:off x="2760" y="1152"/>
                <a:ext cx="1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189516" name="Rectangle 76"/>
              <p:cNvSpPr>
                <a:spLocks noChangeArrowheads="1"/>
              </p:cNvSpPr>
              <p:nvPr/>
            </p:nvSpPr>
            <p:spPr bwMode="auto">
              <a:xfrm>
                <a:off x="2752" y="744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189517" name="Rectangle 77"/>
              <p:cNvSpPr>
                <a:spLocks noChangeArrowheads="1"/>
              </p:cNvSpPr>
              <p:nvPr/>
            </p:nvSpPr>
            <p:spPr bwMode="auto">
              <a:xfrm>
                <a:off x="2752" y="832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189518" name="Rectangle 78"/>
              <p:cNvSpPr>
                <a:spLocks noChangeArrowheads="1"/>
              </p:cNvSpPr>
              <p:nvPr/>
            </p:nvSpPr>
            <p:spPr bwMode="auto">
              <a:xfrm>
                <a:off x="2760" y="1008"/>
                <a:ext cx="1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89519" name="Rectangle 79"/>
              <p:cNvSpPr>
                <a:spLocks noChangeArrowheads="1"/>
              </p:cNvSpPr>
              <p:nvPr/>
            </p:nvSpPr>
            <p:spPr bwMode="auto">
              <a:xfrm>
                <a:off x="2760" y="1288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89520" name="Rectangle 80"/>
              <p:cNvSpPr>
                <a:spLocks noChangeArrowheads="1"/>
              </p:cNvSpPr>
              <p:nvPr/>
            </p:nvSpPr>
            <p:spPr bwMode="auto">
              <a:xfrm>
                <a:off x="2704" y="1384"/>
                <a:ext cx="24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\C</a:t>
                </a:r>
              </a:p>
            </p:txBody>
          </p:sp>
          <p:sp>
            <p:nvSpPr>
              <p:cNvPr id="189521" name="Rectangle 81"/>
              <p:cNvSpPr>
                <a:spLocks noChangeArrowheads="1"/>
              </p:cNvSpPr>
              <p:nvPr/>
            </p:nvSpPr>
            <p:spPr bwMode="auto">
              <a:xfrm>
                <a:off x="5296" y="928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F</a:t>
                </a:r>
              </a:p>
            </p:txBody>
          </p:sp>
        </p:grpSp>
      </p:grpSp>
      <p:grpSp>
        <p:nvGrpSpPr>
          <p:cNvPr id="189522" name="Group 82"/>
          <p:cNvGrpSpPr>
            <a:grpSpLocks/>
          </p:cNvGrpSpPr>
          <p:nvPr/>
        </p:nvGrpSpPr>
        <p:grpSpPr bwMode="auto">
          <a:xfrm>
            <a:off x="2032000" y="3165475"/>
            <a:ext cx="7035800" cy="1430338"/>
            <a:chOff x="1280" y="1994"/>
            <a:chExt cx="4432" cy="901"/>
          </a:xfrm>
        </p:grpSpPr>
        <p:sp>
          <p:nvSpPr>
            <p:cNvPr id="189523" name="Rectangle 83"/>
            <p:cNvSpPr>
              <a:spLocks noChangeArrowheads="1"/>
            </p:cNvSpPr>
            <p:nvPr/>
          </p:nvSpPr>
          <p:spPr bwMode="auto">
            <a:xfrm>
              <a:off x="1280" y="2168"/>
              <a:ext cx="1472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introduction and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conservation of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bubbles</a:t>
              </a:r>
            </a:p>
          </p:txBody>
        </p:sp>
        <p:grpSp>
          <p:nvGrpSpPr>
            <p:cNvPr id="189524" name="Group 84"/>
            <p:cNvGrpSpPr>
              <a:grpSpLocks/>
            </p:cNvGrpSpPr>
            <p:nvPr/>
          </p:nvGrpSpPr>
          <p:grpSpPr bwMode="auto">
            <a:xfrm>
              <a:off x="2784" y="1994"/>
              <a:ext cx="2928" cy="901"/>
              <a:chOff x="2848" y="2024"/>
              <a:chExt cx="2768" cy="848"/>
            </a:xfrm>
          </p:grpSpPr>
          <p:sp>
            <p:nvSpPr>
              <p:cNvPr id="189525" name="Line 85"/>
              <p:cNvSpPr>
                <a:spLocks noChangeShapeType="1"/>
              </p:cNvSpPr>
              <p:nvPr/>
            </p:nvSpPr>
            <p:spPr bwMode="auto">
              <a:xfrm>
                <a:off x="3260" y="20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26" name="Line 86"/>
              <p:cNvSpPr>
                <a:spLocks noChangeShapeType="1"/>
              </p:cNvSpPr>
              <p:nvPr/>
            </p:nvSpPr>
            <p:spPr bwMode="auto">
              <a:xfrm>
                <a:off x="3260" y="2264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27" name="Line 87"/>
              <p:cNvSpPr>
                <a:spLocks noChangeShapeType="1"/>
              </p:cNvSpPr>
              <p:nvPr/>
            </p:nvSpPr>
            <p:spPr bwMode="auto">
              <a:xfrm>
                <a:off x="3256" y="2052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28" name="Arc 88"/>
              <p:cNvSpPr>
                <a:spLocks/>
              </p:cNvSpPr>
              <p:nvPr/>
            </p:nvSpPr>
            <p:spPr bwMode="auto">
              <a:xfrm>
                <a:off x="3484" y="2057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29" name="Arc 89"/>
              <p:cNvSpPr>
                <a:spLocks/>
              </p:cNvSpPr>
              <p:nvPr/>
            </p:nvSpPr>
            <p:spPr bwMode="auto">
              <a:xfrm>
                <a:off x="3488" y="205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0" name="Arc 90"/>
              <p:cNvSpPr>
                <a:spLocks/>
              </p:cNvSpPr>
              <p:nvPr/>
            </p:nvSpPr>
            <p:spPr bwMode="auto">
              <a:xfrm>
                <a:off x="3484" y="2156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1" name="Arc 91"/>
              <p:cNvSpPr>
                <a:spLocks/>
              </p:cNvSpPr>
              <p:nvPr/>
            </p:nvSpPr>
            <p:spPr bwMode="auto">
              <a:xfrm>
                <a:off x="3488" y="2160"/>
                <a:ext cx="108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2" name="Oval 92"/>
              <p:cNvSpPr>
                <a:spLocks noChangeArrowheads="1"/>
              </p:cNvSpPr>
              <p:nvPr/>
            </p:nvSpPr>
            <p:spPr bwMode="auto">
              <a:xfrm>
                <a:off x="3600" y="2152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3" name="Oval 93"/>
              <p:cNvSpPr>
                <a:spLocks noChangeArrowheads="1"/>
              </p:cNvSpPr>
              <p:nvPr/>
            </p:nvSpPr>
            <p:spPr bwMode="auto">
              <a:xfrm>
                <a:off x="3596" y="2140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4" name="Arc 94"/>
              <p:cNvSpPr>
                <a:spLocks/>
              </p:cNvSpPr>
              <p:nvPr/>
            </p:nvSpPr>
            <p:spPr bwMode="auto">
              <a:xfrm>
                <a:off x="3840" y="2109"/>
                <a:ext cx="5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5" name="Arc 95"/>
              <p:cNvSpPr>
                <a:spLocks/>
              </p:cNvSpPr>
              <p:nvPr/>
            </p:nvSpPr>
            <p:spPr bwMode="auto">
              <a:xfrm>
                <a:off x="3836" y="2109"/>
                <a:ext cx="344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6" name="Arc 96"/>
              <p:cNvSpPr>
                <a:spLocks/>
              </p:cNvSpPr>
              <p:nvPr/>
            </p:nvSpPr>
            <p:spPr bwMode="auto">
              <a:xfrm>
                <a:off x="3856" y="2204"/>
                <a:ext cx="324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7" name="Arc 97"/>
              <p:cNvSpPr>
                <a:spLocks/>
              </p:cNvSpPr>
              <p:nvPr/>
            </p:nvSpPr>
            <p:spPr bwMode="auto">
              <a:xfrm>
                <a:off x="3840" y="2204"/>
                <a:ext cx="52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8" name="Line 98"/>
              <p:cNvSpPr>
                <a:spLocks noChangeShapeType="1"/>
              </p:cNvSpPr>
              <p:nvPr/>
            </p:nvSpPr>
            <p:spPr bwMode="auto">
              <a:xfrm>
                <a:off x="3860" y="2160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9" name="Oval 99"/>
              <p:cNvSpPr>
                <a:spLocks noChangeArrowheads="1"/>
              </p:cNvSpPr>
              <p:nvPr/>
            </p:nvSpPr>
            <p:spPr bwMode="auto">
              <a:xfrm>
                <a:off x="3852" y="214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0" name="Line 100"/>
              <p:cNvSpPr>
                <a:spLocks noChangeShapeType="1"/>
              </p:cNvSpPr>
              <p:nvPr/>
            </p:nvSpPr>
            <p:spPr bwMode="auto">
              <a:xfrm flipH="1">
                <a:off x="3804" y="2248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1" name="Line 101"/>
              <p:cNvSpPr>
                <a:spLocks noChangeShapeType="1"/>
              </p:cNvSpPr>
              <p:nvPr/>
            </p:nvSpPr>
            <p:spPr bwMode="auto">
              <a:xfrm>
                <a:off x="3356" y="2300"/>
                <a:ext cx="12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2" name="Line 102"/>
              <p:cNvSpPr>
                <a:spLocks noChangeShapeType="1"/>
              </p:cNvSpPr>
              <p:nvPr/>
            </p:nvSpPr>
            <p:spPr bwMode="auto">
              <a:xfrm flipV="1">
                <a:off x="3356" y="2380"/>
                <a:ext cx="128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3" name="Line 103"/>
              <p:cNvSpPr>
                <a:spLocks noChangeShapeType="1"/>
              </p:cNvSpPr>
              <p:nvPr/>
            </p:nvSpPr>
            <p:spPr bwMode="auto">
              <a:xfrm>
                <a:off x="3352" y="2300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4" name="Oval 104"/>
              <p:cNvSpPr>
                <a:spLocks noChangeArrowheads="1"/>
              </p:cNvSpPr>
              <p:nvPr/>
            </p:nvSpPr>
            <p:spPr bwMode="auto">
              <a:xfrm>
                <a:off x="3492" y="2372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5" name="Line 105"/>
              <p:cNvSpPr>
                <a:spLocks noChangeShapeType="1"/>
              </p:cNvSpPr>
              <p:nvPr/>
            </p:nvSpPr>
            <p:spPr bwMode="auto">
              <a:xfrm>
                <a:off x="4460" y="213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6" name="Line 106"/>
              <p:cNvSpPr>
                <a:spLocks noChangeShapeType="1"/>
              </p:cNvSpPr>
              <p:nvPr/>
            </p:nvSpPr>
            <p:spPr bwMode="auto">
              <a:xfrm>
                <a:off x="4460" y="23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7" name="Line 107"/>
              <p:cNvSpPr>
                <a:spLocks noChangeShapeType="1"/>
              </p:cNvSpPr>
              <p:nvPr/>
            </p:nvSpPr>
            <p:spPr bwMode="auto">
              <a:xfrm>
                <a:off x="4456" y="2140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8" name="Arc 108"/>
              <p:cNvSpPr>
                <a:spLocks/>
              </p:cNvSpPr>
              <p:nvPr/>
            </p:nvSpPr>
            <p:spPr bwMode="auto">
              <a:xfrm>
                <a:off x="4688" y="2153"/>
                <a:ext cx="10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9" name="Arc 109"/>
              <p:cNvSpPr>
                <a:spLocks/>
              </p:cNvSpPr>
              <p:nvPr/>
            </p:nvSpPr>
            <p:spPr bwMode="auto">
              <a:xfrm>
                <a:off x="4688" y="2141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0" name="Arc 110"/>
              <p:cNvSpPr>
                <a:spLocks/>
              </p:cNvSpPr>
              <p:nvPr/>
            </p:nvSpPr>
            <p:spPr bwMode="auto">
              <a:xfrm>
                <a:off x="4688" y="2248"/>
                <a:ext cx="104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1" name="Arc 111"/>
              <p:cNvSpPr>
                <a:spLocks/>
              </p:cNvSpPr>
              <p:nvPr/>
            </p:nvSpPr>
            <p:spPr bwMode="auto">
              <a:xfrm>
                <a:off x="4688" y="2248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2" name="Oval 112"/>
              <p:cNvSpPr>
                <a:spLocks noChangeArrowheads="1"/>
              </p:cNvSpPr>
              <p:nvPr/>
            </p:nvSpPr>
            <p:spPr bwMode="auto">
              <a:xfrm>
                <a:off x="4800" y="2240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3" name="Oval 113"/>
              <p:cNvSpPr>
                <a:spLocks noChangeArrowheads="1"/>
              </p:cNvSpPr>
              <p:nvPr/>
            </p:nvSpPr>
            <p:spPr bwMode="auto">
              <a:xfrm>
                <a:off x="4796" y="223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4" name="Line 114"/>
              <p:cNvSpPr>
                <a:spLocks noChangeShapeType="1"/>
              </p:cNvSpPr>
              <p:nvPr/>
            </p:nvSpPr>
            <p:spPr bwMode="auto">
              <a:xfrm>
                <a:off x="3260" y="2592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5" name="Line 115"/>
              <p:cNvSpPr>
                <a:spLocks noChangeShapeType="1"/>
              </p:cNvSpPr>
              <p:nvPr/>
            </p:nvSpPr>
            <p:spPr bwMode="auto">
              <a:xfrm>
                <a:off x="3260" y="28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6" name="Line 116"/>
              <p:cNvSpPr>
                <a:spLocks noChangeShapeType="1"/>
              </p:cNvSpPr>
              <p:nvPr/>
            </p:nvSpPr>
            <p:spPr bwMode="auto">
              <a:xfrm>
                <a:off x="3256" y="2596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7" name="Arc 117"/>
              <p:cNvSpPr>
                <a:spLocks/>
              </p:cNvSpPr>
              <p:nvPr/>
            </p:nvSpPr>
            <p:spPr bwMode="auto">
              <a:xfrm>
                <a:off x="3484" y="2609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8" name="Arc 118"/>
              <p:cNvSpPr>
                <a:spLocks/>
              </p:cNvSpPr>
              <p:nvPr/>
            </p:nvSpPr>
            <p:spPr bwMode="auto">
              <a:xfrm>
                <a:off x="3488" y="2597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9" name="Arc 119"/>
              <p:cNvSpPr>
                <a:spLocks/>
              </p:cNvSpPr>
              <p:nvPr/>
            </p:nvSpPr>
            <p:spPr bwMode="auto">
              <a:xfrm>
                <a:off x="3484" y="2704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0" name="Arc 120"/>
              <p:cNvSpPr>
                <a:spLocks/>
              </p:cNvSpPr>
              <p:nvPr/>
            </p:nvSpPr>
            <p:spPr bwMode="auto">
              <a:xfrm>
                <a:off x="3488" y="2704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1" name="Oval 121"/>
              <p:cNvSpPr>
                <a:spLocks noChangeArrowheads="1"/>
              </p:cNvSpPr>
              <p:nvPr/>
            </p:nvSpPr>
            <p:spPr bwMode="auto">
              <a:xfrm>
                <a:off x="3600" y="2696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2" name="Oval 122"/>
              <p:cNvSpPr>
                <a:spLocks noChangeArrowheads="1"/>
              </p:cNvSpPr>
              <p:nvPr/>
            </p:nvSpPr>
            <p:spPr bwMode="auto">
              <a:xfrm>
                <a:off x="3596" y="2692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3" name="Arc 123"/>
              <p:cNvSpPr>
                <a:spLocks/>
              </p:cNvSpPr>
              <p:nvPr/>
            </p:nvSpPr>
            <p:spPr bwMode="auto">
              <a:xfrm>
                <a:off x="5040" y="2197"/>
                <a:ext cx="5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4" name="Arc 124"/>
              <p:cNvSpPr>
                <a:spLocks/>
              </p:cNvSpPr>
              <p:nvPr/>
            </p:nvSpPr>
            <p:spPr bwMode="auto">
              <a:xfrm>
                <a:off x="5040" y="2197"/>
                <a:ext cx="348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5" name="Arc 125"/>
              <p:cNvSpPr>
                <a:spLocks/>
              </p:cNvSpPr>
              <p:nvPr/>
            </p:nvSpPr>
            <p:spPr bwMode="auto">
              <a:xfrm>
                <a:off x="5060" y="2292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6" name="Arc 126"/>
              <p:cNvSpPr>
                <a:spLocks/>
              </p:cNvSpPr>
              <p:nvPr/>
            </p:nvSpPr>
            <p:spPr bwMode="auto">
              <a:xfrm>
                <a:off x="5040" y="2292"/>
                <a:ext cx="52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7" name="Line 127"/>
              <p:cNvSpPr>
                <a:spLocks noChangeShapeType="1"/>
              </p:cNvSpPr>
              <p:nvPr/>
            </p:nvSpPr>
            <p:spPr bwMode="auto">
              <a:xfrm>
                <a:off x="5060" y="2248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8" name="Oval 128"/>
              <p:cNvSpPr>
                <a:spLocks noChangeArrowheads="1"/>
              </p:cNvSpPr>
              <p:nvPr/>
            </p:nvSpPr>
            <p:spPr bwMode="auto">
              <a:xfrm>
                <a:off x="5044" y="2332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9" name="Line 129"/>
              <p:cNvSpPr>
                <a:spLocks noChangeShapeType="1"/>
              </p:cNvSpPr>
              <p:nvPr/>
            </p:nvSpPr>
            <p:spPr bwMode="auto">
              <a:xfrm flipH="1">
                <a:off x="5004" y="2344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0" name="Line 130"/>
              <p:cNvSpPr>
                <a:spLocks noChangeShapeType="1"/>
              </p:cNvSpPr>
              <p:nvPr/>
            </p:nvSpPr>
            <p:spPr bwMode="auto">
              <a:xfrm>
                <a:off x="3172" y="21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1" name="Line 131"/>
              <p:cNvSpPr>
                <a:spLocks noChangeShapeType="1"/>
              </p:cNvSpPr>
              <p:nvPr/>
            </p:nvSpPr>
            <p:spPr bwMode="auto">
              <a:xfrm>
                <a:off x="3076" y="21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2" name="Line 132"/>
              <p:cNvSpPr>
                <a:spLocks noChangeShapeType="1"/>
              </p:cNvSpPr>
              <p:nvPr/>
            </p:nvSpPr>
            <p:spPr bwMode="auto">
              <a:xfrm>
                <a:off x="3172" y="22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3" name="Line 133"/>
              <p:cNvSpPr>
                <a:spLocks noChangeShapeType="1"/>
              </p:cNvSpPr>
              <p:nvPr/>
            </p:nvSpPr>
            <p:spPr bwMode="auto">
              <a:xfrm>
                <a:off x="3076" y="220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4" name="Line 134"/>
              <p:cNvSpPr>
                <a:spLocks noChangeShapeType="1"/>
              </p:cNvSpPr>
              <p:nvPr/>
            </p:nvSpPr>
            <p:spPr bwMode="auto">
              <a:xfrm>
                <a:off x="3772" y="2160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5" name="Line 135"/>
              <p:cNvSpPr>
                <a:spLocks noChangeShapeType="1"/>
              </p:cNvSpPr>
              <p:nvPr/>
            </p:nvSpPr>
            <p:spPr bwMode="auto">
              <a:xfrm>
                <a:off x="3628" y="21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6" name="Line 136"/>
              <p:cNvSpPr>
                <a:spLocks noChangeShapeType="1"/>
              </p:cNvSpPr>
              <p:nvPr/>
            </p:nvSpPr>
            <p:spPr bwMode="auto">
              <a:xfrm>
                <a:off x="3724" y="216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7" name="Line 137"/>
              <p:cNvSpPr>
                <a:spLocks noChangeShapeType="1"/>
              </p:cNvSpPr>
              <p:nvPr/>
            </p:nvSpPr>
            <p:spPr bwMode="auto">
              <a:xfrm>
                <a:off x="3172" y="26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8" name="Line 138"/>
              <p:cNvSpPr>
                <a:spLocks noChangeShapeType="1"/>
              </p:cNvSpPr>
              <p:nvPr/>
            </p:nvSpPr>
            <p:spPr bwMode="auto">
              <a:xfrm>
                <a:off x="3076" y="26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9" name="Line 139"/>
              <p:cNvSpPr>
                <a:spLocks noChangeShapeType="1"/>
              </p:cNvSpPr>
              <p:nvPr/>
            </p:nvSpPr>
            <p:spPr bwMode="auto">
              <a:xfrm>
                <a:off x="3172" y="275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0" name="Line 140"/>
              <p:cNvSpPr>
                <a:spLocks noChangeShapeType="1"/>
              </p:cNvSpPr>
              <p:nvPr/>
            </p:nvSpPr>
            <p:spPr bwMode="auto">
              <a:xfrm>
                <a:off x="3076" y="27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1" name="Line 141"/>
              <p:cNvSpPr>
                <a:spLocks noChangeShapeType="1"/>
              </p:cNvSpPr>
              <p:nvPr/>
            </p:nvSpPr>
            <p:spPr bwMode="auto">
              <a:xfrm>
                <a:off x="4972" y="2344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2" name="Line 142"/>
              <p:cNvSpPr>
                <a:spLocks noChangeShapeType="1"/>
              </p:cNvSpPr>
              <p:nvPr/>
            </p:nvSpPr>
            <p:spPr bwMode="auto">
              <a:xfrm>
                <a:off x="3628" y="270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3" name="Line 143"/>
              <p:cNvSpPr>
                <a:spLocks noChangeShapeType="1"/>
              </p:cNvSpPr>
              <p:nvPr/>
            </p:nvSpPr>
            <p:spPr bwMode="auto">
              <a:xfrm>
                <a:off x="3724" y="2704"/>
                <a:ext cx="1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4" name="Line 144"/>
              <p:cNvSpPr>
                <a:spLocks noChangeShapeType="1"/>
              </p:cNvSpPr>
              <p:nvPr/>
            </p:nvSpPr>
            <p:spPr bwMode="auto">
              <a:xfrm>
                <a:off x="4924" y="2344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5" name="Line 145"/>
              <p:cNvSpPr>
                <a:spLocks noChangeShapeType="1"/>
              </p:cNvSpPr>
              <p:nvPr/>
            </p:nvSpPr>
            <p:spPr bwMode="auto">
              <a:xfrm>
                <a:off x="4920" y="2348"/>
                <a:ext cx="0" cy="3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6" name="Line 146"/>
              <p:cNvSpPr>
                <a:spLocks noChangeShapeType="1"/>
              </p:cNvSpPr>
              <p:nvPr/>
            </p:nvSpPr>
            <p:spPr bwMode="auto">
              <a:xfrm>
                <a:off x="4372" y="22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7" name="Line 147"/>
              <p:cNvSpPr>
                <a:spLocks noChangeShapeType="1"/>
              </p:cNvSpPr>
              <p:nvPr/>
            </p:nvSpPr>
            <p:spPr bwMode="auto">
              <a:xfrm>
                <a:off x="4324" y="229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8" name="Line 148"/>
              <p:cNvSpPr>
                <a:spLocks noChangeShapeType="1"/>
              </p:cNvSpPr>
              <p:nvPr/>
            </p:nvSpPr>
            <p:spPr bwMode="auto">
              <a:xfrm>
                <a:off x="3076" y="2520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9" name="Line 149"/>
              <p:cNvSpPr>
                <a:spLocks noChangeShapeType="1"/>
              </p:cNvSpPr>
              <p:nvPr/>
            </p:nvSpPr>
            <p:spPr bwMode="auto">
              <a:xfrm>
                <a:off x="4320" y="2300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0" name="Line 150"/>
              <p:cNvSpPr>
                <a:spLocks noChangeShapeType="1"/>
              </p:cNvSpPr>
              <p:nvPr/>
            </p:nvSpPr>
            <p:spPr bwMode="auto">
              <a:xfrm>
                <a:off x="3540" y="23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1" name="Line 151"/>
              <p:cNvSpPr>
                <a:spLocks noChangeShapeType="1"/>
              </p:cNvSpPr>
              <p:nvPr/>
            </p:nvSpPr>
            <p:spPr bwMode="auto">
              <a:xfrm>
                <a:off x="3772" y="2248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2" name="Line 152"/>
              <p:cNvSpPr>
                <a:spLocks noChangeShapeType="1"/>
              </p:cNvSpPr>
              <p:nvPr/>
            </p:nvSpPr>
            <p:spPr bwMode="auto">
              <a:xfrm>
                <a:off x="3724" y="224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3" name="Line 153"/>
              <p:cNvSpPr>
                <a:spLocks noChangeShapeType="1"/>
              </p:cNvSpPr>
              <p:nvPr/>
            </p:nvSpPr>
            <p:spPr bwMode="auto">
              <a:xfrm>
                <a:off x="3628" y="238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4" name="Line 154"/>
              <p:cNvSpPr>
                <a:spLocks noChangeShapeType="1"/>
              </p:cNvSpPr>
              <p:nvPr/>
            </p:nvSpPr>
            <p:spPr bwMode="auto">
              <a:xfrm>
                <a:off x="3720" y="2252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5" name="Line 155"/>
              <p:cNvSpPr>
                <a:spLocks noChangeShapeType="1"/>
              </p:cNvSpPr>
              <p:nvPr/>
            </p:nvSpPr>
            <p:spPr bwMode="auto">
              <a:xfrm>
                <a:off x="4372" y="22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6" name="Line 156"/>
              <p:cNvSpPr>
                <a:spLocks noChangeShapeType="1"/>
              </p:cNvSpPr>
              <p:nvPr/>
            </p:nvSpPr>
            <p:spPr bwMode="auto">
              <a:xfrm>
                <a:off x="4188" y="2200"/>
                <a:ext cx="1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7" name="Line 157"/>
              <p:cNvSpPr>
                <a:spLocks noChangeShapeType="1"/>
              </p:cNvSpPr>
              <p:nvPr/>
            </p:nvSpPr>
            <p:spPr bwMode="auto">
              <a:xfrm>
                <a:off x="4324" y="220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8" name="Line 158"/>
              <p:cNvSpPr>
                <a:spLocks noChangeShapeType="1"/>
              </p:cNvSpPr>
              <p:nvPr/>
            </p:nvSpPr>
            <p:spPr bwMode="auto">
              <a:xfrm>
                <a:off x="4972" y="224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9" name="Line 159"/>
              <p:cNvSpPr>
                <a:spLocks noChangeShapeType="1"/>
              </p:cNvSpPr>
              <p:nvPr/>
            </p:nvSpPr>
            <p:spPr bwMode="auto">
              <a:xfrm>
                <a:off x="4828" y="224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0" name="Line 160"/>
              <p:cNvSpPr>
                <a:spLocks noChangeShapeType="1"/>
              </p:cNvSpPr>
              <p:nvPr/>
            </p:nvSpPr>
            <p:spPr bwMode="auto">
              <a:xfrm>
                <a:off x="4924" y="224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1" name="Line 161"/>
              <p:cNvSpPr>
                <a:spLocks noChangeShapeType="1"/>
              </p:cNvSpPr>
              <p:nvPr/>
            </p:nvSpPr>
            <p:spPr bwMode="auto">
              <a:xfrm>
                <a:off x="3260" y="238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2" name="Line 162"/>
              <p:cNvSpPr>
                <a:spLocks noChangeShapeType="1"/>
              </p:cNvSpPr>
              <p:nvPr/>
            </p:nvSpPr>
            <p:spPr bwMode="auto">
              <a:xfrm>
                <a:off x="3076" y="2384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3" name="Line 163"/>
              <p:cNvSpPr>
                <a:spLocks noChangeShapeType="1"/>
              </p:cNvSpPr>
              <p:nvPr/>
            </p:nvSpPr>
            <p:spPr bwMode="auto">
              <a:xfrm>
                <a:off x="5396" y="229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4" name="Oval 164"/>
              <p:cNvSpPr>
                <a:spLocks noChangeArrowheads="1"/>
              </p:cNvSpPr>
              <p:nvPr/>
            </p:nvSpPr>
            <p:spPr bwMode="auto">
              <a:xfrm>
                <a:off x="3852" y="2236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5" name="Oval 165"/>
              <p:cNvSpPr>
                <a:spLocks noChangeArrowheads="1"/>
              </p:cNvSpPr>
              <p:nvPr/>
            </p:nvSpPr>
            <p:spPr bwMode="auto">
              <a:xfrm>
                <a:off x="5044" y="2236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6" name="Rectangle 166"/>
              <p:cNvSpPr>
                <a:spLocks noChangeArrowheads="1"/>
              </p:cNvSpPr>
              <p:nvPr/>
            </p:nvSpPr>
            <p:spPr bwMode="auto">
              <a:xfrm>
                <a:off x="2904" y="2432"/>
                <a:ext cx="1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189607" name="Rectangle 167"/>
              <p:cNvSpPr>
                <a:spLocks noChangeArrowheads="1"/>
              </p:cNvSpPr>
              <p:nvPr/>
            </p:nvSpPr>
            <p:spPr bwMode="auto">
              <a:xfrm>
                <a:off x="2896" y="2024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189608" name="Rectangle 168"/>
              <p:cNvSpPr>
                <a:spLocks noChangeArrowheads="1"/>
              </p:cNvSpPr>
              <p:nvPr/>
            </p:nvSpPr>
            <p:spPr bwMode="auto">
              <a:xfrm>
                <a:off x="2896" y="2112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189609" name="Rectangle 169"/>
              <p:cNvSpPr>
                <a:spLocks noChangeArrowheads="1"/>
              </p:cNvSpPr>
              <p:nvPr/>
            </p:nvSpPr>
            <p:spPr bwMode="auto">
              <a:xfrm>
                <a:off x="2904" y="2288"/>
                <a:ext cx="1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89610" name="Rectangle 170"/>
              <p:cNvSpPr>
                <a:spLocks noChangeArrowheads="1"/>
              </p:cNvSpPr>
              <p:nvPr/>
            </p:nvSpPr>
            <p:spPr bwMode="auto">
              <a:xfrm>
                <a:off x="2904" y="2568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89611" name="Rectangle 171"/>
              <p:cNvSpPr>
                <a:spLocks noChangeArrowheads="1"/>
              </p:cNvSpPr>
              <p:nvPr/>
            </p:nvSpPr>
            <p:spPr bwMode="auto">
              <a:xfrm>
                <a:off x="2848" y="2664"/>
                <a:ext cx="24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\C</a:t>
                </a:r>
              </a:p>
            </p:txBody>
          </p:sp>
          <p:sp>
            <p:nvSpPr>
              <p:cNvPr id="189612" name="Rectangle 172"/>
              <p:cNvSpPr>
                <a:spLocks noChangeArrowheads="1"/>
              </p:cNvSpPr>
              <p:nvPr/>
            </p:nvSpPr>
            <p:spPr bwMode="auto">
              <a:xfrm>
                <a:off x="5456" y="2208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F</a:t>
                </a:r>
              </a:p>
            </p:txBody>
          </p:sp>
        </p:grpSp>
      </p:grpSp>
      <p:grpSp>
        <p:nvGrpSpPr>
          <p:cNvPr id="189613" name="Group 173"/>
          <p:cNvGrpSpPr>
            <a:grpSpLocks/>
          </p:cNvGrpSpPr>
          <p:nvPr/>
        </p:nvGrpSpPr>
        <p:grpSpPr bwMode="auto">
          <a:xfrm>
            <a:off x="2286000" y="4953000"/>
            <a:ext cx="6743700" cy="1416050"/>
            <a:chOff x="1440" y="3120"/>
            <a:chExt cx="4248" cy="892"/>
          </a:xfrm>
        </p:grpSpPr>
        <p:sp>
          <p:nvSpPr>
            <p:cNvPr id="189614" name="Rectangle 174"/>
            <p:cNvSpPr>
              <a:spLocks noChangeArrowheads="1"/>
            </p:cNvSpPr>
            <p:nvPr/>
          </p:nvSpPr>
          <p:spPr bwMode="auto">
            <a:xfrm>
              <a:off x="1440" y="3200"/>
              <a:ext cx="1312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redrawn in terms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of conventional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NAND gates</a:t>
              </a:r>
            </a:p>
          </p:txBody>
        </p:sp>
        <p:grpSp>
          <p:nvGrpSpPr>
            <p:cNvPr id="189615" name="Group 175"/>
            <p:cNvGrpSpPr>
              <a:grpSpLocks/>
            </p:cNvGrpSpPr>
            <p:nvPr/>
          </p:nvGrpSpPr>
          <p:grpSpPr bwMode="auto">
            <a:xfrm>
              <a:off x="2784" y="3120"/>
              <a:ext cx="2904" cy="892"/>
              <a:chOff x="2696" y="2784"/>
              <a:chExt cx="2760" cy="848"/>
            </a:xfrm>
          </p:grpSpPr>
          <p:sp>
            <p:nvSpPr>
              <p:cNvPr id="189616" name="Line 176"/>
              <p:cNvSpPr>
                <a:spLocks noChangeShapeType="1"/>
              </p:cNvSpPr>
              <p:nvPr/>
            </p:nvSpPr>
            <p:spPr bwMode="auto">
              <a:xfrm>
                <a:off x="3100" y="280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17" name="Line 177"/>
              <p:cNvSpPr>
                <a:spLocks noChangeShapeType="1"/>
              </p:cNvSpPr>
              <p:nvPr/>
            </p:nvSpPr>
            <p:spPr bwMode="auto">
              <a:xfrm>
                <a:off x="3100" y="30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18" name="Line 178"/>
              <p:cNvSpPr>
                <a:spLocks noChangeShapeType="1"/>
              </p:cNvSpPr>
              <p:nvPr/>
            </p:nvSpPr>
            <p:spPr bwMode="auto">
              <a:xfrm>
                <a:off x="3096" y="2804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19" name="Arc 179"/>
              <p:cNvSpPr>
                <a:spLocks/>
              </p:cNvSpPr>
              <p:nvPr/>
            </p:nvSpPr>
            <p:spPr bwMode="auto">
              <a:xfrm>
                <a:off x="3324" y="2809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0" name="Arc 180"/>
              <p:cNvSpPr>
                <a:spLocks/>
              </p:cNvSpPr>
              <p:nvPr/>
            </p:nvSpPr>
            <p:spPr bwMode="auto">
              <a:xfrm>
                <a:off x="3328" y="2805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1" name="Arc 181"/>
              <p:cNvSpPr>
                <a:spLocks/>
              </p:cNvSpPr>
              <p:nvPr/>
            </p:nvSpPr>
            <p:spPr bwMode="auto">
              <a:xfrm>
                <a:off x="3324" y="2908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2" name="Arc 182"/>
              <p:cNvSpPr>
                <a:spLocks/>
              </p:cNvSpPr>
              <p:nvPr/>
            </p:nvSpPr>
            <p:spPr bwMode="auto">
              <a:xfrm>
                <a:off x="3328" y="2912"/>
                <a:ext cx="108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3" name="Oval 183"/>
              <p:cNvSpPr>
                <a:spLocks noChangeArrowheads="1"/>
              </p:cNvSpPr>
              <p:nvPr/>
            </p:nvSpPr>
            <p:spPr bwMode="auto">
              <a:xfrm>
                <a:off x="3440" y="2904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4" name="Oval 184"/>
              <p:cNvSpPr>
                <a:spLocks noChangeArrowheads="1"/>
              </p:cNvSpPr>
              <p:nvPr/>
            </p:nvSpPr>
            <p:spPr bwMode="auto">
              <a:xfrm>
                <a:off x="3436" y="2892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5" name="Line 185"/>
              <p:cNvSpPr>
                <a:spLocks noChangeShapeType="1"/>
              </p:cNvSpPr>
              <p:nvPr/>
            </p:nvSpPr>
            <p:spPr bwMode="auto">
              <a:xfrm>
                <a:off x="4300" y="288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6" name="Line 186"/>
              <p:cNvSpPr>
                <a:spLocks noChangeShapeType="1"/>
              </p:cNvSpPr>
              <p:nvPr/>
            </p:nvSpPr>
            <p:spPr bwMode="auto">
              <a:xfrm>
                <a:off x="4300" y="3112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7" name="Line 187"/>
              <p:cNvSpPr>
                <a:spLocks noChangeShapeType="1"/>
              </p:cNvSpPr>
              <p:nvPr/>
            </p:nvSpPr>
            <p:spPr bwMode="auto">
              <a:xfrm>
                <a:off x="4296" y="289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8" name="Arc 188"/>
              <p:cNvSpPr>
                <a:spLocks/>
              </p:cNvSpPr>
              <p:nvPr/>
            </p:nvSpPr>
            <p:spPr bwMode="auto">
              <a:xfrm>
                <a:off x="4528" y="2905"/>
                <a:ext cx="10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9" name="Arc 189"/>
              <p:cNvSpPr>
                <a:spLocks/>
              </p:cNvSpPr>
              <p:nvPr/>
            </p:nvSpPr>
            <p:spPr bwMode="auto">
              <a:xfrm>
                <a:off x="4528" y="289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0" name="Arc 190"/>
              <p:cNvSpPr>
                <a:spLocks/>
              </p:cNvSpPr>
              <p:nvPr/>
            </p:nvSpPr>
            <p:spPr bwMode="auto">
              <a:xfrm>
                <a:off x="4528" y="3000"/>
                <a:ext cx="104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1" name="Arc 191"/>
              <p:cNvSpPr>
                <a:spLocks/>
              </p:cNvSpPr>
              <p:nvPr/>
            </p:nvSpPr>
            <p:spPr bwMode="auto">
              <a:xfrm>
                <a:off x="4528" y="3000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2" name="Oval 192"/>
              <p:cNvSpPr>
                <a:spLocks noChangeArrowheads="1"/>
              </p:cNvSpPr>
              <p:nvPr/>
            </p:nvSpPr>
            <p:spPr bwMode="auto">
              <a:xfrm>
                <a:off x="4640" y="2992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3" name="Oval 193"/>
              <p:cNvSpPr>
                <a:spLocks noChangeArrowheads="1"/>
              </p:cNvSpPr>
              <p:nvPr/>
            </p:nvSpPr>
            <p:spPr bwMode="auto">
              <a:xfrm>
                <a:off x="4636" y="2988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4" name="Line 194"/>
              <p:cNvSpPr>
                <a:spLocks noChangeShapeType="1"/>
              </p:cNvSpPr>
              <p:nvPr/>
            </p:nvSpPr>
            <p:spPr bwMode="auto">
              <a:xfrm>
                <a:off x="3100" y="3344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5" name="Line 195"/>
              <p:cNvSpPr>
                <a:spLocks noChangeShapeType="1"/>
              </p:cNvSpPr>
              <p:nvPr/>
            </p:nvSpPr>
            <p:spPr bwMode="auto">
              <a:xfrm>
                <a:off x="3100" y="356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6" name="Line 196"/>
              <p:cNvSpPr>
                <a:spLocks noChangeShapeType="1"/>
              </p:cNvSpPr>
              <p:nvPr/>
            </p:nvSpPr>
            <p:spPr bwMode="auto">
              <a:xfrm>
                <a:off x="3096" y="3348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7" name="Arc 197"/>
              <p:cNvSpPr>
                <a:spLocks/>
              </p:cNvSpPr>
              <p:nvPr/>
            </p:nvSpPr>
            <p:spPr bwMode="auto">
              <a:xfrm>
                <a:off x="3324" y="3361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8" name="Arc 198"/>
              <p:cNvSpPr>
                <a:spLocks/>
              </p:cNvSpPr>
              <p:nvPr/>
            </p:nvSpPr>
            <p:spPr bwMode="auto">
              <a:xfrm>
                <a:off x="3328" y="3349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9" name="Arc 199"/>
              <p:cNvSpPr>
                <a:spLocks/>
              </p:cNvSpPr>
              <p:nvPr/>
            </p:nvSpPr>
            <p:spPr bwMode="auto">
              <a:xfrm>
                <a:off x="3324" y="3456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0" name="Arc 200"/>
              <p:cNvSpPr>
                <a:spLocks/>
              </p:cNvSpPr>
              <p:nvPr/>
            </p:nvSpPr>
            <p:spPr bwMode="auto">
              <a:xfrm>
                <a:off x="3328" y="3456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1" name="Oval 201"/>
              <p:cNvSpPr>
                <a:spLocks noChangeArrowheads="1"/>
              </p:cNvSpPr>
              <p:nvPr/>
            </p:nvSpPr>
            <p:spPr bwMode="auto">
              <a:xfrm>
                <a:off x="3440" y="3448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2" name="Oval 202"/>
              <p:cNvSpPr>
                <a:spLocks noChangeArrowheads="1"/>
              </p:cNvSpPr>
              <p:nvPr/>
            </p:nvSpPr>
            <p:spPr bwMode="auto">
              <a:xfrm>
                <a:off x="3436" y="3444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3" name="Line 203"/>
              <p:cNvSpPr>
                <a:spLocks noChangeShapeType="1"/>
              </p:cNvSpPr>
              <p:nvPr/>
            </p:nvSpPr>
            <p:spPr bwMode="auto">
              <a:xfrm>
                <a:off x="4900" y="293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4" name="Line 204"/>
              <p:cNvSpPr>
                <a:spLocks noChangeShapeType="1"/>
              </p:cNvSpPr>
              <p:nvPr/>
            </p:nvSpPr>
            <p:spPr bwMode="auto">
              <a:xfrm>
                <a:off x="4900" y="31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5" name="Line 205"/>
              <p:cNvSpPr>
                <a:spLocks noChangeShapeType="1"/>
              </p:cNvSpPr>
              <p:nvPr/>
            </p:nvSpPr>
            <p:spPr bwMode="auto">
              <a:xfrm>
                <a:off x="4896" y="2940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6" name="Arc 206"/>
              <p:cNvSpPr>
                <a:spLocks/>
              </p:cNvSpPr>
              <p:nvPr/>
            </p:nvSpPr>
            <p:spPr bwMode="auto">
              <a:xfrm>
                <a:off x="5128" y="2945"/>
                <a:ext cx="104" cy="1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7" name="Arc 207"/>
              <p:cNvSpPr>
                <a:spLocks/>
              </p:cNvSpPr>
              <p:nvPr/>
            </p:nvSpPr>
            <p:spPr bwMode="auto">
              <a:xfrm>
                <a:off x="5128" y="2941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8" name="Arc 208"/>
              <p:cNvSpPr>
                <a:spLocks/>
              </p:cNvSpPr>
              <p:nvPr/>
            </p:nvSpPr>
            <p:spPr bwMode="auto">
              <a:xfrm>
                <a:off x="5128" y="3044"/>
                <a:ext cx="10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9" name="Arc 209"/>
              <p:cNvSpPr>
                <a:spLocks/>
              </p:cNvSpPr>
              <p:nvPr/>
            </p:nvSpPr>
            <p:spPr bwMode="auto">
              <a:xfrm>
                <a:off x="5128" y="3048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0" name="Oval 210"/>
              <p:cNvSpPr>
                <a:spLocks noChangeArrowheads="1"/>
              </p:cNvSpPr>
              <p:nvPr/>
            </p:nvSpPr>
            <p:spPr bwMode="auto">
              <a:xfrm>
                <a:off x="5240" y="3040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1" name="Oval 211"/>
              <p:cNvSpPr>
                <a:spLocks noChangeArrowheads="1"/>
              </p:cNvSpPr>
              <p:nvPr/>
            </p:nvSpPr>
            <p:spPr bwMode="auto">
              <a:xfrm>
                <a:off x="5236" y="303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2" name="Line 212"/>
              <p:cNvSpPr>
                <a:spLocks noChangeShapeType="1"/>
              </p:cNvSpPr>
              <p:nvPr/>
            </p:nvSpPr>
            <p:spPr bwMode="auto">
              <a:xfrm>
                <a:off x="3700" y="28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3" name="Line 213"/>
              <p:cNvSpPr>
                <a:spLocks noChangeShapeType="1"/>
              </p:cNvSpPr>
              <p:nvPr/>
            </p:nvSpPr>
            <p:spPr bwMode="auto">
              <a:xfrm>
                <a:off x="3700" y="3064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4" name="Line 214"/>
              <p:cNvSpPr>
                <a:spLocks noChangeShapeType="1"/>
              </p:cNvSpPr>
              <p:nvPr/>
            </p:nvSpPr>
            <p:spPr bwMode="auto">
              <a:xfrm>
                <a:off x="3696" y="2852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5" name="Arc 215"/>
              <p:cNvSpPr>
                <a:spLocks/>
              </p:cNvSpPr>
              <p:nvPr/>
            </p:nvSpPr>
            <p:spPr bwMode="auto">
              <a:xfrm>
                <a:off x="3924" y="2857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6" name="Arc 216"/>
              <p:cNvSpPr>
                <a:spLocks/>
              </p:cNvSpPr>
              <p:nvPr/>
            </p:nvSpPr>
            <p:spPr bwMode="auto">
              <a:xfrm>
                <a:off x="3928" y="2853"/>
                <a:ext cx="108" cy="1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7" name="Arc 217"/>
              <p:cNvSpPr>
                <a:spLocks/>
              </p:cNvSpPr>
              <p:nvPr/>
            </p:nvSpPr>
            <p:spPr bwMode="auto">
              <a:xfrm>
                <a:off x="3924" y="2956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8" name="Arc 218"/>
              <p:cNvSpPr>
                <a:spLocks/>
              </p:cNvSpPr>
              <p:nvPr/>
            </p:nvSpPr>
            <p:spPr bwMode="auto">
              <a:xfrm>
                <a:off x="3928" y="2956"/>
                <a:ext cx="108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9" name="Oval 219"/>
              <p:cNvSpPr>
                <a:spLocks noChangeArrowheads="1"/>
              </p:cNvSpPr>
              <p:nvPr/>
            </p:nvSpPr>
            <p:spPr bwMode="auto">
              <a:xfrm>
                <a:off x="4040" y="2944"/>
                <a:ext cx="24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0" name="Oval 220"/>
              <p:cNvSpPr>
                <a:spLocks noChangeArrowheads="1"/>
              </p:cNvSpPr>
              <p:nvPr/>
            </p:nvSpPr>
            <p:spPr bwMode="auto">
              <a:xfrm>
                <a:off x="4036" y="2940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1" name="Line 221"/>
              <p:cNvSpPr>
                <a:spLocks noChangeShapeType="1"/>
              </p:cNvSpPr>
              <p:nvPr/>
            </p:nvSpPr>
            <p:spPr bwMode="auto">
              <a:xfrm>
                <a:off x="3012" y="28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2" name="Line 222"/>
              <p:cNvSpPr>
                <a:spLocks noChangeShapeType="1"/>
              </p:cNvSpPr>
              <p:nvPr/>
            </p:nvSpPr>
            <p:spPr bwMode="auto">
              <a:xfrm>
                <a:off x="2916" y="286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3" name="Line 223"/>
              <p:cNvSpPr>
                <a:spLocks noChangeShapeType="1"/>
              </p:cNvSpPr>
              <p:nvPr/>
            </p:nvSpPr>
            <p:spPr bwMode="auto">
              <a:xfrm>
                <a:off x="3012" y="295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4" name="Line 224"/>
              <p:cNvSpPr>
                <a:spLocks noChangeShapeType="1"/>
              </p:cNvSpPr>
              <p:nvPr/>
            </p:nvSpPr>
            <p:spPr bwMode="auto">
              <a:xfrm>
                <a:off x="2916" y="29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5" name="Line 225"/>
              <p:cNvSpPr>
                <a:spLocks noChangeShapeType="1"/>
              </p:cNvSpPr>
              <p:nvPr/>
            </p:nvSpPr>
            <p:spPr bwMode="auto">
              <a:xfrm>
                <a:off x="3612" y="29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6" name="Line 226"/>
              <p:cNvSpPr>
                <a:spLocks noChangeShapeType="1"/>
              </p:cNvSpPr>
              <p:nvPr/>
            </p:nvSpPr>
            <p:spPr bwMode="auto">
              <a:xfrm>
                <a:off x="3468" y="29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7" name="Line 227"/>
              <p:cNvSpPr>
                <a:spLocks noChangeShapeType="1"/>
              </p:cNvSpPr>
              <p:nvPr/>
            </p:nvSpPr>
            <p:spPr bwMode="auto">
              <a:xfrm>
                <a:off x="3564" y="2912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8" name="Line 228"/>
              <p:cNvSpPr>
                <a:spLocks noChangeShapeType="1"/>
              </p:cNvSpPr>
              <p:nvPr/>
            </p:nvSpPr>
            <p:spPr bwMode="auto">
              <a:xfrm>
                <a:off x="3012" y="340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9" name="Line 229"/>
              <p:cNvSpPr>
                <a:spLocks noChangeShapeType="1"/>
              </p:cNvSpPr>
              <p:nvPr/>
            </p:nvSpPr>
            <p:spPr bwMode="auto">
              <a:xfrm>
                <a:off x="2916" y="34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0" name="Line 230"/>
              <p:cNvSpPr>
                <a:spLocks noChangeShapeType="1"/>
              </p:cNvSpPr>
              <p:nvPr/>
            </p:nvSpPr>
            <p:spPr bwMode="auto">
              <a:xfrm>
                <a:off x="3012" y="350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1" name="Line 231"/>
              <p:cNvSpPr>
                <a:spLocks noChangeShapeType="1"/>
              </p:cNvSpPr>
              <p:nvPr/>
            </p:nvSpPr>
            <p:spPr bwMode="auto">
              <a:xfrm>
                <a:off x="2916" y="350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2" name="Line 232"/>
              <p:cNvSpPr>
                <a:spLocks noChangeShapeType="1"/>
              </p:cNvSpPr>
              <p:nvPr/>
            </p:nvSpPr>
            <p:spPr bwMode="auto">
              <a:xfrm>
                <a:off x="4812" y="30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3" name="Line 233"/>
              <p:cNvSpPr>
                <a:spLocks noChangeShapeType="1"/>
              </p:cNvSpPr>
              <p:nvPr/>
            </p:nvSpPr>
            <p:spPr bwMode="auto">
              <a:xfrm>
                <a:off x="3468" y="34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4" name="Line 234"/>
              <p:cNvSpPr>
                <a:spLocks noChangeShapeType="1"/>
              </p:cNvSpPr>
              <p:nvPr/>
            </p:nvSpPr>
            <p:spPr bwMode="auto">
              <a:xfrm>
                <a:off x="3564" y="3456"/>
                <a:ext cx="1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5" name="Line 235"/>
              <p:cNvSpPr>
                <a:spLocks noChangeShapeType="1"/>
              </p:cNvSpPr>
              <p:nvPr/>
            </p:nvSpPr>
            <p:spPr bwMode="auto">
              <a:xfrm>
                <a:off x="4764" y="309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6" name="Line 236"/>
              <p:cNvSpPr>
                <a:spLocks noChangeShapeType="1"/>
              </p:cNvSpPr>
              <p:nvPr/>
            </p:nvSpPr>
            <p:spPr bwMode="auto">
              <a:xfrm>
                <a:off x="4760" y="3100"/>
                <a:ext cx="0" cy="3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7" name="Line 237"/>
              <p:cNvSpPr>
                <a:spLocks noChangeShapeType="1"/>
              </p:cNvSpPr>
              <p:nvPr/>
            </p:nvSpPr>
            <p:spPr bwMode="auto">
              <a:xfrm>
                <a:off x="4212" y="304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8" name="Line 238"/>
              <p:cNvSpPr>
                <a:spLocks noChangeShapeType="1"/>
              </p:cNvSpPr>
              <p:nvPr/>
            </p:nvSpPr>
            <p:spPr bwMode="auto">
              <a:xfrm>
                <a:off x="4164" y="304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9" name="Line 239"/>
              <p:cNvSpPr>
                <a:spLocks noChangeShapeType="1"/>
              </p:cNvSpPr>
              <p:nvPr/>
            </p:nvSpPr>
            <p:spPr bwMode="auto">
              <a:xfrm>
                <a:off x="2916" y="3272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0" name="Line 240"/>
              <p:cNvSpPr>
                <a:spLocks noChangeShapeType="1"/>
              </p:cNvSpPr>
              <p:nvPr/>
            </p:nvSpPr>
            <p:spPr bwMode="auto">
              <a:xfrm>
                <a:off x="4160" y="305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1" name="Line 241"/>
              <p:cNvSpPr>
                <a:spLocks noChangeShapeType="1"/>
              </p:cNvSpPr>
              <p:nvPr/>
            </p:nvSpPr>
            <p:spPr bwMode="auto">
              <a:xfrm>
                <a:off x="3612" y="30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2" name="Line 242"/>
              <p:cNvSpPr>
                <a:spLocks noChangeShapeType="1"/>
              </p:cNvSpPr>
              <p:nvPr/>
            </p:nvSpPr>
            <p:spPr bwMode="auto">
              <a:xfrm>
                <a:off x="3564" y="300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3" name="Line 243"/>
              <p:cNvSpPr>
                <a:spLocks noChangeShapeType="1"/>
              </p:cNvSpPr>
              <p:nvPr/>
            </p:nvSpPr>
            <p:spPr bwMode="auto">
              <a:xfrm>
                <a:off x="3560" y="3004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4" name="Line 244"/>
              <p:cNvSpPr>
                <a:spLocks noChangeShapeType="1"/>
              </p:cNvSpPr>
              <p:nvPr/>
            </p:nvSpPr>
            <p:spPr bwMode="auto">
              <a:xfrm>
                <a:off x="2916" y="3136"/>
                <a:ext cx="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5" name="Line 245"/>
              <p:cNvSpPr>
                <a:spLocks noChangeShapeType="1"/>
              </p:cNvSpPr>
              <p:nvPr/>
            </p:nvSpPr>
            <p:spPr bwMode="auto">
              <a:xfrm>
                <a:off x="4068" y="29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6" name="Line 246"/>
              <p:cNvSpPr>
                <a:spLocks noChangeShapeType="1"/>
              </p:cNvSpPr>
              <p:nvPr/>
            </p:nvSpPr>
            <p:spPr bwMode="auto">
              <a:xfrm>
                <a:off x="4212" y="295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7" name="Line 247"/>
              <p:cNvSpPr>
                <a:spLocks noChangeShapeType="1"/>
              </p:cNvSpPr>
              <p:nvPr/>
            </p:nvSpPr>
            <p:spPr bwMode="auto">
              <a:xfrm>
                <a:off x="4164" y="2952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8" name="Line 248"/>
              <p:cNvSpPr>
                <a:spLocks noChangeShapeType="1"/>
              </p:cNvSpPr>
              <p:nvPr/>
            </p:nvSpPr>
            <p:spPr bwMode="auto">
              <a:xfrm>
                <a:off x="4812" y="30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9" name="Line 249"/>
              <p:cNvSpPr>
                <a:spLocks noChangeShapeType="1"/>
              </p:cNvSpPr>
              <p:nvPr/>
            </p:nvSpPr>
            <p:spPr bwMode="auto">
              <a:xfrm>
                <a:off x="4668" y="300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90" name="Line 250"/>
              <p:cNvSpPr>
                <a:spLocks noChangeShapeType="1"/>
              </p:cNvSpPr>
              <p:nvPr/>
            </p:nvSpPr>
            <p:spPr bwMode="auto">
              <a:xfrm>
                <a:off x="4764" y="300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91" name="Line 251"/>
              <p:cNvSpPr>
                <a:spLocks noChangeShapeType="1"/>
              </p:cNvSpPr>
              <p:nvPr/>
            </p:nvSpPr>
            <p:spPr bwMode="auto">
              <a:xfrm>
                <a:off x="5268" y="3048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92" name="Rectangle 252"/>
              <p:cNvSpPr>
                <a:spLocks noChangeArrowheads="1"/>
              </p:cNvSpPr>
              <p:nvPr/>
            </p:nvSpPr>
            <p:spPr bwMode="auto">
              <a:xfrm>
                <a:off x="2752" y="3192"/>
                <a:ext cx="1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189693" name="Rectangle 253"/>
              <p:cNvSpPr>
                <a:spLocks noChangeArrowheads="1"/>
              </p:cNvSpPr>
              <p:nvPr/>
            </p:nvSpPr>
            <p:spPr bwMode="auto">
              <a:xfrm>
                <a:off x="2744" y="2784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189694" name="Rectangle 254"/>
              <p:cNvSpPr>
                <a:spLocks noChangeArrowheads="1"/>
              </p:cNvSpPr>
              <p:nvPr/>
            </p:nvSpPr>
            <p:spPr bwMode="auto">
              <a:xfrm>
                <a:off x="2744" y="2872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189695" name="Rectangle 255"/>
              <p:cNvSpPr>
                <a:spLocks noChangeArrowheads="1"/>
              </p:cNvSpPr>
              <p:nvPr/>
            </p:nvSpPr>
            <p:spPr bwMode="auto">
              <a:xfrm>
                <a:off x="2704" y="3048"/>
                <a:ext cx="216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\B</a:t>
                </a:r>
              </a:p>
            </p:txBody>
          </p:sp>
          <p:sp>
            <p:nvSpPr>
              <p:cNvPr id="189696" name="Rectangle 256"/>
              <p:cNvSpPr>
                <a:spLocks noChangeArrowheads="1"/>
              </p:cNvSpPr>
              <p:nvPr/>
            </p:nvSpPr>
            <p:spPr bwMode="auto">
              <a:xfrm>
                <a:off x="2752" y="3328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89697" name="Rectangle 257"/>
              <p:cNvSpPr>
                <a:spLocks noChangeArrowheads="1"/>
              </p:cNvSpPr>
              <p:nvPr/>
            </p:nvSpPr>
            <p:spPr bwMode="auto">
              <a:xfrm>
                <a:off x="2696" y="3424"/>
                <a:ext cx="24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\C</a:t>
                </a:r>
              </a:p>
            </p:txBody>
          </p:sp>
          <p:sp>
            <p:nvSpPr>
              <p:cNvPr id="189698" name="Rectangle 258"/>
              <p:cNvSpPr>
                <a:spLocks noChangeArrowheads="1"/>
              </p:cNvSpPr>
              <p:nvPr/>
            </p:nvSpPr>
            <p:spPr bwMode="auto">
              <a:xfrm>
                <a:off x="5296" y="2968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F</a:t>
                </a:r>
              </a:p>
            </p:txBody>
          </p:sp>
        </p:grpSp>
      </p:grpSp>
      <p:sp>
        <p:nvSpPr>
          <p:cNvPr id="189699" name="Rectangle 2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ko-KR" altLang="en-US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Conversion of multi-level logic to NAND gates</a:t>
            </a:r>
          </a:p>
        </p:txBody>
      </p:sp>
      <p:sp>
        <p:nvSpPr>
          <p:cNvPr id="189700" name="Rectangle 26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3100" cy="451485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F = A (B + C D) + B C’</a:t>
            </a:r>
          </a:p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055F-0F4C-4A49-92D8-660A089D142F}" type="slidenum">
              <a:rPr lang="en-US" altLang="en-US"/>
              <a:pPr/>
              <a:t>28</a:t>
            </a:fld>
            <a:endParaRPr lang="en-US" altLang="en-US"/>
          </a:p>
        </p:txBody>
      </p:sp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4267200" y="1498600"/>
            <a:ext cx="3937000" cy="5219700"/>
            <a:chOff x="2688" y="944"/>
            <a:chExt cx="2480" cy="3288"/>
          </a:xfrm>
        </p:grpSpPr>
        <p:sp>
          <p:nvSpPr>
            <p:cNvPr id="191491" name="Line 3"/>
            <p:cNvSpPr>
              <a:spLocks noChangeShapeType="1"/>
            </p:cNvSpPr>
            <p:nvPr/>
          </p:nvSpPr>
          <p:spPr bwMode="auto">
            <a:xfrm>
              <a:off x="4560" y="960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492" name="Line 4"/>
            <p:cNvSpPr>
              <a:spLocks noChangeShapeType="1"/>
            </p:cNvSpPr>
            <p:nvPr/>
          </p:nvSpPr>
          <p:spPr bwMode="auto">
            <a:xfrm>
              <a:off x="3936" y="960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493" name="Line 5"/>
            <p:cNvSpPr>
              <a:spLocks noChangeShapeType="1"/>
            </p:cNvSpPr>
            <p:nvPr/>
          </p:nvSpPr>
          <p:spPr bwMode="auto">
            <a:xfrm>
              <a:off x="3312" y="94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494" name="Line 6"/>
            <p:cNvSpPr>
              <a:spLocks noChangeShapeType="1"/>
            </p:cNvSpPr>
            <p:nvPr/>
          </p:nvSpPr>
          <p:spPr bwMode="auto">
            <a:xfrm>
              <a:off x="2688" y="94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495" name="Rectangle 7"/>
            <p:cNvSpPr>
              <a:spLocks noChangeArrowheads="1"/>
            </p:cNvSpPr>
            <p:nvPr/>
          </p:nvSpPr>
          <p:spPr bwMode="auto">
            <a:xfrm>
              <a:off x="2880" y="960"/>
              <a:ext cx="22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  <a:tabLst>
                  <a:tab pos="965200" algn="l"/>
                  <a:tab pos="1917700" algn="l"/>
                  <a:tab pos="28575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Level 1	Level 2	Level 3	Level 4</a:t>
              </a:r>
            </a:p>
          </p:txBody>
        </p:sp>
      </p:grpSp>
      <p:grpSp>
        <p:nvGrpSpPr>
          <p:cNvPr id="191496" name="Group 8"/>
          <p:cNvGrpSpPr>
            <a:grpSpLocks/>
          </p:cNvGrpSpPr>
          <p:nvPr/>
        </p:nvGrpSpPr>
        <p:grpSpPr bwMode="auto">
          <a:xfrm>
            <a:off x="2006600" y="1828800"/>
            <a:ext cx="6565900" cy="1479550"/>
            <a:chOff x="1264" y="1152"/>
            <a:chExt cx="4136" cy="932"/>
          </a:xfrm>
        </p:grpSpPr>
        <p:grpSp>
          <p:nvGrpSpPr>
            <p:cNvPr id="191497" name="Group 9"/>
            <p:cNvGrpSpPr>
              <a:grpSpLocks/>
            </p:cNvGrpSpPr>
            <p:nvPr/>
          </p:nvGrpSpPr>
          <p:grpSpPr bwMode="auto">
            <a:xfrm>
              <a:off x="2376" y="1152"/>
              <a:ext cx="3024" cy="932"/>
              <a:chOff x="2312" y="728"/>
              <a:chExt cx="2752" cy="848"/>
            </a:xfrm>
          </p:grpSpPr>
          <p:sp>
            <p:nvSpPr>
              <p:cNvPr id="191498" name="Line 10"/>
              <p:cNvSpPr>
                <a:spLocks noChangeShapeType="1"/>
              </p:cNvSpPr>
              <p:nvPr/>
            </p:nvSpPr>
            <p:spPr bwMode="auto">
              <a:xfrm>
                <a:off x="2708" y="744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499" name="Line 11"/>
              <p:cNvSpPr>
                <a:spLocks noChangeShapeType="1"/>
              </p:cNvSpPr>
              <p:nvPr/>
            </p:nvSpPr>
            <p:spPr bwMode="auto">
              <a:xfrm>
                <a:off x="2708" y="9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0" name="Line 12"/>
              <p:cNvSpPr>
                <a:spLocks noChangeShapeType="1"/>
              </p:cNvSpPr>
              <p:nvPr/>
            </p:nvSpPr>
            <p:spPr bwMode="auto">
              <a:xfrm>
                <a:off x="2704" y="748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1" name="Arc 13"/>
              <p:cNvSpPr>
                <a:spLocks/>
              </p:cNvSpPr>
              <p:nvPr/>
            </p:nvSpPr>
            <p:spPr bwMode="auto">
              <a:xfrm>
                <a:off x="2924" y="753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2" name="Arc 14"/>
              <p:cNvSpPr>
                <a:spLocks/>
              </p:cNvSpPr>
              <p:nvPr/>
            </p:nvSpPr>
            <p:spPr bwMode="auto">
              <a:xfrm>
                <a:off x="2928" y="749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3" name="Arc 15"/>
              <p:cNvSpPr>
                <a:spLocks/>
              </p:cNvSpPr>
              <p:nvPr/>
            </p:nvSpPr>
            <p:spPr bwMode="auto">
              <a:xfrm>
                <a:off x="2924" y="852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4" name="Arc 16"/>
              <p:cNvSpPr>
                <a:spLocks/>
              </p:cNvSpPr>
              <p:nvPr/>
            </p:nvSpPr>
            <p:spPr bwMode="auto">
              <a:xfrm>
                <a:off x="2928" y="856"/>
                <a:ext cx="108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5" name="Line 17"/>
              <p:cNvSpPr>
                <a:spLocks noChangeShapeType="1"/>
              </p:cNvSpPr>
              <p:nvPr/>
            </p:nvSpPr>
            <p:spPr bwMode="auto">
              <a:xfrm>
                <a:off x="2708" y="1288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6" name="Line 18"/>
              <p:cNvSpPr>
                <a:spLocks noChangeShapeType="1"/>
              </p:cNvSpPr>
              <p:nvPr/>
            </p:nvSpPr>
            <p:spPr bwMode="auto">
              <a:xfrm>
                <a:off x="2708" y="1512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7" name="Line 19"/>
              <p:cNvSpPr>
                <a:spLocks noChangeShapeType="1"/>
              </p:cNvSpPr>
              <p:nvPr/>
            </p:nvSpPr>
            <p:spPr bwMode="auto">
              <a:xfrm>
                <a:off x="2704" y="129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8" name="Arc 20"/>
              <p:cNvSpPr>
                <a:spLocks/>
              </p:cNvSpPr>
              <p:nvPr/>
            </p:nvSpPr>
            <p:spPr bwMode="auto">
              <a:xfrm>
                <a:off x="2924" y="1305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9" name="Arc 21"/>
              <p:cNvSpPr>
                <a:spLocks/>
              </p:cNvSpPr>
              <p:nvPr/>
            </p:nvSpPr>
            <p:spPr bwMode="auto">
              <a:xfrm>
                <a:off x="2928" y="129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0" name="Arc 22"/>
              <p:cNvSpPr>
                <a:spLocks/>
              </p:cNvSpPr>
              <p:nvPr/>
            </p:nvSpPr>
            <p:spPr bwMode="auto">
              <a:xfrm>
                <a:off x="2924" y="1400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1" name="Arc 23"/>
              <p:cNvSpPr>
                <a:spLocks/>
              </p:cNvSpPr>
              <p:nvPr/>
            </p:nvSpPr>
            <p:spPr bwMode="auto">
              <a:xfrm>
                <a:off x="2928" y="1400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2" name="Line 24"/>
              <p:cNvSpPr>
                <a:spLocks noChangeShapeType="1"/>
              </p:cNvSpPr>
              <p:nvPr/>
            </p:nvSpPr>
            <p:spPr bwMode="auto">
              <a:xfrm>
                <a:off x="3916" y="832"/>
                <a:ext cx="2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3" name="Line 25"/>
              <p:cNvSpPr>
                <a:spLocks noChangeShapeType="1"/>
              </p:cNvSpPr>
              <p:nvPr/>
            </p:nvSpPr>
            <p:spPr bwMode="auto">
              <a:xfrm>
                <a:off x="3916" y="1056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4" name="Line 26"/>
              <p:cNvSpPr>
                <a:spLocks noChangeShapeType="1"/>
              </p:cNvSpPr>
              <p:nvPr/>
            </p:nvSpPr>
            <p:spPr bwMode="auto">
              <a:xfrm>
                <a:off x="3912" y="836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5" name="Arc 27"/>
              <p:cNvSpPr>
                <a:spLocks/>
              </p:cNvSpPr>
              <p:nvPr/>
            </p:nvSpPr>
            <p:spPr bwMode="auto">
              <a:xfrm>
                <a:off x="4132" y="849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6" name="Arc 28"/>
              <p:cNvSpPr>
                <a:spLocks/>
              </p:cNvSpPr>
              <p:nvPr/>
            </p:nvSpPr>
            <p:spPr bwMode="auto">
              <a:xfrm>
                <a:off x="4128" y="837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7" name="Arc 29"/>
              <p:cNvSpPr>
                <a:spLocks/>
              </p:cNvSpPr>
              <p:nvPr/>
            </p:nvSpPr>
            <p:spPr bwMode="auto">
              <a:xfrm>
                <a:off x="4132" y="944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8" name="Arc 30"/>
              <p:cNvSpPr>
                <a:spLocks/>
              </p:cNvSpPr>
              <p:nvPr/>
            </p:nvSpPr>
            <p:spPr bwMode="auto">
              <a:xfrm>
                <a:off x="4128" y="944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9" name="Arc 31"/>
              <p:cNvSpPr>
                <a:spLocks/>
              </p:cNvSpPr>
              <p:nvPr/>
            </p:nvSpPr>
            <p:spPr bwMode="auto">
              <a:xfrm>
                <a:off x="3288" y="805"/>
                <a:ext cx="5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0" name="Arc 32"/>
              <p:cNvSpPr>
                <a:spLocks/>
              </p:cNvSpPr>
              <p:nvPr/>
            </p:nvSpPr>
            <p:spPr bwMode="auto">
              <a:xfrm>
                <a:off x="3288" y="805"/>
                <a:ext cx="348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1" name="Arc 33"/>
              <p:cNvSpPr>
                <a:spLocks/>
              </p:cNvSpPr>
              <p:nvPr/>
            </p:nvSpPr>
            <p:spPr bwMode="auto">
              <a:xfrm>
                <a:off x="3308" y="900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2" name="Arc 34"/>
              <p:cNvSpPr>
                <a:spLocks/>
              </p:cNvSpPr>
              <p:nvPr/>
            </p:nvSpPr>
            <p:spPr bwMode="auto">
              <a:xfrm>
                <a:off x="3288" y="900"/>
                <a:ext cx="52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3" name="Line 35"/>
              <p:cNvSpPr>
                <a:spLocks noChangeShapeType="1"/>
              </p:cNvSpPr>
              <p:nvPr/>
            </p:nvSpPr>
            <p:spPr bwMode="auto">
              <a:xfrm>
                <a:off x="3308" y="856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4" name="Line 36"/>
              <p:cNvSpPr>
                <a:spLocks noChangeShapeType="1"/>
              </p:cNvSpPr>
              <p:nvPr/>
            </p:nvSpPr>
            <p:spPr bwMode="auto">
              <a:xfrm>
                <a:off x="3308" y="944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5" name="Arc 37"/>
              <p:cNvSpPr>
                <a:spLocks/>
              </p:cNvSpPr>
              <p:nvPr/>
            </p:nvSpPr>
            <p:spPr bwMode="auto">
              <a:xfrm>
                <a:off x="4492" y="893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6" name="Arc 38"/>
              <p:cNvSpPr>
                <a:spLocks/>
              </p:cNvSpPr>
              <p:nvPr/>
            </p:nvSpPr>
            <p:spPr bwMode="auto">
              <a:xfrm>
                <a:off x="4488" y="893"/>
                <a:ext cx="348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7" name="Arc 39"/>
              <p:cNvSpPr>
                <a:spLocks/>
              </p:cNvSpPr>
              <p:nvPr/>
            </p:nvSpPr>
            <p:spPr bwMode="auto">
              <a:xfrm>
                <a:off x="4508" y="988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8" name="Arc 40"/>
              <p:cNvSpPr>
                <a:spLocks/>
              </p:cNvSpPr>
              <p:nvPr/>
            </p:nvSpPr>
            <p:spPr bwMode="auto">
              <a:xfrm>
                <a:off x="4492" y="988"/>
                <a:ext cx="4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9" name="Line 41"/>
              <p:cNvSpPr>
                <a:spLocks noChangeShapeType="1"/>
              </p:cNvSpPr>
              <p:nvPr/>
            </p:nvSpPr>
            <p:spPr bwMode="auto">
              <a:xfrm>
                <a:off x="4516" y="944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0" name="Line 42"/>
              <p:cNvSpPr>
                <a:spLocks noChangeShapeType="1"/>
              </p:cNvSpPr>
              <p:nvPr/>
            </p:nvSpPr>
            <p:spPr bwMode="auto">
              <a:xfrm>
                <a:off x="4516" y="1040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1" name="Line 43"/>
              <p:cNvSpPr>
                <a:spLocks noChangeShapeType="1"/>
              </p:cNvSpPr>
              <p:nvPr/>
            </p:nvSpPr>
            <p:spPr bwMode="auto">
              <a:xfrm>
                <a:off x="2620" y="80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2" name="Line 44"/>
              <p:cNvSpPr>
                <a:spLocks noChangeShapeType="1"/>
              </p:cNvSpPr>
              <p:nvPr/>
            </p:nvSpPr>
            <p:spPr bwMode="auto">
              <a:xfrm>
                <a:off x="2524" y="8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3" name="Line 45"/>
              <p:cNvSpPr>
                <a:spLocks noChangeShapeType="1"/>
              </p:cNvSpPr>
              <p:nvPr/>
            </p:nvSpPr>
            <p:spPr bwMode="auto">
              <a:xfrm>
                <a:off x="2620" y="8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4" name="Line 46"/>
              <p:cNvSpPr>
                <a:spLocks noChangeShapeType="1"/>
              </p:cNvSpPr>
              <p:nvPr/>
            </p:nvSpPr>
            <p:spPr bwMode="auto">
              <a:xfrm>
                <a:off x="2524" y="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5" name="Line 47"/>
              <p:cNvSpPr>
                <a:spLocks noChangeShapeType="1"/>
              </p:cNvSpPr>
              <p:nvPr/>
            </p:nvSpPr>
            <p:spPr bwMode="auto">
              <a:xfrm>
                <a:off x="3220" y="8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6" name="Line 48"/>
              <p:cNvSpPr>
                <a:spLocks noChangeShapeType="1"/>
              </p:cNvSpPr>
              <p:nvPr/>
            </p:nvSpPr>
            <p:spPr bwMode="auto">
              <a:xfrm>
                <a:off x="3036" y="8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7" name="Line 49"/>
              <p:cNvSpPr>
                <a:spLocks noChangeShapeType="1"/>
              </p:cNvSpPr>
              <p:nvPr/>
            </p:nvSpPr>
            <p:spPr bwMode="auto">
              <a:xfrm>
                <a:off x="3124" y="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8" name="Line 50"/>
              <p:cNvSpPr>
                <a:spLocks noChangeShapeType="1"/>
              </p:cNvSpPr>
              <p:nvPr/>
            </p:nvSpPr>
            <p:spPr bwMode="auto">
              <a:xfrm>
                <a:off x="2620" y="135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9" name="Line 51"/>
              <p:cNvSpPr>
                <a:spLocks noChangeShapeType="1"/>
              </p:cNvSpPr>
              <p:nvPr/>
            </p:nvSpPr>
            <p:spPr bwMode="auto">
              <a:xfrm>
                <a:off x="2524" y="13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0" name="Line 52"/>
              <p:cNvSpPr>
                <a:spLocks noChangeShapeType="1"/>
              </p:cNvSpPr>
              <p:nvPr/>
            </p:nvSpPr>
            <p:spPr bwMode="auto">
              <a:xfrm>
                <a:off x="2620" y="144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1" name="Line 53"/>
              <p:cNvSpPr>
                <a:spLocks noChangeShapeType="1"/>
              </p:cNvSpPr>
              <p:nvPr/>
            </p:nvSpPr>
            <p:spPr bwMode="auto">
              <a:xfrm>
                <a:off x="2524" y="144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2" name="Line 54"/>
              <p:cNvSpPr>
                <a:spLocks noChangeShapeType="1"/>
              </p:cNvSpPr>
              <p:nvPr/>
            </p:nvSpPr>
            <p:spPr bwMode="auto">
              <a:xfrm>
                <a:off x="4420" y="104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3" name="Line 55"/>
              <p:cNvSpPr>
                <a:spLocks noChangeShapeType="1"/>
              </p:cNvSpPr>
              <p:nvPr/>
            </p:nvSpPr>
            <p:spPr bwMode="auto">
              <a:xfrm>
                <a:off x="3036" y="14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4" name="Line 56"/>
              <p:cNvSpPr>
                <a:spLocks noChangeShapeType="1"/>
              </p:cNvSpPr>
              <p:nvPr/>
            </p:nvSpPr>
            <p:spPr bwMode="auto">
              <a:xfrm>
                <a:off x="4372" y="104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5" name="Line 57"/>
              <p:cNvSpPr>
                <a:spLocks noChangeShapeType="1"/>
              </p:cNvSpPr>
              <p:nvPr/>
            </p:nvSpPr>
            <p:spPr bwMode="auto">
              <a:xfrm>
                <a:off x="3124" y="1400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6" name="Line 58"/>
              <p:cNvSpPr>
                <a:spLocks noChangeShapeType="1"/>
              </p:cNvSpPr>
              <p:nvPr/>
            </p:nvSpPr>
            <p:spPr bwMode="auto">
              <a:xfrm>
                <a:off x="4368" y="1044"/>
                <a:ext cx="0" cy="3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7" name="Line 59"/>
              <p:cNvSpPr>
                <a:spLocks noChangeShapeType="1"/>
              </p:cNvSpPr>
              <p:nvPr/>
            </p:nvSpPr>
            <p:spPr bwMode="auto">
              <a:xfrm>
                <a:off x="3820" y="99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8" name="Line 60"/>
              <p:cNvSpPr>
                <a:spLocks noChangeShapeType="1"/>
              </p:cNvSpPr>
              <p:nvPr/>
            </p:nvSpPr>
            <p:spPr bwMode="auto">
              <a:xfrm>
                <a:off x="3772" y="992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9" name="Line 61"/>
              <p:cNvSpPr>
                <a:spLocks noChangeShapeType="1"/>
              </p:cNvSpPr>
              <p:nvPr/>
            </p:nvSpPr>
            <p:spPr bwMode="auto">
              <a:xfrm>
                <a:off x="2524" y="1216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0" name="Line 62"/>
              <p:cNvSpPr>
                <a:spLocks noChangeShapeType="1"/>
              </p:cNvSpPr>
              <p:nvPr/>
            </p:nvSpPr>
            <p:spPr bwMode="auto">
              <a:xfrm>
                <a:off x="3768" y="996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1" name="Line 63"/>
              <p:cNvSpPr>
                <a:spLocks noChangeShapeType="1"/>
              </p:cNvSpPr>
              <p:nvPr/>
            </p:nvSpPr>
            <p:spPr bwMode="auto">
              <a:xfrm>
                <a:off x="3220" y="94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2" name="Line 64"/>
              <p:cNvSpPr>
                <a:spLocks noChangeShapeType="1"/>
              </p:cNvSpPr>
              <p:nvPr/>
            </p:nvSpPr>
            <p:spPr bwMode="auto">
              <a:xfrm>
                <a:off x="3172" y="944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3" name="Line 65"/>
              <p:cNvSpPr>
                <a:spLocks noChangeShapeType="1"/>
              </p:cNvSpPr>
              <p:nvPr/>
            </p:nvSpPr>
            <p:spPr bwMode="auto">
              <a:xfrm>
                <a:off x="2524" y="1080"/>
                <a:ext cx="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4" name="Line 66"/>
              <p:cNvSpPr>
                <a:spLocks noChangeShapeType="1"/>
              </p:cNvSpPr>
              <p:nvPr/>
            </p:nvSpPr>
            <p:spPr bwMode="auto">
              <a:xfrm>
                <a:off x="3168" y="948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5" name="Line 67"/>
              <p:cNvSpPr>
                <a:spLocks noChangeShapeType="1"/>
              </p:cNvSpPr>
              <p:nvPr/>
            </p:nvSpPr>
            <p:spPr bwMode="auto">
              <a:xfrm>
                <a:off x="3820" y="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6" name="Line 68"/>
              <p:cNvSpPr>
                <a:spLocks noChangeShapeType="1"/>
              </p:cNvSpPr>
              <p:nvPr/>
            </p:nvSpPr>
            <p:spPr bwMode="auto">
              <a:xfrm>
                <a:off x="3636" y="8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7" name="Line 69"/>
              <p:cNvSpPr>
                <a:spLocks noChangeShapeType="1"/>
              </p:cNvSpPr>
              <p:nvPr/>
            </p:nvSpPr>
            <p:spPr bwMode="auto">
              <a:xfrm>
                <a:off x="3724" y="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8" name="Line 70"/>
              <p:cNvSpPr>
                <a:spLocks noChangeShapeType="1"/>
              </p:cNvSpPr>
              <p:nvPr/>
            </p:nvSpPr>
            <p:spPr bwMode="auto">
              <a:xfrm>
                <a:off x="4236" y="94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9" name="Line 71"/>
              <p:cNvSpPr>
                <a:spLocks noChangeShapeType="1"/>
              </p:cNvSpPr>
              <p:nvPr/>
            </p:nvSpPr>
            <p:spPr bwMode="auto">
              <a:xfrm>
                <a:off x="4420" y="94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60" name="Line 72"/>
              <p:cNvSpPr>
                <a:spLocks noChangeShapeType="1"/>
              </p:cNvSpPr>
              <p:nvPr/>
            </p:nvSpPr>
            <p:spPr bwMode="auto">
              <a:xfrm>
                <a:off x="4332" y="94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61" name="Line 73"/>
              <p:cNvSpPr>
                <a:spLocks noChangeShapeType="1"/>
              </p:cNvSpPr>
              <p:nvPr/>
            </p:nvSpPr>
            <p:spPr bwMode="auto">
              <a:xfrm>
                <a:off x="4836" y="992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62" name="Rectangle 74"/>
              <p:cNvSpPr>
                <a:spLocks noChangeArrowheads="1"/>
              </p:cNvSpPr>
              <p:nvPr/>
            </p:nvSpPr>
            <p:spPr bwMode="auto">
              <a:xfrm>
                <a:off x="2368" y="1136"/>
                <a:ext cx="1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191563" name="Rectangle 75"/>
              <p:cNvSpPr>
                <a:spLocks noChangeArrowheads="1"/>
              </p:cNvSpPr>
              <p:nvPr/>
            </p:nvSpPr>
            <p:spPr bwMode="auto">
              <a:xfrm>
                <a:off x="2360" y="728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191564" name="Rectangle 76"/>
              <p:cNvSpPr>
                <a:spLocks noChangeArrowheads="1"/>
              </p:cNvSpPr>
              <p:nvPr/>
            </p:nvSpPr>
            <p:spPr bwMode="auto">
              <a:xfrm>
                <a:off x="2360" y="816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191565" name="Rectangle 77"/>
              <p:cNvSpPr>
                <a:spLocks noChangeArrowheads="1"/>
              </p:cNvSpPr>
              <p:nvPr/>
            </p:nvSpPr>
            <p:spPr bwMode="auto">
              <a:xfrm>
                <a:off x="2368" y="992"/>
                <a:ext cx="1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91566" name="Rectangle 78"/>
              <p:cNvSpPr>
                <a:spLocks noChangeArrowheads="1"/>
              </p:cNvSpPr>
              <p:nvPr/>
            </p:nvSpPr>
            <p:spPr bwMode="auto">
              <a:xfrm>
                <a:off x="2368" y="1272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91567" name="Rectangle 79"/>
              <p:cNvSpPr>
                <a:spLocks noChangeArrowheads="1"/>
              </p:cNvSpPr>
              <p:nvPr/>
            </p:nvSpPr>
            <p:spPr bwMode="auto">
              <a:xfrm>
                <a:off x="2312" y="1368"/>
                <a:ext cx="24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\C</a:t>
                </a:r>
              </a:p>
            </p:txBody>
          </p:sp>
          <p:sp>
            <p:nvSpPr>
              <p:cNvPr id="191568" name="Rectangle 80"/>
              <p:cNvSpPr>
                <a:spLocks noChangeArrowheads="1"/>
              </p:cNvSpPr>
              <p:nvPr/>
            </p:nvSpPr>
            <p:spPr bwMode="auto">
              <a:xfrm>
                <a:off x="4904" y="912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F</a:t>
                </a:r>
              </a:p>
            </p:txBody>
          </p:sp>
        </p:grpSp>
        <p:sp>
          <p:nvSpPr>
            <p:cNvPr id="191569" name="Rectangle 81"/>
            <p:cNvSpPr>
              <a:spLocks noChangeArrowheads="1"/>
            </p:cNvSpPr>
            <p:nvPr/>
          </p:nvSpPr>
          <p:spPr bwMode="auto">
            <a:xfrm>
              <a:off x="1264" y="1312"/>
              <a:ext cx="1072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original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AND-OR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network</a:t>
              </a:r>
            </a:p>
          </p:txBody>
        </p:sp>
      </p:grpSp>
      <p:grpSp>
        <p:nvGrpSpPr>
          <p:cNvPr id="191570" name="Group 82"/>
          <p:cNvGrpSpPr>
            <a:grpSpLocks/>
          </p:cNvGrpSpPr>
          <p:nvPr/>
        </p:nvGrpSpPr>
        <p:grpSpPr bwMode="auto">
          <a:xfrm>
            <a:off x="711200" y="3201988"/>
            <a:ext cx="8356600" cy="1733550"/>
            <a:chOff x="448" y="2017"/>
            <a:chExt cx="5264" cy="1092"/>
          </a:xfrm>
        </p:grpSpPr>
        <p:sp>
          <p:nvSpPr>
            <p:cNvPr id="191571" name="Rectangle 83"/>
            <p:cNvSpPr>
              <a:spLocks noChangeArrowheads="1"/>
            </p:cNvSpPr>
            <p:nvPr/>
          </p:nvSpPr>
          <p:spPr bwMode="auto">
            <a:xfrm>
              <a:off x="448" y="2224"/>
              <a:ext cx="1472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introduction and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conservation of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bubbles</a:t>
              </a:r>
            </a:p>
          </p:txBody>
        </p:sp>
        <p:grpSp>
          <p:nvGrpSpPr>
            <p:cNvPr id="191572" name="Group 84"/>
            <p:cNvGrpSpPr>
              <a:grpSpLocks/>
            </p:cNvGrpSpPr>
            <p:nvPr/>
          </p:nvGrpSpPr>
          <p:grpSpPr bwMode="auto">
            <a:xfrm>
              <a:off x="2024" y="2017"/>
              <a:ext cx="3688" cy="1092"/>
              <a:chOff x="1904" y="1580"/>
              <a:chExt cx="3496" cy="1036"/>
            </a:xfrm>
          </p:grpSpPr>
          <p:sp>
            <p:nvSpPr>
              <p:cNvPr id="191573" name="Rectangle 85"/>
              <p:cNvSpPr>
                <a:spLocks noChangeArrowheads="1"/>
              </p:cNvSpPr>
              <p:nvPr/>
            </p:nvSpPr>
            <p:spPr bwMode="auto">
              <a:xfrm>
                <a:off x="1960" y="2056"/>
                <a:ext cx="1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191574" name="Rectangle 86"/>
              <p:cNvSpPr>
                <a:spLocks noChangeArrowheads="1"/>
              </p:cNvSpPr>
              <p:nvPr/>
            </p:nvSpPr>
            <p:spPr bwMode="auto">
              <a:xfrm>
                <a:off x="1952" y="1592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191575" name="Rectangle 87"/>
              <p:cNvSpPr>
                <a:spLocks noChangeArrowheads="1"/>
              </p:cNvSpPr>
              <p:nvPr/>
            </p:nvSpPr>
            <p:spPr bwMode="auto">
              <a:xfrm>
                <a:off x="1952" y="1768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191576" name="Rectangle 88"/>
              <p:cNvSpPr>
                <a:spLocks noChangeArrowheads="1"/>
              </p:cNvSpPr>
              <p:nvPr/>
            </p:nvSpPr>
            <p:spPr bwMode="auto">
              <a:xfrm>
                <a:off x="1952" y="1904"/>
                <a:ext cx="168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91577" name="Rectangle 89"/>
              <p:cNvSpPr>
                <a:spLocks noChangeArrowheads="1"/>
              </p:cNvSpPr>
              <p:nvPr/>
            </p:nvSpPr>
            <p:spPr bwMode="auto">
              <a:xfrm>
                <a:off x="1968" y="2224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91578" name="Rectangle 90"/>
              <p:cNvSpPr>
                <a:spLocks noChangeArrowheads="1"/>
              </p:cNvSpPr>
              <p:nvPr/>
            </p:nvSpPr>
            <p:spPr bwMode="auto">
              <a:xfrm>
                <a:off x="1904" y="2408"/>
                <a:ext cx="24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\C</a:t>
                </a:r>
              </a:p>
            </p:txBody>
          </p:sp>
          <p:sp>
            <p:nvSpPr>
              <p:cNvPr id="191579" name="Rectangle 91"/>
              <p:cNvSpPr>
                <a:spLocks noChangeArrowheads="1"/>
              </p:cNvSpPr>
              <p:nvPr/>
            </p:nvSpPr>
            <p:spPr bwMode="auto">
              <a:xfrm>
                <a:off x="5240" y="1824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F</a:t>
                </a:r>
              </a:p>
            </p:txBody>
          </p:sp>
          <p:sp>
            <p:nvSpPr>
              <p:cNvPr id="191580" name="Line 92"/>
              <p:cNvSpPr>
                <a:spLocks noChangeShapeType="1"/>
              </p:cNvSpPr>
              <p:nvPr/>
            </p:nvSpPr>
            <p:spPr bwMode="auto">
              <a:xfrm>
                <a:off x="3908" y="1744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1" name="Line 93"/>
              <p:cNvSpPr>
                <a:spLocks noChangeShapeType="1"/>
              </p:cNvSpPr>
              <p:nvPr/>
            </p:nvSpPr>
            <p:spPr bwMode="auto">
              <a:xfrm>
                <a:off x="3908" y="19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2" name="Line 94"/>
              <p:cNvSpPr>
                <a:spLocks noChangeShapeType="1"/>
              </p:cNvSpPr>
              <p:nvPr/>
            </p:nvSpPr>
            <p:spPr bwMode="auto">
              <a:xfrm>
                <a:off x="3904" y="1748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3" name="Arc 95"/>
              <p:cNvSpPr>
                <a:spLocks/>
              </p:cNvSpPr>
              <p:nvPr/>
            </p:nvSpPr>
            <p:spPr bwMode="auto">
              <a:xfrm>
                <a:off x="4128" y="1753"/>
                <a:ext cx="10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4" name="Arc 96"/>
              <p:cNvSpPr>
                <a:spLocks/>
              </p:cNvSpPr>
              <p:nvPr/>
            </p:nvSpPr>
            <p:spPr bwMode="auto">
              <a:xfrm>
                <a:off x="4128" y="1749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5" name="Arc 97"/>
              <p:cNvSpPr>
                <a:spLocks/>
              </p:cNvSpPr>
              <p:nvPr/>
            </p:nvSpPr>
            <p:spPr bwMode="auto">
              <a:xfrm>
                <a:off x="4128" y="1852"/>
                <a:ext cx="10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6" name="Arc 98"/>
              <p:cNvSpPr>
                <a:spLocks/>
              </p:cNvSpPr>
              <p:nvPr/>
            </p:nvSpPr>
            <p:spPr bwMode="auto">
              <a:xfrm>
                <a:off x="4128" y="1852"/>
                <a:ext cx="108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7" name="Oval 99"/>
              <p:cNvSpPr>
                <a:spLocks noChangeArrowheads="1"/>
              </p:cNvSpPr>
              <p:nvPr/>
            </p:nvSpPr>
            <p:spPr bwMode="auto">
              <a:xfrm>
                <a:off x="3860" y="1796"/>
                <a:ext cx="40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8" name="Oval 100"/>
              <p:cNvSpPr>
                <a:spLocks noChangeArrowheads="1"/>
              </p:cNvSpPr>
              <p:nvPr/>
            </p:nvSpPr>
            <p:spPr bwMode="auto">
              <a:xfrm>
                <a:off x="3860" y="188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9" name="Line 101"/>
              <p:cNvSpPr>
                <a:spLocks noChangeShapeType="1"/>
              </p:cNvSpPr>
              <p:nvPr/>
            </p:nvSpPr>
            <p:spPr bwMode="auto">
              <a:xfrm>
                <a:off x="2684" y="16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0" name="Line 102"/>
              <p:cNvSpPr>
                <a:spLocks noChangeShapeType="1"/>
              </p:cNvSpPr>
              <p:nvPr/>
            </p:nvSpPr>
            <p:spPr bwMode="auto">
              <a:xfrm>
                <a:off x="2684" y="1872"/>
                <a:ext cx="2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1" name="Line 103"/>
              <p:cNvSpPr>
                <a:spLocks noChangeShapeType="1"/>
              </p:cNvSpPr>
              <p:nvPr/>
            </p:nvSpPr>
            <p:spPr bwMode="auto">
              <a:xfrm>
                <a:off x="2680" y="165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2" name="Arc 104"/>
              <p:cNvSpPr>
                <a:spLocks/>
              </p:cNvSpPr>
              <p:nvPr/>
            </p:nvSpPr>
            <p:spPr bwMode="auto">
              <a:xfrm>
                <a:off x="2908" y="1657"/>
                <a:ext cx="100" cy="1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3" name="Arc 105"/>
              <p:cNvSpPr>
                <a:spLocks/>
              </p:cNvSpPr>
              <p:nvPr/>
            </p:nvSpPr>
            <p:spPr bwMode="auto">
              <a:xfrm>
                <a:off x="2904" y="165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4" name="Arc 106"/>
              <p:cNvSpPr>
                <a:spLocks/>
              </p:cNvSpPr>
              <p:nvPr/>
            </p:nvSpPr>
            <p:spPr bwMode="auto">
              <a:xfrm>
                <a:off x="2908" y="1760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5" name="Arc 107"/>
              <p:cNvSpPr>
                <a:spLocks/>
              </p:cNvSpPr>
              <p:nvPr/>
            </p:nvSpPr>
            <p:spPr bwMode="auto">
              <a:xfrm>
                <a:off x="2904" y="1760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6" name="Oval 108"/>
              <p:cNvSpPr>
                <a:spLocks noChangeArrowheads="1"/>
              </p:cNvSpPr>
              <p:nvPr/>
            </p:nvSpPr>
            <p:spPr bwMode="auto">
              <a:xfrm>
                <a:off x="2636" y="1700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7" name="Oval 109"/>
              <p:cNvSpPr>
                <a:spLocks noChangeArrowheads="1"/>
              </p:cNvSpPr>
              <p:nvPr/>
            </p:nvSpPr>
            <p:spPr bwMode="auto">
              <a:xfrm>
                <a:off x="2636" y="1796"/>
                <a:ext cx="40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8" name="Line 110"/>
              <p:cNvSpPr>
                <a:spLocks noChangeShapeType="1"/>
              </p:cNvSpPr>
              <p:nvPr/>
            </p:nvSpPr>
            <p:spPr bwMode="auto">
              <a:xfrm>
                <a:off x="2684" y="229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9" name="Line 111"/>
              <p:cNvSpPr>
                <a:spLocks noChangeShapeType="1"/>
              </p:cNvSpPr>
              <p:nvPr/>
            </p:nvSpPr>
            <p:spPr bwMode="auto">
              <a:xfrm>
                <a:off x="2684" y="2520"/>
                <a:ext cx="2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0" name="Line 112"/>
              <p:cNvSpPr>
                <a:spLocks noChangeShapeType="1"/>
              </p:cNvSpPr>
              <p:nvPr/>
            </p:nvSpPr>
            <p:spPr bwMode="auto">
              <a:xfrm>
                <a:off x="2680" y="2300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1" name="Arc 113"/>
              <p:cNvSpPr>
                <a:spLocks/>
              </p:cNvSpPr>
              <p:nvPr/>
            </p:nvSpPr>
            <p:spPr bwMode="auto">
              <a:xfrm>
                <a:off x="2908" y="2305"/>
                <a:ext cx="100" cy="1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2" name="Arc 114"/>
              <p:cNvSpPr>
                <a:spLocks/>
              </p:cNvSpPr>
              <p:nvPr/>
            </p:nvSpPr>
            <p:spPr bwMode="auto">
              <a:xfrm>
                <a:off x="2904" y="2301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3" name="Arc 115"/>
              <p:cNvSpPr>
                <a:spLocks/>
              </p:cNvSpPr>
              <p:nvPr/>
            </p:nvSpPr>
            <p:spPr bwMode="auto">
              <a:xfrm>
                <a:off x="2908" y="2404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4" name="Arc 116"/>
              <p:cNvSpPr>
                <a:spLocks/>
              </p:cNvSpPr>
              <p:nvPr/>
            </p:nvSpPr>
            <p:spPr bwMode="auto">
              <a:xfrm>
                <a:off x="2904" y="2408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5" name="Oval 117"/>
              <p:cNvSpPr>
                <a:spLocks noChangeArrowheads="1"/>
              </p:cNvSpPr>
              <p:nvPr/>
            </p:nvSpPr>
            <p:spPr bwMode="auto">
              <a:xfrm>
                <a:off x="2636" y="2348"/>
                <a:ext cx="40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6" name="Oval 118"/>
              <p:cNvSpPr>
                <a:spLocks noChangeArrowheads="1"/>
              </p:cNvSpPr>
              <p:nvPr/>
            </p:nvSpPr>
            <p:spPr bwMode="auto">
              <a:xfrm>
                <a:off x="2636" y="2436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7" name="Arc 119"/>
              <p:cNvSpPr>
                <a:spLocks/>
              </p:cNvSpPr>
              <p:nvPr/>
            </p:nvSpPr>
            <p:spPr bwMode="auto">
              <a:xfrm>
                <a:off x="3300" y="1804"/>
                <a:ext cx="316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8" name="Arc 120"/>
              <p:cNvSpPr>
                <a:spLocks/>
              </p:cNvSpPr>
              <p:nvPr/>
            </p:nvSpPr>
            <p:spPr bwMode="auto">
              <a:xfrm>
                <a:off x="3304" y="1808"/>
                <a:ext cx="32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9" name="Arc 121"/>
              <p:cNvSpPr>
                <a:spLocks/>
              </p:cNvSpPr>
              <p:nvPr/>
            </p:nvSpPr>
            <p:spPr bwMode="auto">
              <a:xfrm>
                <a:off x="3300" y="1713"/>
                <a:ext cx="316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0" name="Arc 122"/>
              <p:cNvSpPr>
                <a:spLocks/>
              </p:cNvSpPr>
              <p:nvPr/>
            </p:nvSpPr>
            <p:spPr bwMode="auto">
              <a:xfrm>
                <a:off x="3304" y="1709"/>
                <a:ext cx="32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1" name="Arc 123"/>
              <p:cNvSpPr>
                <a:spLocks/>
              </p:cNvSpPr>
              <p:nvPr/>
            </p:nvSpPr>
            <p:spPr bwMode="auto">
              <a:xfrm>
                <a:off x="3300" y="1713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2" name="Arc 124"/>
              <p:cNvSpPr>
                <a:spLocks/>
              </p:cNvSpPr>
              <p:nvPr/>
            </p:nvSpPr>
            <p:spPr bwMode="auto">
              <a:xfrm>
                <a:off x="3300" y="1709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3" name="Arc 125"/>
              <p:cNvSpPr>
                <a:spLocks/>
              </p:cNvSpPr>
              <p:nvPr/>
            </p:nvSpPr>
            <p:spPr bwMode="auto">
              <a:xfrm>
                <a:off x="3312" y="1804"/>
                <a:ext cx="16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4" name="Arc 126"/>
              <p:cNvSpPr>
                <a:spLocks/>
              </p:cNvSpPr>
              <p:nvPr/>
            </p:nvSpPr>
            <p:spPr bwMode="auto">
              <a:xfrm>
                <a:off x="3308" y="1804"/>
                <a:ext cx="24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5" name="Line 127"/>
              <p:cNvSpPr>
                <a:spLocks noChangeShapeType="1"/>
              </p:cNvSpPr>
              <p:nvPr/>
            </p:nvSpPr>
            <p:spPr bwMode="auto">
              <a:xfrm>
                <a:off x="3300" y="176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6" name="Line 128"/>
              <p:cNvSpPr>
                <a:spLocks noChangeShapeType="1"/>
              </p:cNvSpPr>
              <p:nvPr/>
            </p:nvSpPr>
            <p:spPr bwMode="auto">
              <a:xfrm>
                <a:off x="3300" y="185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7" name="Oval 129"/>
              <p:cNvSpPr>
                <a:spLocks noChangeArrowheads="1"/>
              </p:cNvSpPr>
              <p:nvPr/>
            </p:nvSpPr>
            <p:spPr bwMode="auto">
              <a:xfrm>
                <a:off x="3632" y="1800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8" name="Oval 130"/>
              <p:cNvSpPr>
                <a:spLocks noChangeArrowheads="1"/>
              </p:cNvSpPr>
              <p:nvPr/>
            </p:nvSpPr>
            <p:spPr bwMode="auto">
              <a:xfrm>
                <a:off x="3628" y="179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9" name="Arc 131"/>
              <p:cNvSpPr>
                <a:spLocks/>
              </p:cNvSpPr>
              <p:nvPr/>
            </p:nvSpPr>
            <p:spPr bwMode="auto">
              <a:xfrm>
                <a:off x="4520" y="1900"/>
                <a:ext cx="320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0" name="Arc 132"/>
              <p:cNvSpPr>
                <a:spLocks/>
              </p:cNvSpPr>
              <p:nvPr/>
            </p:nvSpPr>
            <p:spPr bwMode="auto">
              <a:xfrm>
                <a:off x="4520" y="1900"/>
                <a:ext cx="324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1" name="Arc 133"/>
              <p:cNvSpPr>
                <a:spLocks/>
              </p:cNvSpPr>
              <p:nvPr/>
            </p:nvSpPr>
            <p:spPr bwMode="auto">
              <a:xfrm>
                <a:off x="4520" y="1809"/>
                <a:ext cx="320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2" name="Arc 134"/>
              <p:cNvSpPr>
                <a:spLocks/>
              </p:cNvSpPr>
              <p:nvPr/>
            </p:nvSpPr>
            <p:spPr bwMode="auto">
              <a:xfrm>
                <a:off x="4520" y="1805"/>
                <a:ext cx="324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3" name="Arc 135"/>
              <p:cNvSpPr>
                <a:spLocks/>
              </p:cNvSpPr>
              <p:nvPr/>
            </p:nvSpPr>
            <p:spPr bwMode="auto">
              <a:xfrm>
                <a:off x="4524" y="1809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4" name="Arc 136"/>
              <p:cNvSpPr>
                <a:spLocks/>
              </p:cNvSpPr>
              <p:nvPr/>
            </p:nvSpPr>
            <p:spPr bwMode="auto">
              <a:xfrm>
                <a:off x="4524" y="1805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5" name="Arc 137"/>
              <p:cNvSpPr>
                <a:spLocks/>
              </p:cNvSpPr>
              <p:nvPr/>
            </p:nvSpPr>
            <p:spPr bwMode="auto">
              <a:xfrm>
                <a:off x="4532" y="1900"/>
                <a:ext cx="20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6" name="Arc 138"/>
              <p:cNvSpPr>
                <a:spLocks/>
              </p:cNvSpPr>
              <p:nvPr/>
            </p:nvSpPr>
            <p:spPr bwMode="auto">
              <a:xfrm>
                <a:off x="4532" y="1900"/>
                <a:ext cx="24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7" name="Line 139"/>
              <p:cNvSpPr>
                <a:spLocks noChangeShapeType="1"/>
              </p:cNvSpPr>
              <p:nvPr/>
            </p:nvSpPr>
            <p:spPr bwMode="auto">
              <a:xfrm>
                <a:off x="4516" y="1856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8" name="Line 140"/>
              <p:cNvSpPr>
                <a:spLocks noChangeShapeType="1"/>
              </p:cNvSpPr>
              <p:nvPr/>
            </p:nvSpPr>
            <p:spPr bwMode="auto">
              <a:xfrm>
                <a:off x="4516" y="1944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9" name="Oval 141"/>
              <p:cNvSpPr>
                <a:spLocks noChangeArrowheads="1"/>
              </p:cNvSpPr>
              <p:nvPr/>
            </p:nvSpPr>
            <p:spPr bwMode="auto">
              <a:xfrm>
                <a:off x="4848" y="188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0" name="Oval 142"/>
              <p:cNvSpPr>
                <a:spLocks noChangeArrowheads="1"/>
              </p:cNvSpPr>
              <p:nvPr/>
            </p:nvSpPr>
            <p:spPr bwMode="auto">
              <a:xfrm>
                <a:off x="4844" y="188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1" name="Line 143"/>
              <p:cNvSpPr>
                <a:spLocks noChangeShapeType="1"/>
              </p:cNvSpPr>
              <p:nvPr/>
            </p:nvSpPr>
            <p:spPr bwMode="auto">
              <a:xfrm>
                <a:off x="2308" y="1580"/>
                <a:ext cx="136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2" name="Line 144"/>
              <p:cNvSpPr>
                <a:spLocks noChangeShapeType="1"/>
              </p:cNvSpPr>
              <p:nvPr/>
            </p:nvSpPr>
            <p:spPr bwMode="auto">
              <a:xfrm flipV="1">
                <a:off x="2308" y="1668"/>
                <a:ext cx="136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3" name="Line 145"/>
              <p:cNvSpPr>
                <a:spLocks noChangeShapeType="1"/>
              </p:cNvSpPr>
              <p:nvPr/>
            </p:nvSpPr>
            <p:spPr bwMode="auto">
              <a:xfrm>
                <a:off x="2304" y="1580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4" name="Oval 146"/>
              <p:cNvSpPr>
                <a:spLocks noChangeArrowheads="1"/>
              </p:cNvSpPr>
              <p:nvPr/>
            </p:nvSpPr>
            <p:spPr bwMode="auto">
              <a:xfrm>
                <a:off x="2452" y="1652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5" name="Line 147"/>
              <p:cNvSpPr>
                <a:spLocks noChangeShapeType="1"/>
              </p:cNvSpPr>
              <p:nvPr/>
            </p:nvSpPr>
            <p:spPr bwMode="auto">
              <a:xfrm>
                <a:off x="2308" y="1764"/>
                <a:ext cx="136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6" name="Line 148"/>
              <p:cNvSpPr>
                <a:spLocks noChangeShapeType="1"/>
              </p:cNvSpPr>
              <p:nvPr/>
            </p:nvSpPr>
            <p:spPr bwMode="auto">
              <a:xfrm flipV="1">
                <a:off x="2308" y="1852"/>
                <a:ext cx="136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7" name="Line 149"/>
              <p:cNvSpPr>
                <a:spLocks noChangeShapeType="1"/>
              </p:cNvSpPr>
              <p:nvPr/>
            </p:nvSpPr>
            <p:spPr bwMode="auto">
              <a:xfrm>
                <a:off x="2304" y="1764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8" name="Oval 150"/>
              <p:cNvSpPr>
                <a:spLocks noChangeArrowheads="1"/>
              </p:cNvSpPr>
              <p:nvPr/>
            </p:nvSpPr>
            <p:spPr bwMode="auto">
              <a:xfrm>
                <a:off x="2452" y="1836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9" name="Line 151"/>
              <p:cNvSpPr>
                <a:spLocks noChangeShapeType="1"/>
              </p:cNvSpPr>
              <p:nvPr/>
            </p:nvSpPr>
            <p:spPr bwMode="auto">
              <a:xfrm>
                <a:off x="2308" y="2044"/>
                <a:ext cx="136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0" name="Line 152"/>
              <p:cNvSpPr>
                <a:spLocks noChangeShapeType="1"/>
              </p:cNvSpPr>
              <p:nvPr/>
            </p:nvSpPr>
            <p:spPr bwMode="auto">
              <a:xfrm flipV="1">
                <a:off x="2308" y="2124"/>
                <a:ext cx="13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1" name="Line 153"/>
              <p:cNvSpPr>
                <a:spLocks noChangeShapeType="1"/>
              </p:cNvSpPr>
              <p:nvPr/>
            </p:nvSpPr>
            <p:spPr bwMode="auto">
              <a:xfrm>
                <a:off x="2304" y="2044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2" name="Oval 154"/>
              <p:cNvSpPr>
                <a:spLocks noChangeArrowheads="1"/>
              </p:cNvSpPr>
              <p:nvPr/>
            </p:nvSpPr>
            <p:spPr bwMode="auto">
              <a:xfrm>
                <a:off x="2452" y="2116"/>
                <a:ext cx="40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3" name="Line 155"/>
              <p:cNvSpPr>
                <a:spLocks noChangeShapeType="1"/>
              </p:cNvSpPr>
              <p:nvPr/>
            </p:nvSpPr>
            <p:spPr bwMode="auto">
              <a:xfrm>
                <a:off x="2308" y="2228"/>
                <a:ext cx="136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4" name="Line 156"/>
              <p:cNvSpPr>
                <a:spLocks noChangeShapeType="1"/>
              </p:cNvSpPr>
              <p:nvPr/>
            </p:nvSpPr>
            <p:spPr bwMode="auto">
              <a:xfrm flipV="1">
                <a:off x="2308" y="2308"/>
                <a:ext cx="13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5" name="Line 157"/>
              <p:cNvSpPr>
                <a:spLocks noChangeShapeType="1"/>
              </p:cNvSpPr>
              <p:nvPr/>
            </p:nvSpPr>
            <p:spPr bwMode="auto">
              <a:xfrm>
                <a:off x="2304" y="2228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6" name="Oval 158"/>
              <p:cNvSpPr>
                <a:spLocks noChangeArrowheads="1"/>
              </p:cNvSpPr>
              <p:nvPr/>
            </p:nvSpPr>
            <p:spPr bwMode="auto">
              <a:xfrm>
                <a:off x="2452" y="2300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7" name="Line 159"/>
              <p:cNvSpPr>
                <a:spLocks noChangeShapeType="1"/>
              </p:cNvSpPr>
              <p:nvPr/>
            </p:nvSpPr>
            <p:spPr bwMode="auto">
              <a:xfrm>
                <a:off x="2308" y="2412"/>
                <a:ext cx="136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8" name="Line 160"/>
              <p:cNvSpPr>
                <a:spLocks noChangeShapeType="1"/>
              </p:cNvSpPr>
              <p:nvPr/>
            </p:nvSpPr>
            <p:spPr bwMode="auto">
              <a:xfrm flipV="1">
                <a:off x="2308" y="2492"/>
                <a:ext cx="13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9" name="Line 161"/>
              <p:cNvSpPr>
                <a:spLocks noChangeShapeType="1"/>
              </p:cNvSpPr>
              <p:nvPr/>
            </p:nvSpPr>
            <p:spPr bwMode="auto">
              <a:xfrm>
                <a:off x="2304" y="2412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0" name="Oval 162"/>
              <p:cNvSpPr>
                <a:spLocks noChangeArrowheads="1"/>
              </p:cNvSpPr>
              <p:nvPr/>
            </p:nvSpPr>
            <p:spPr bwMode="auto">
              <a:xfrm>
                <a:off x="2452" y="248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1" name="Line 163"/>
              <p:cNvSpPr>
                <a:spLocks noChangeShapeType="1"/>
              </p:cNvSpPr>
              <p:nvPr/>
            </p:nvSpPr>
            <p:spPr bwMode="auto">
              <a:xfrm>
                <a:off x="4988" y="1812"/>
                <a:ext cx="12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2" name="Line 164"/>
              <p:cNvSpPr>
                <a:spLocks noChangeShapeType="1"/>
              </p:cNvSpPr>
              <p:nvPr/>
            </p:nvSpPr>
            <p:spPr bwMode="auto">
              <a:xfrm flipV="1">
                <a:off x="4988" y="1892"/>
                <a:ext cx="128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3" name="Line 165"/>
              <p:cNvSpPr>
                <a:spLocks noChangeShapeType="1"/>
              </p:cNvSpPr>
              <p:nvPr/>
            </p:nvSpPr>
            <p:spPr bwMode="auto">
              <a:xfrm>
                <a:off x="4984" y="1812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4" name="Oval 166"/>
              <p:cNvSpPr>
                <a:spLocks noChangeArrowheads="1"/>
              </p:cNvSpPr>
              <p:nvPr/>
            </p:nvSpPr>
            <p:spPr bwMode="auto">
              <a:xfrm>
                <a:off x="5124" y="188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5" name="Line 167"/>
              <p:cNvSpPr>
                <a:spLocks noChangeShapeType="1"/>
              </p:cNvSpPr>
              <p:nvPr/>
            </p:nvSpPr>
            <p:spPr bwMode="auto">
              <a:xfrm>
                <a:off x="2500" y="167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6" name="Line 168"/>
              <p:cNvSpPr>
                <a:spLocks noChangeShapeType="1"/>
              </p:cNvSpPr>
              <p:nvPr/>
            </p:nvSpPr>
            <p:spPr bwMode="auto">
              <a:xfrm>
                <a:off x="2596" y="1712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7" name="Line 169"/>
              <p:cNvSpPr>
                <a:spLocks noChangeShapeType="1"/>
              </p:cNvSpPr>
              <p:nvPr/>
            </p:nvSpPr>
            <p:spPr bwMode="auto">
              <a:xfrm>
                <a:off x="2592" y="167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8" name="Line 170"/>
              <p:cNvSpPr>
                <a:spLocks noChangeShapeType="1"/>
              </p:cNvSpPr>
              <p:nvPr/>
            </p:nvSpPr>
            <p:spPr bwMode="auto">
              <a:xfrm>
                <a:off x="2500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9" name="Line 171"/>
              <p:cNvSpPr>
                <a:spLocks noChangeShapeType="1"/>
              </p:cNvSpPr>
              <p:nvPr/>
            </p:nvSpPr>
            <p:spPr bwMode="auto">
              <a:xfrm>
                <a:off x="2596" y="1808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0" name="Line 172"/>
              <p:cNvSpPr>
                <a:spLocks noChangeShapeType="1"/>
              </p:cNvSpPr>
              <p:nvPr/>
            </p:nvSpPr>
            <p:spPr bwMode="auto">
              <a:xfrm>
                <a:off x="2592" y="1812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1" name="Line 173"/>
              <p:cNvSpPr>
                <a:spLocks noChangeShapeType="1"/>
              </p:cNvSpPr>
              <p:nvPr/>
            </p:nvSpPr>
            <p:spPr bwMode="auto">
              <a:xfrm>
                <a:off x="3204" y="17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2" name="Line 174"/>
              <p:cNvSpPr>
                <a:spLocks noChangeShapeType="1"/>
              </p:cNvSpPr>
              <p:nvPr/>
            </p:nvSpPr>
            <p:spPr bwMode="auto">
              <a:xfrm>
                <a:off x="3012" y="17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3" name="Line 175"/>
              <p:cNvSpPr>
                <a:spLocks noChangeShapeType="1"/>
              </p:cNvSpPr>
              <p:nvPr/>
            </p:nvSpPr>
            <p:spPr bwMode="auto">
              <a:xfrm>
                <a:off x="3108" y="17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4" name="Line 176"/>
              <p:cNvSpPr>
                <a:spLocks noChangeShapeType="1"/>
              </p:cNvSpPr>
              <p:nvPr/>
            </p:nvSpPr>
            <p:spPr bwMode="auto">
              <a:xfrm>
                <a:off x="2500" y="23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5" name="Line 177"/>
              <p:cNvSpPr>
                <a:spLocks noChangeShapeType="1"/>
              </p:cNvSpPr>
              <p:nvPr/>
            </p:nvSpPr>
            <p:spPr bwMode="auto">
              <a:xfrm>
                <a:off x="2596" y="2360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6" name="Line 178"/>
              <p:cNvSpPr>
                <a:spLocks noChangeShapeType="1"/>
              </p:cNvSpPr>
              <p:nvPr/>
            </p:nvSpPr>
            <p:spPr bwMode="auto">
              <a:xfrm>
                <a:off x="2592" y="2316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7" name="Line 179"/>
              <p:cNvSpPr>
                <a:spLocks noChangeShapeType="1"/>
              </p:cNvSpPr>
              <p:nvPr/>
            </p:nvSpPr>
            <p:spPr bwMode="auto">
              <a:xfrm>
                <a:off x="2500" y="24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8" name="Line 180"/>
              <p:cNvSpPr>
                <a:spLocks noChangeShapeType="1"/>
              </p:cNvSpPr>
              <p:nvPr/>
            </p:nvSpPr>
            <p:spPr bwMode="auto">
              <a:xfrm>
                <a:off x="2596" y="2456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9" name="Line 181"/>
              <p:cNvSpPr>
                <a:spLocks noChangeShapeType="1"/>
              </p:cNvSpPr>
              <p:nvPr/>
            </p:nvSpPr>
            <p:spPr bwMode="auto">
              <a:xfrm>
                <a:off x="2592" y="2460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0" name="Line 182"/>
              <p:cNvSpPr>
                <a:spLocks noChangeShapeType="1"/>
              </p:cNvSpPr>
              <p:nvPr/>
            </p:nvSpPr>
            <p:spPr bwMode="auto">
              <a:xfrm>
                <a:off x="4420" y="194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1" name="Line 183"/>
              <p:cNvSpPr>
                <a:spLocks noChangeShapeType="1"/>
              </p:cNvSpPr>
              <p:nvPr/>
            </p:nvSpPr>
            <p:spPr bwMode="auto">
              <a:xfrm>
                <a:off x="3012" y="24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2" name="Line 184"/>
              <p:cNvSpPr>
                <a:spLocks noChangeShapeType="1"/>
              </p:cNvSpPr>
              <p:nvPr/>
            </p:nvSpPr>
            <p:spPr bwMode="auto">
              <a:xfrm>
                <a:off x="4372" y="1944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3" name="Line 185"/>
              <p:cNvSpPr>
                <a:spLocks noChangeShapeType="1"/>
              </p:cNvSpPr>
              <p:nvPr/>
            </p:nvSpPr>
            <p:spPr bwMode="auto">
              <a:xfrm>
                <a:off x="3108" y="2408"/>
                <a:ext cx="12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4" name="Line 186"/>
              <p:cNvSpPr>
                <a:spLocks noChangeShapeType="1"/>
              </p:cNvSpPr>
              <p:nvPr/>
            </p:nvSpPr>
            <p:spPr bwMode="auto">
              <a:xfrm>
                <a:off x="4368" y="1948"/>
                <a:ext cx="0" cy="4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5" name="Line 187"/>
              <p:cNvSpPr>
                <a:spLocks noChangeShapeType="1"/>
              </p:cNvSpPr>
              <p:nvPr/>
            </p:nvSpPr>
            <p:spPr bwMode="auto">
              <a:xfrm>
                <a:off x="2500" y="212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6" name="Line 188"/>
              <p:cNvSpPr>
                <a:spLocks noChangeShapeType="1"/>
              </p:cNvSpPr>
              <p:nvPr/>
            </p:nvSpPr>
            <p:spPr bwMode="auto">
              <a:xfrm>
                <a:off x="3812" y="189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7" name="Line 189"/>
              <p:cNvSpPr>
                <a:spLocks noChangeShapeType="1"/>
              </p:cNvSpPr>
              <p:nvPr/>
            </p:nvSpPr>
            <p:spPr bwMode="auto">
              <a:xfrm>
                <a:off x="3764" y="189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8" name="Line 190"/>
              <p:cNvSpPr>
                <a:spLocks noChangeShapeType="1"/>
              </p:cNvSpPr>
              <p:nvPr/>
            </p:nvSpPr>
            <p:spPr bwMode="auto">
              <a:xfrm>
                <a:off x="2596" y="2128"/>
                <a:ext cx="11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9" name="Line 191"/>
              <p:cNvSpPr>
                <a:spLocks noChangeShapeType="1"/>
              </p:cNvSpPr>
              <p:nvPr/>
            </p:nvSpPr>
            <p:spPr bwMode="auto">
              <a:xfrm>
                <a:off x="3760" y="1900"/>
                <a:ext cx="0" cy="2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0" name="Line 192"/>
              <p:cNvSpPr>
                <a:spLocks noChangeShapeType="1"/>
              </p:cNvSpPr>
              <p:nvPr/>
            </p:nvSpPr>
            <p:spPr bwMode="auto">
              <a:xfrm>
                <a:off x="3204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1" name="Line 193"/>
              <p:cNvSpPr>
                <a:spLocks noChangeShapeType="1"/>
              </p:cNvSpPr>
              <p:nvPr/>
            </p:nvSpPr>
            <p:spPr bwMode="auto">
              <a:xfrm>
                <a:off x="3156" y="185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2" name="Line 194"/>
              <p:cNvSpPr>
                <a:spLocks noChangeShapeType="1"/>
              </p:cNvSpPr>
              <p:nvPr/>
            </p:nvSpPr>
            <p:spPr bwMode="auto">
              <a:xfrm>
                <a:off x="3152" y="1860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3" name="Line 195"/>
              <p:cNvSpPr>
                <a:spLocks noChangeShapeType="1"/>
              </p:cNvSpPr>
              <p:nvPr/>
            </p:nvSpPr>
            <p:spPr bwMode="auto">
              <a:xfrm>
                <a:off x="2124" y="1992"/>
                <a:ext cx="10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4" name="Line 196"/>
              <p:cNvSpPr>
                <a:spLocks noChangeShapeType="1"/>
              </p:cNvSpPr>
              <p:nvPr/>
            </p:nvSpPr>
            <p:spPr bwMode="auto">
              <a:xfrm>
                <a:off x="3668" y="18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5" name="Line 197"/>
              <p:cNvSpPr>
                <a:spLocks noChangeShapeType="1"/>
              </p:cNvSpPr>
              <p:nvPr/>
            </p:nvSpPr>
            <p:spPr bwMode="auto">
              <a:xfrm>
                <a:off x="3812" y="180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6" name="Line 198"/>
              <p:cNvSpPr>
                <a:spLocks noChangeShapeType="1"/>
              </p:cNvSpPr>
              <p:nvPr/>
            </p:nvSpPr>
            <p:spPr bwMode="auto">
              <a:xfrm>
                <a:off x="3764" y="180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7" name="Line 199"/>
              <p:cNvSpPr>
                <a:spLocks noChangeShapeType="1"/>
              </p:cNvSpPr>
              <p:nvPr/>
            </p:nvSpPr>
            <p:spPr bwMode="auto">
              <a:xfrm>
                <a:off x="4420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8" name="Line 200"/>
              <p:cNvSpPr>
                <a:spLocks noChangeShapeType="1"/>
              </p:cNvSpPr>
              <p:nvPr/>
            </p:nvSpPr>
            <p:spPr bwMode="auto">
              <a:xfrm>
                <a:off x="4236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9" name="Line 201"/>
              <p:cNvSpPr>
                <a:spLocks noChangeShapeType="1"/>
              </p:cNvSpPr>
              <p:nvPr/>
            </p:nvSpPr>
            <p:spPr bwMode="auto">
              <a:xfrm>
                <a:off x="4332" y="18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0" name="Line 202"/>
              <p:cNvSpPr>
                <a:spLocks noChangeShapeType="1"/>
              </p:cNvSpPr>
              <p:nvPr/>
            </p:nvSpPr>
            <p:spPr bwMode="auto">
              <a:xfrm>
                <a:off x="4892" y="1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1" name="Line 203"/>
              <p:cNvSpPr>
                <a:spLocks noChangeShapeType="1"/>
              </p:cNvSpPr>
              <p:nvPr/>
            </p:nvSpPr>
            <p:spPr bwMode="auto">
              <a:xfrm>
                <a:off x="4892" y="1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2" name="Line 204"/>
              <p:cNvSpPr>
                <a:spLocks noChangeShapeType="1"/>
              </p:cNvSpPr>
              <p:nvPr/>
            </p:nvSpPr>
            <p:spPr bwMode="auto">
              <a:xfrm>
                <a:off x="2220" y="16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3" name="Line 205"/>
              <p:cNvSpPr>
                <a:spLocks noChangeShapeType="1"/>
              </p:cNvSpPr>
              <p:nvPr/>
            </p:nvSpPr>
            <p:spPr bwMode="auto">
              <a:xfrm>
                <a:off x="2124" y="167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4" name="Line 206"/>
              <p:cNvSpPr>
                <a:spLocks noChangeShapeType="1"/>
              </p:cNvSpPr>
              <p:nvPr/>
            </p:nvSpPr>
            <p:spPr bwMode="auto">
              <a:xfrm>
                <a:off x="2220" y="18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5" name="Line 207"/>
              <p:cNvSpPr>
                <a:spLocks noChangeShapeType="1"/>
              </p:cNvSpPr>
              <p:nvPr/>
            </p:nvSpPr>
            <p:spPr bwMode="auto">
              <a:xfrm>
                <a:off x="2124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6" name="Line 208"/>
              <p:cNvSpPr>
                <a:spLocks noChangeShapeType="1"/>
              </p:cNvSpPr>
              <p:nvPr/>
            </p:nvSpPr>
            <p:spPr bwMode="auto">
              <a:xfrm>
                <a:off x="2220" y="212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7" name="Line 209"/>
              <p:cNvSpPr>
                <a:spLocks noChangeShapeType="1"/>
              </p:cNvSpPr>
              <p:nvPr/>
            </p:nvSpPr>
            <p:spPr bwMode="auto">
              <a:xfrm>
                <a:off x="2124" y="212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8" name="Line 210"/>
              <p:cNvSpPr>
                <a:spLocks noChangeShapeType="1"/>
              </p:cNvSpPr>
              <p:nvPr/>
            </p:nvSpPr>
            <p:spPr bwMode="auto">
              <a:xfrm>
                <a:off x="2220" y="23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9" name="Line 211"/>
              <p:cNvSpPr>
                <a:spLocks noChangeShapeType="1"/>
              </p:cNvSpPr>
              <p:nvPr/>
            </p:nvSpPr>
            <p:spPr bwMode="auto">
              <a:xfrm>
                <a:off x="2124" y="23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00" name="Line 212"/>
              <p:cNvSpPr>
                <a:spLocks noChangeShapeType="1"/>
              </p:cNvSpPr>
              <p:nvPr/>
            </p:nvSpPr>
            <p:spPr bwMode="auto">
              <a:xfrm>
                <a:off x="2220" y="24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01" name="Line 213"/>
              <p:cNvSpPr>
                <a:spLocks noChangeShapeType="1"/>
              </p:cNvSpPr>
              <p:nvPr/>
            </p:nvSpPr>
            <p:spPr bwMode="auto">
              <a:xfrm>
                <a:off x="2124" y="24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02" name="Line 214"/>
              <p:cNvSpPr>
                <a:spLocks noChangeShapeType="1"/>
              </p:cNvSpPr>
              <p:nvPr/>
            </p:nvSpPr>
            <p:spPr bwMode="auto">
              <a:xfrm>
                <a:off x="5172" y="1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91703" name="Group 215"/>
          <p:cNvGrpSpPr>
            <a:grpSpLocks/>
          </p:cNvGrpSpPr>
          <p:nvPr/>
        </p:nvGrpSpPr>
        <p:grpSpPr bwMode="auto">
          <a:xfrm>
            <a:off x="1524000" y="4997450"/>
            <a:ext cx="7747000" cy="1550988"/>
            <a:chOff x="960" y="3148"/>
            <a:chExt cx="4880" cy="977"/>
          </a:xfrm>
        </p:grpSpPr>
        <p:sp>
          <p:nvSpPr>
            <p:cNvPr id="191704" name="Rectangle 216"/>
            <p:cNvSpPr>
              <a:spLocks noChangeArrowheads="1"/>
            </p:cNvSpPr>
            <p:nvPr/>
          </p:nvSpPr>
          <p:spPr bwMode="auto">
            <a:xfrm>
              <a:off x="960" y="3328"/>
              <a:ext cx="1312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redrawn in terms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of conventional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 gates</a:t>
              </a:r>
            </a:p>
          </p:txBody>
        </p:sp>
        <p:grpSp>
          <p:nvGrpSpPr>
            <p:cNvPr id="191705" name="Group 217"/>
            <p:cNvGrpSpPr>
              <a:grpSpLocks/>
            </p:cNvGrpSpPr>
            <p:nvPr/>
          </p:nvGrpSpPr>
          <p:grpSpPr bwMode="auto">
            <a:xfrm>
              <a:off x="2352" y="3148"/>
              <a:ext cx="3488" cy="977"/>
              <a:chOff x="2424" y="3040"/>
              <a:chExt cx="3400" cy="952"/>
            </a:xfrm>
          </p:grpSpPr>
          <p:sp>
            <p:nvSpPr>
              <p:cNvPr id="191706" name="Rectangle 218"/>
              <p:cNvSpPr>
                <a:spLocks noChangeArrowheads="1"/>
              </p:cNvSpPr>
              <p:nvPr/>
            </p:nvSpPr>
            <p:spPr bwMode="auto">
              <a:xfrm>
                <a:off x="2456" y="3456"/>
                <a:ext cx="216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\A</a:t>
                </a:r>
              </a:p>
            </p:txBody>
          </p:sp>
          <p:sp>
            <p:nvSpPr>
              <p:cNvPr id="191707" name="Rectangle 219"/>
              <p:cNvSpPr>
                <a:spLocks noChangeArrowheads="1"/>
              </p:cNvSpPr>
              <p:nvPr/>
            </p:nvSpPr>
            <p:spPr bwMode="auto">
              <a:xfrm>
                <a:off x="2464" y="3040"/>
                <a:ext cx="224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\C</a:t>
                </a:r>
              </a:p>
            </p:txBody>
          </p:sp>
          <p:sp>
            <p:nvSpPr>
              <p:cNvPr id="191708" name="Rectangle 220"/>
              <p:cNvSpPr>
                <a:spLocks noChangeArrowheads="1"/>
              </p:cNvSpPr>
              <p:nvPr/>
            </p:nvSpPr>
            <p:spPr bwMode="auto">
              <a:xfrm>
                <a:off x="2464" y="3136"/>
                <a:ext cx="232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\D</a:t>
                </a:r>
              </a:p>
            </p:txBody>
          </p:sp>
          <p:sp>
            <p:nvSpPr>
              <p:cNvPr id="191709" name="Rectangle 221"/>
              <p:cNvSpPr>
                <a:spLocks noChangeArrowheads="1"/>
              </p:cNvSpPr>
              <p:nvPr/>
            </p:nvSpPr>
            <p:spPr bwMode="auto">
              <a:xfrm>
                <a:off x="2464" y="3312"/>
                <a:ext cx="216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191710" name="Rectangle 222"/>
              <p:cNvSpPr>
                <a:spLocks noChangeArrowheads="1"/>
              </p:cNvSpPr>
              <p:nvPr/>
            </p:nvSpPr>
            <p:spPr bwMode="auto">
              <a:xfrm>
                <a:off x="2424" y="3688"/>
                <a:ext cx="256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\B</a:t>
                </a:r>
              </a:p>
            </p:txBody>
          </p:sp>
          <p:sp>
            <p:nvSpPr>
              <p:cNvPr id="191711" name="Rectangle 223"/>
              <p:cNvSpPr>
                <a:spLocks noChangeArrowheads="1"/>
              </p:cNvSpPr>
              <p:nvPr/>
            </p:nvSpPr>
            <p:spPr bwMode="auto">
              <a:xfrm>
                <a:off x="2448" y="3784"/>
                <a:ext cx="24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191712" name="Rectangle 224"/>
              <p:cNvSpPr>
                <a:spLocks noChangeArrowheads="1"/>
              </p:cNvSpPr>
              <p:nvPr/>
            </p:nvSpPr>
            <p:spPr bwMode="auto">
              <a:xfrm>
                <a:off x="5664" y="3224"/>
                <a:ext cx="160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F</a:t>
                </a:r>
              </a:p>
            </p:txBody>
          </p:sp>
          <p:sp>
            <p:nvSpPr>
              <p:cNvPr id="191713" name="Arc 225"/>
              <p:cNvSpPr>
                <a:spLocks/>
              </p:cNvSpPr>
              <p:nvPr/>
            </p:nvSpPr>
            <p:spPr bwMode="auto">
              <a:xfrm>
                <a:off x="3444" y="3212"/>
                <a:ext cx="316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4" name="Arc 226"/>
              <p:cNvSpPr>
                <a:spLocks/>
              </p:cNvSpPr>
              <p:nvPr/>
            </p:nvSpPr>
            <p:spPr bwMode="auto">
              <a:xfrm>
                <a:off x="3444" y="3212"/>
                <a:ext cx="320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5" name="Arc 227"/>
              <p:cNvSpPr>
                <a:spLocks/>
              </p:cNvSpPr>
              <p:nvPr/>
            </p:nvSpPr>
            <p:spPr bwMode="auto">
              <a:xfrm>
                <a:off x="3444" y="3121"/>
                <a:ext cx="316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6" name="Arc 228"/>
              <p:cNvSpPr>
                <a:spLocks/>
              </p:cNvSpPr>
              <p:nvPr/>
            </p:nvSpPr>
            <p:spPr bwMode="auto">
              <a:xfrm>
                <a:off x="3444" y="3117"/>
                <a:ext cx="32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7" name="Arc 229"/>
              <p:cNvSpPr>
                <a:spLocks/>
              </p:cNvSpPr>
              <p:nvPr/>
            </p:nvSpPr>
            <p:spPr bwMode="auto">
              <a:xfrm>
                <a:off x="3444" y="3121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8" name="Arc 230"/>
              <p:cNvSpPr>
                <a:spLocks/>
              </p:cNvSpPr>
              <p:nvPr/>
            </p:nvSpPr>
            <p:spPr bwMode="auto">
              <a:xfrm>
                <a:off x="3444" y="3117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9" name="Arc 231"/>
              <p:cNvSpPr>
                <a:spLocks/>
              </p:cNvSpPr>
              <p:nvPr/>
            </p:nvSpPr>
            <p:spPr bwMode="auto">
              <a:xfrm>
                <a:off x="3452" y="3212"/>
                <a:ext cx="20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0" name="Arc 232"/>
              <p:cNvSpPr>
                <a:spLocks/>
              </p:cNvSpPr>
              <p:nvPr/>
            </p:nvSpPr>
            <p:spPr bwMode="auto">
              <a:xfrm>
                <a:off x="3452" y="3212"/>
                <a:ext cx="24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1" name="Line 233"/>
              <p:cNvSpPr>
                <a:spLocks noChangeShapeType="1"/>
              </p:cNvSpPr>
              <p:nvPr/>
            </p:nvSpPr>
            <p:spPr bwMode="auto">
              <a:xfrm>
                <a:off x="3436" y="3168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2" name="Line 234"/>
              <p:cNvSpPr>
                <a:spLocks noChangeShapeType="1"/>
              </p:cNvSpPr>
              <p:nvPr/>
            </p:nvSpPr>
            <p:spPr bwMode="auto">
              <a:xfrm>
                <a:off x="3436" y="3256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3" name="Oval 235"/>
              <p:cNvSpPr>
                <a:spLocks noChangeArrowheads="1"/>
              </p:cNvSpPr>
              <p:nvPr/>
            </p:nvSpPr>
            <p:spPr bwMode="auto">
              <a:xfrm>
                <a:off x="3768" y="3200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4" name="Oval 236"/>
              <p:cNvSpPr>
                <a:spLocks noChangeArrowheads="1"/>
              </p:cNvSpPr>
              <p:nvPr/>
            </p:nvSpPr>
            <p:spPr bwMode="auto">
              <a:xfrm>
                <a:off x="3764" y="3196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5" name="Arc 237"/>
              <p:cNvSpPr>
                <a:spLocks/>
              </p:cNvSpPr>
              <p:nvPr/>
            </p:nvSpPr>
            <p:spPr bwMode="auto">
              <a:xfrm>
                <a:off x="4652" y="3304"/>
                <a:ext cx="316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6" name="Arc 238"/>
              <p:cNvSpPr>
                <a:spLocks/>
              </p:cNvSpPr>
              <p:nvPr/>
            </p:nvSpPr>
            <p:spPr bwMode="auto">
              <a:xfrm>
                <a:off x="4656" y="3304"/>
                <a:ext cx="32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7" name="Arc 239"/>
              <p:cNvSpPr>
                <a:spLocks/>
              </p:cNvSpPr>
              <p:nvPr/>
            </p:nvSpPr>
            <p:spPr bwMode="auto">
              <a:xfrm>
                <a:off x="4652" y="3217"/>
                <a:ext cx="316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8" name="Arc 240"/>
              <p:cNvSpPr>
                <a:spLocks/>
              </p:cNvSpPr>
              <p:nvPr/>
            </p:nvSpPr>
            <p:spPr bwMode="auto">
              <a:xfrm>
                <a:off x="4656" y="3205"/>
                <a:ext cx="32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9" name="Arc 241"/>
              <p:cNvSpPr>
                <a:spLocks/>
              </p:cNvSpPr>
              <p:nvPr/>
            </p:nvSpPr>
            <p:spPr bwMode="auto">
              <a:xfrm>
                <a:off x="4652" y="3217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0" name="Arc 242"/>
              <p:cNvSpPr>
                <a:spLocks/>
              </p:cNvSpPr>
              <p:nvPr/>
            </p:nvSpPr>
            <p:spPr bwMode="auto">
              <a:xfrm>
                <a:off x="4652" y="3205"/>
                <a:ext cx="32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1" name="Arc 243"/>
              <p:cNvSpPr>
                <a:spLocks/>
              </p:cNvSpPr>
              <p:nvPr/>
            </p:nvSpPr>
            <p:spPr bwMode="auto">
              <a:xfrm>
                <a:off x="4664" y="3308"/>
                <a:ext cx="16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2" name="Arc 244"/>
              <p:cNvSpPr>
                <a:spLocks/>
              </p:cNvSpPr>
              <p:nvPr/>
            </p:nvSpPr>
            <p:spPr bwMode="auto">
              <a:xfrm>
                <a:off x="4664" y="3304"/>
                <a:ext cx="20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3" name="Line 245"/>
              <p:cNvSpPr>
                <a:spLocks noChangeShapeType="1"/>
              </p:cNvSpPr>
              <p:nvPr/>
            </p:nvSpPr>
            <p:spPr bwMode="auto">
              <a:xfrm>
                <a:off x="4652" y="325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4" name="Line 246"/>
              <p:cNvSpPr>
                <a:spLocks noChangeShapeType="1"/>
              </p:cNvSpPr>
              <p:nvPr/>
            </p:nvSpPr>
            <p:spPr bwMode="auto">
              <a:xfrm>
                <a:off x="4652" y="335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5" name="Oval 247"/>
              <p:cNvSpPr>
                <a:spLocks noChangeArrowheads="1"/>
              </p:cNvSpPr>
              <p:nvPr/>
            </p:nvSpPr>
            <p:spPr bwMode="auto">
              <a:xfrm>
                <a:off x="4984" y="3296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6" name="Oval 248"/>
              <p:cNvSpPr>
                <a:spLocks noChangeArrowheads="1"/>
              </p:cNvSpPr>
              <p:nvPr/>
            </p:nvSpPr>
            <p:spPr bwMode="auto">
              <a:xfrm>
                <a:off x="4980" y="3292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7" name="Arc 249"/>
              <p:cNvSpPr>
                <a:spLocks/>
              </p:cNvSpPr>
              <p:nvPr/>
            </p:nvSpPr>
            <p:spPr bwMode="auto">
              <a:xfrm>
                <a:off x="2836" y="3164"/>
                <a:ext cx="316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8" name="Arc 250"/>
              <p:cNvSpPr>
                <a:spLocks/>
              </p:cNvSpPr>
              <p:nvPr/>
            </p:nvSpPr>
            <p:spPr bwMode="auto">
              <a:xfrm>
                <a:off x="2840" y="3172"/>
                <a:ext cx="324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9" name="Arc 251"/>
              <p:cNvSpPr>
                <a:spLocks/>
              </p:cNvSpPr>
              <p:nvPr/>
            </p:nvSpPr>
            <p:spPr bwMode="auto">
              <a:xfrm>
                <a:off x="2836" y="3073"/>
                <a:ext cx="316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0" name="Arc 252"/>
              <p:cNvSpPr>
                <a:spLocks/>
              </p:cNvSpPr>
              <p:nvPr/>
            </p:nvSpPr>
            <p:spPr bwMode="auto">
              <a:xfrm>
                <a:off x="2840" y="3069"/>
                <a:ext cx="32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1" name="Arc 253"/>
              <p:cNvSpPr>
                <a:spLocks/>
              </p:cNvSpPr>
              <p:nvPr/>
            </p:nvSpPr>
            <p:spPr bwMode="auto">
              <a:xfrm>
                <a:off x="2840" y="3073"/>
                <a:ext cx="24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2" name="Arc 254"/>
              <p:cNvSpPr>
                <a:spLocks/>
              </p:cNvSpPr>
              <p:nvPr/>
            </p:nvSpPr>
            <p:spPr bwMode="auto">
              <a:xfrm>
                <a:off x="2836" y="3069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3" name="Arc 255"/>
              <p:cNvSpPr>
                <a:spLocks/>
              </p:cNvSpPr>
              <p:nvPr/>
            </p:nvSpPr>
            <p:spPr bwMode="auto">
              <a:xfrm>
                <a:off x="2848" y="3164"/>
                <a:ext cx="16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4" name="Arc 256"/>
              <p:cNvSpPr>
                <a:spLocks/>
              </p:cNvSpPr>
              <p:nvPr/>
            </p:nvSpPr>
            <p:spPr bwMode="auto">
              <a:xfrm>
                <a:off x="2848" y="3164"/>
                <a:ext cx="20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5" name="Line 257"/>
              <p:cNvSpPr>
                <a:spLocks noChangeShapeType="1"/>
              </p:cNvSpPr>
              <p:nvPr/>
            </p:nvSpPr>
            <p:spPr bwMode="auto">
              <a:xfrm>
                <a:off x="2836" y="312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6" name="Line 258"/>
              <p:cNvSpPr>
                <a:spLocks noChangeShapeType="1"/>
              </p:cNvSpPr>
              <p:nvPr/>
            </p:nvSpPr>
            <p:spPr bwMode="auto">
              <a:xfrm>
                <a:off x="2836" y="321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7" name="Oval 259"/>
              <p:cNvSpPr>
                <a:spLocks noChangeArrowheads="1"/>
              </p:cNvSpPr>
              <p:nvPr/>
            </p:nvSpPr>
            <p:spPr bwMode="auto">
              <a:xfrm>
                <a:off x="3168" y="3160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8" name="Oval 260"/>
              <p:cNvSpPr>
                <a:spLocks noChangeArrowheads="1"/>
              </p:cNvSpPr>
              <p:nvPr/>
            </p:nvSpPr>
            <p:spPr bwMode="auto">
              <a:xfrm>
                <a:off x="3164" y="3148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9" name="Arc 261"/>
              <p:cNvSpPr>
                <a:spLocks/>
              </p:cNvSpPr>
              <p:nvPr/>
            </p:nvSpPr>
            <p:spPr bwMode="auto">
              <a:xfrm>
                <a:off x="2836" y="3816"/>
                <a:ext cx="316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0" name="Arc 262"/>
              <p:cNvSpPr>
                <a:spLocks/>
              </p:cNvSpPr>
              <p:nvPr/>
            </p:nvSpPr>
            <p:spPr bwMode="auto">
              <a:xfrm>
                <a:off x="2840" y="3816"/>
                <a:ext cx="32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1" name="Arc 263"/>
              <p:cNvSpPr>
                <a:spLocks/>
              </p:cNvSpPr>
              <p:nvPr/>
            </p:nvSpPr>
            <p:spPr bwMode="auto">
              <a:xfrm>
                <a:off x="2836" y="3721"/>
                <a:ext cx="316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2" name="Arc 264"/>
              <p:cNvSpPr>
                <a:spLocks/>
              </p:cNvSpPr>
              <p:nvPr/>
            </p:nvSpPr>
            <p:spPr bwMode="auto">
              <a:xfrm>
                <a:off x="2840" y="3717"/>
                <a:ext cx="32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3" name="Arc 265"/>
              <p:cNvSpPr>
                <a:spLocks/>
              </p:cNvSpPr>
              <p:nvPr/>
            </p:nvSpPr>
            <p:spPr bwMode="auto">
              <a:xfrm>
                <a:off x="2840" y="3721"/>
                <a:ext cx="2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4" name="Arc 266"/>
              <p:cNvSpPr>
                <a:spLocks/>
              </p:cNvSpPr>
              <p:nvPr/>
            </p:nvSpPr>
            <p:spPr bwMode="auto">
              <a:xfrm>
                <a:off x="2836" y="3717"/>
                <a:ext cx="32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5" name="Arc 267"/>
              <p:cNvSpPr>
                <a:spLocks/>
              </p:cNvSpPr>
              <p:nvPr/>
            </p:nvSpPr>
            <p:spPr bwMode="auto">
              <a:xfrm>
                <a:off x="2848" y="3816"/>
                <a:ext cx="16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6" name="Arc 268"/>
              <p:cNvSpPr>
                <a:spLocks/>
              </p:cNvSpPr>
              <p:nvPr/>
            </p:nvSpPr>
            <p:spPr bwMode="auto">
              <a:xfrm>
                <a:off x="2848" y="3816"/>
                <a:ext cx="20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7" name="Line 269"/>
              <p:cNvSpPr>
                <a:spLocks noChangeShapeType="1"/>
              </p:cNvSpPr>
              <p:nvPr/>
            </p:nvSpPr>
            <p:spPr bwMode="auto">
              <a:xfrm>
                <a:off x="2836" y="376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8" name="Line 270"/>
              <p:cNvSpPr>
                <a:spLocks noChangeShapeType="1"/>
              </p:cNvSpPr>
              <p:nvPr/>
            </p:nvSpPr>
            <p:spPr bwMode="auto">
              <a:xfrm>
                <a:off x="2836" y="38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9" name="Oval 271"/>
              <p:cNvSpPr>
                <a:spLocks noChangeArrowheads="1"/>
              </p:cNvSpPr>
              <p:nvPr/>
            </p:nvSpPr>
            <p:spPr bwMode="auto">
              <a:xfrm>
                <a:off x="3168" y="3808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0" name="Oval 272"/>
              <p:cNvSpPr>
                <a:spLocks noChangeArrowheads="1"/>
              </p:cNvSpPr>
              <p:nvPr/>
            </p:nvSpPr>
            <p:spPr bwMode="auto">
              <a:xfrm>
                <a:off x="3164" y="3804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1" name="Arc 273"/>
              <p:cNvSpPr>
                <a:spLocks/>
              </p:cNvSpPr>
              <p:nvPr/>
            </p:nvSpPr>
            <p:spPr bwMode="auto">
              <a:xfrm>
                <a:off x="4004" y="3260"/>
                <a:ext cx="316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2" name="Arc 274"/>
              <p:cNvSpPr>
                <a:spLocks/>
              </p:cNvSpPr>
              <p:nvPr/>
            </p:nvSpPr>
            <p:spPr bwMode="auto">
              <a:xfrm>
                <a:off x="4004" y="3256"/>
                <a:ext cx="32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3" name="Arc 275"/>
              <p:cNvSpPr>
                <a:spLocks/>
              </p:cNvSpPr>
              <p:nvPr/>
            </p:nvSpPr>
            <p:spPr bwMode="auto">
              <a:xfrm>
                <a:off x="4004" y="3169"/>
                <a:ext cx="316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4" name="Arc 276"/>
              <p:cNvSpPr>
                <a:spLocks/>
              </p:cNvSpPr>
              <p:nvPr/>
            </p:nvSpPr>
            <p:spPr bwMode="auto">
              <a:xfrm>
                <a:off x="4004" y="3165"/>
                <a:ext cx="320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5" name="Arc 277"/>
              <p:cNvSpPr>
                <a:spLocks/>
              </p:cNvSpPr>
              <p:nvPr/>
            </p:nvSpPr>
            <p:spPr bwMode="auto">
              <a:xfrm>
                <a:off x="4004" y="3169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6" name="Arc 278"/>
              <p:cNvSpPr>
                <a:spLocks/>
              </p:cNvSpPr>
              <p:nvPr/>
            </p:nvSpPr>
            <p:spPr bwMode="auto">
              <a:xfrm>
                <a:off x="4004" y="3165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7" name="Arc 279"/>
              <p:cNvSpPr>
                <a:spLocks/>
              </p:cNvSpPr>
              <p:nvPr/>
            </p:nvSpPr>
            <p:spPr bwMode="auto">
              <a:xfrm>
                <a:off x="4012" y="3260"/>
                <a:ext cx="20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8" name="Arc 280"/>
              <p:cNvSpPr>
                <a:spLocks/>
              </p:cNvSpPr>
              <p:nvPr/>
            </p:nvSpPr>
            <p:spPr bwMode="auto">
              <a:xfrm>
                <a:off x="4012" y="3260"/>
                <a:ext cx="24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9" name="Line 281"/>
              <p:cNvSpPr>
                <a:spLocks noChangeShapeType="1"/>
              </p:cNvSpPr>
              <p:nvPr/>
            </p:nvSpPr>
            <p:spPr bwMode="auto">
              <a:xfrm>
                <a:off x="3996" y="3216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0" name="Line 282"/>
              <p:cNvSpPr>
                <a:spLocks noChangeShapeType="1"/>
              </p:cNvSpPr>
              <p:nvPr/>
            </p:nvSpPr>
            <p:spPr bwMode="auto">
              <a:xfrm>
                <a:off x="3996" y="3304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1" name="Oval 283"/>
              <p:cNvSpPr>
                <a:spLocks noChangeArrowheads="1"/>
              </p:cNvSpPr>
              <p:nvPr/>
            </p:nvSpPr>
            <p:spPr bwMode="auto">
              <a:xfrm>
                <a:off x="4328" y="324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2" name="Oval 284"/>
              <p:cNvSpPr>
                <a:spLocks noChangeArrowheads="1"/>
              </p:cNvSpPr>
              <p:nvPr/>
            </p:nvSpPr>
            <p:spPr bwMode="auto">
              <a:xfrm>
                <a:off x="4324" y="324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3" name="Arc 285"/>
              <p:cNvSpPr>
                <a:spLocks/>
              </p:cNvSpPr>
              <p:nvPr/>
            </p:nvSpPr>
            <p:spPr bwMode="auto">
              <a:xfrm>
                <a:off x="5212" y="3304"/>
                <a:ext cx="316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4" name="Arc 286"/>
              <p:cNvSpPr>
                <a:spLocks/>
              </p:cNvSpPr>
              <p:nvPr/>
            </p:nvSpPr>
            <p:spPr bwMode="auto">
              <a:xfrm>
                <a:off x="5212" y="3304"/>
                <a:ext cx="32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5" name="Arc 287"/>
              <p:cNvSpPr>
                <a:spLocks/>
              </p:cNvSpPr>
              <p:nvPr/>
            </p:nvSpPr>
            <p:spPr bwMode="auto">
              <a:xfrm>
                <a:off x="5212" y="3217"/>
                <a:ext cx="316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6" name="Arc 288"/>
              <p:cNvSpPr>
                <a:spLocks/>
              </p:cNvSpPr>
              <p:nvPr/>
            </p:nvSpPr>
            <p:spPr bwMode="auto">
              <a:xfrm>
                <a:off x="5212" y="3205"/>
                <a:ext cx="32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7" name="Arc 289"/>
              <p:cNvSpPr>
                <a:spLocks/>
              </p:cNvSpPr>
              <p:nvPr/>
            </p:nvSpPr>
            <p:spPr bwMode="auto">
              <a:xfrm>
                <a:off x="5212" y="3217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8" name="Arc 290"/>
              <p:cNvSpPr>
                <a:spLocks/>
              </p:cNvSpPr>
              <p:nvPr/>
            </p:nvSpPr>
            <p:spPr bwMode="auto">
              <a:xfrm>
                <a:off x="5212" y="3205"/>
                <a:ext cx="32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9" name="Arc 291"/>
              <p:cNvSpPr>
                <a:spLocks/>
              </p:cNvSpPr>
              <p:nvPr/>
            </p:nvSpPr>
            <p:spPr bwMode="auto">
              <a:xfrm>
                <a:off x="5224" y="3308"/>
                <a:ext cx="16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0" name="Arc 292"/>
              <p:cNvSpPr>
                <a:spLocks/>
              </p:cNvSpPr>
              <p:nvPr/>
            </p:nvSpPr>
            <p:spPr bwMode="auto">
              <a:xfrm>
                <a:off x="5220" y="3304"/>
                <a:ext cx="24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1" name="Line 293"/>
              <p:cNvSpPr>
                <a:spLocks noChangeShapeType="1"/>
              </p:cNvSpPr>
              <p:nvPr/>
            </p:nvSpPr>
            <p:spPr bwMode="auto">
              <a:xfrm>
                <a:off x="5212" y="325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2" name="Line 294"/>
              <p:cNvSpPr>
                <a:spLocks noChangeShapeType="1"/>
              </p:cNvSpPr>
              <p:nvPr/>
            </p:nvSpPr>
            <p:spPr bwMode="auto">
              <a:xfrm>
                <a:off x="5212" y="335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3" name="Oval 295"/>
              <p:cNvSpPr>
                <a:spLocks noChangeArrowheads="1"/>
              </p:cNvSpPr>
              <p:nvPr/>
            </p:nvSpPr>
            <p:spPr bwMode="auto">
              <a:xfrm>
                <a:off x="5544" y="3296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4" name="Oval 296"/>
              <p:cNvSpPr>
                <a:spLocks noChangeArrowheads="1"/>
              </p:cNvSpPr>
              <p:nvPr/>
            </p:nvSpPr>
            <p:spPr bwMode="auto">
              <a:xfrm>
                <a:off x="5532" y="3292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5" name="Line 297"/>
              <p:cNvSpPr>
                <a:spLocks noChangeShapeType="1"/>
              </p:cNvSpPr>
              <p:nvPr/>
            </p:nvSpPr>
            <p:spPr bwMode="auto">
              <a:xfrm>
                <a:off x="3204" y="316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6" name="Line 298"/>
              <p:cNvSpPr>
                <a:spLocks noChangeShapeType="1"/>
              </p:cNvSpPr>
              <p:nvPr/>
            </p:nvSpPr>
            <p:spPr bwMode="auto">
              <a:xfrm>
                <a:off x="3348" y="31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7" name="Line 299"/>
              <p:cNvSpPr>
                <a:spLocks noChangeShapeType="1"/>
              </p:cNvSpPr>
              <p:nvPr/>
            </p:nvSpPr>
            <p:spPr bwMode="auto">
              <a:xfrm>
                <a:off x="3300" y="316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8" name="Line 300"/>
              <p:cNvSpPr>
                <a:spLocks noChangeShapeType="1"/>
              </p:cNvSpPr>
              <p:nvPr/>
            </p:nvSpPr>
            <p:spPr bwMode="auto">
              <a:xfrm>
                <a:off x="3204" y="381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9" name="Line 301"/>
              <p:cNvSpPr>
                <a:spLocks noChangeShapeType="1"/>
              </p:cNvSpPr>
              <p:nvPr/>
            </p:nvSpPr>
            <p:spPr bwMode="auto">
              <a:xfrm>
                <a:off x="4556" y="33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0" name="Line 302"/>
              <p:cNvSpPr>
                <a:spLocks noChangeShapeType="1"/>
              </p:cNvSpPr>
              <p:nvPr/>
            </p:nvSpPr>
            <p:spPr bwMode="auto">
              <a:xfrm>
                <a:off x="4508" y="3352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1" name="Line 303"/>
              <p:cNvSpPr>
                <a:spLocks noChangeShapeType="1"/>
              </p:cNvSpPr>
              <p:nvPr/>
            </p:nvSpPr>
            <p:spPr bwMode="auto">
              <a:xfrm>
                <a:off x="3300" y="3816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2" name="Line 304"/>
              <p:cNvSpPr>
                <a:spLocks noChangeShapeType="1"/>
              </p:cNvSpPr>
              <p:nvPr/>
            </p:nvSpPr>
            <p:spPr bwMode="auto">
              <a:xfrm>
                <a:off x="4504" y="3356"/>
                <a:ext cx="0" cy="4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3" name="Line 305"/>
              <p:cNvSpPr>
                <a:spLocks noChangeShapeType="1"/>
              </p:cNvSpPr>
              <p:nvPr/>
            </p:nvSpPr>
            <p:spPr bwMode="auto">
              <a:xfrm>
                <a:off x="3348" y="32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4" name="Line 306"/>
              <p:cNvSpPr>
                <a:spLocks noChangeShapeType="1"/>
              </p:cNvSpPr>
              <p:nvPr/>
            </p:nvSpPr>
            <p:spPr bwMode="auto">
              <a:xfrm>
                <a:off x="3300" y="325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5" name="Line 307"/>
              <p:cNvSpPr>
                <a:spLocks noChangeShapeType="1"/>
              </p:cNvSpPr>
              <p:nvPr/>
            </p:nvSpPr>
            <p:spPr bwMode="auto">
              <a:xfrm>
                <a:off x="3296" y="3260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6" name="Line 308"/>
              <p:cNvSpPr>
                <a:spLocks noChangeShapeType="1"/>
              </p:cNvSpPr>
              <p:nvPr/>
            </p:nvSpPr>
            <p:spPr bwMode="auto">
              <a:xfrm>
                <a:off x="2660" y="3400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7" name="Line 309"/>
              <p:cNvSpPr>
                <a:spLocks noChangeShapeType="1"/>
              </p:cNvSpPr>
              <p:nvPr/>
            </p:nvSpPr>
            <p:spPr bwMode="auto">
              <a:xfrm>
                <a:off x="3908" y="32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8" name="Line 310"/>
              <p:cNvSpPr>
                <a:spLocks noChangeShapeType="1"/>
              </p:cNvSpPr>
              <p:nvPr/>
            </p:nvSpPr>
            <p:spPr bwMode="auto">
              <a:xfrm>
                <a:off x="3812" y="321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9" name="Line 311"/>
              <p:cNvSpPr>
                <a:spLocks noChangeShapeType="1"/>
              </p:cNvSpPr>
              <p:nvPr/>
            </p:nvSpPr>
            <p:spPr bwMode="auto">
              <a:xfrm>
                <a:off x="4372" y="32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0" name="Line 312"/>
              <p:cNvSpPr>
                <a:spLocks noChangeShapeType="1"/>
              </p:cNvSpPr>
              <p:nvPr/>
            </p:nvSpPr>
            <p:spPr bwMode="auto">
              <a:xfrm>
                <a:off x="4556" y="32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1" name="Line 313"/>
              <p:cNvSpPr>
                <a:spLocks noChangeShapeType="1"/>
              </p:cNvSpPr>
              <p:nvPr/>
            </p:nvSpPr>
            <p:spPr bwMode="auto">
              <a:xfrm>
                <a:off x="4468" y="32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2" name="Line 314"/>
              <p:cNvSpPr>
                <a:spLocks noChangeShapeType="1"/>
              </p:cNvSpPr>
              <p:nvPr/>
            </p:nvSpPr>
            <p:spPr bwMode="auto">
              <a:xfrm>
                <a:off x="2740" y="321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3" name="Line 315"/>
              <p:cNvSpPr>
                <a:spLocks noChangeShapeType="1"/>
              </p:cNvSpPr>
              <p:nvPr/>
            </p:nvSpPr>
            <p:spPr bwMode="auto">
              <a:xfrm>
                <a:off x="2660" y="32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4" name="Line 316"/>
              <p:cNvSpPr>
                <a:spLocks noChangeShapeType="1"/>
              </p:cNvSpPr>
              <p:nvPr/>
            </p:nvSpPr>
            <p:spPr bwMode="auto">
              <a:xfrm>
                <a:off x="3908" y="330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5" name="Line 317"/>
              <p:cNvSpPr>
                <a:spLocks noChangeShapeType="1"/>
              </p:cNvSpPr>
              <p:nvPr/>
            </p:nvSpPr>
            <p:spPr bwMode="auto">
              <a:xfrm>
                <a:off x="3904" y="3308"/>
                <a:ext cx="0" cy="2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6" name="Line 318"/>
              <p:cNvSpPr>
                <a:spLocks noChangeShapeType="1"/>
              </p:cNvSpPr>
              <p:nvPr/>
            </p:nvSpPr>
            <p:spPr bwMode="auto">
              <a:xfrm>
                <a:off x="2668" y="3536"/>
                <a:ext cx="12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7" name="Line 319"/>
              <p:cNvSpPr>
                <a:spLocks noChangeShapeType="1"/>
              </p:cNvSpPr>
              <p:nvPr/>
            </p:nvSpPr>
            <p:spPr bwMode="auto">
              <a:xfrm>
                <a:off x="2740" y="376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8" name="Line 320"/>
              <p:cNvSpPr>
                <a:spLocks noChangeShapeType="1"/>
              </p:cNvSpPr>
              <p:nvPr/>
            </p:nvSpPr>
            <p:spPr bwMode="auto">
              <a:xfrm>
                <a:off x="2660" y="37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9" name="Line 321"/>
              <p:cNvSpPr>
                <a:spLocks noChangeShapeType="1"/>
              </p:cNvSpPr>
              <p:nvPr/>
            </p:nvSpPr>
            <p:spPr bwMode="auto">
              <a:xfrm>
                <a:off x="2740" y="386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0" name="Line 322"/>
              <p:cNvSpPr>
                <a:spLocks noChangeShapeType="1"/>
              </p:cNvSpPr>
              <p:nvPr/>
            </p:nvSpPr>
            <p:spPr bwMode="auto">
              <a:xfrm>
                <a:off x="2660" y="38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1" name="Line 323"/>
              <p:cNvSpPr>
                <a:spLocks noChangeShapeType="1"/>
              </p:cNvSpPr>
              <p:nvPr/>
            </p:nvSpPr>
            <p:spPr bwMode="auto">
              <a:xfrm>
                <a:off x="2740" y="312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2" name="Line 324"/>
              <p:cNvSpPr>
                <a:spLocks noChangeShapeType="1"/>
              </p:cNvSpPr>
              <p:nvPr/>
            </p:nvSpPr>
            <p:spPr bwMode="auto">
              <a:xfrm>
                <a:off x="2660" y="312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3" name="Line 325"/>
              <p:cNvSpPr>
                <a:spLocks noChangeShapeType="1"/>
              </p:cNvSpPr>
              <p:nvPr/>
            </p:nvSpPr>
            <p:spPr bwMode="auto">
              <a:xfrm>
                <a:off x="5020" y="330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4" name="Line 326"/>
              <p:cNvSpPr>
                <a:spLocks noChangeShapeType="1"/>
              </p:cNvSpPr>
              <p:nvPr/>
            </p:nvSpPr>
            <p:spPr bwMode="auto">
              <a:xfrm>
                <a:off x="5116" y="33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5" name="Line 327"/>
              <p:cNvSpPr>
                <a:spLocks noChangeShapeType="1"/>
              </p:cNvSpPr>
              <p:nvPr/>
            </p:nvSpPr>
            <p:spPr bwMode="auto">
              <a:xfrm>
                <a:off x="5116" y="32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6" name="Line 328"/>
              <p:cNvSpPr>
                <a:spLocks noChangeShapeType="1"/>
              </p:cNvSpPr>
              <p:nvPr/>
            </p:nvSpPr>
            <p:spPr bwMode="auto">
              <a:xfrm>
                <a:off x="5112" y="3308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7" name="Rectangle 329"/>
              <p:cNvSpPr>
                <a:spLocks noChangeArrowheads="1"/>
              </p:cNvSpPr>
              <p:nvPr/>
            </p:nvSpPr>
            <p:spPr bwMode="auto">
              <a:xfrm>
                <a:off x="5104" y="3296"/>
                <a:ext cx="24" cy="24"/>
              </a:xfrm>
              <a:prstGeom prst="rect">
                <a:avLst/>
              </a:prstGeom>
              <a:solidFill>
                <a:srgbClr val="D5000A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8" name="Line 330"/>
              <p:cNvSpPr>
                <a:spLocks noChangeShapeType="1"/>
              </p:cNvSpPr>
              <p:nvPr/>
            </p:nvSpPr>
            <p:spPr bwMode="auto">
              <a:xfrm>
                <a:off x="5112" y="3260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9" name="Line 331"/>
              <p:cNvSpPr>
                <a:spLocks noChangeShapeType="1"/>
              </p:cNvSpPr>
              <p:nvPr/>
            </p:nvSpPr>
            <p:spPr bwMode="auto">
              <a:xfrm>
                <a:off x="5580" y="330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1820" name="Rectangle 3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Conversion of multi-level logic to NORs</a:t>
            </a:r>
          </a:p>
        </p:txBody>
      </p:sp>
      <p:sp>
        <p:nvSpPr>
          <p:cNvPr id="191821" name="Rectangle 3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 = A (B + C D) + B C’</a:t>
            </a:r>
          </a:p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EBE-8E13-4BFF-92D0-41C10CF1E94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93724" name="Rectangle 1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Conversion between forms</a:t>
            </a:r>
          </a:p>
        </p:txBody>
      </p:sp>
      <p:sp>
        <p:nvSpPr>
          <p:cNvPr id="193725" name="Rectangle 18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</p:txBody>
      </p:sp>
      <p:grpSp>
        <p:nvGrpSpPr>
          <p:cNvPr id="193998" name="Group 462"/>
          <p:cNvGrpSpPr>
            <a:grpSpLocks/>
          </p:cNvGrpSpPr>
          <p:nvPr/>
        </p:nvGrpSpPr>
        <p:grpSpPr bwMode="auto">
          <a:xfrm>
            <a:off x="1731963" y="2360613"/>
            <a:ext cx="6532562" cy="3427412"/>
            <a:chOff x="1100" y="1026"/>
            <a:chExt cx="4115" cy="2159"/>
          </a:xfrm>
        </p:grpSpPr>
        <p:sp>
          <p:nvSpPr>
            <p:cNvPr id="193726" name="Line 190"/>
            <p:cNvSpPr>
              <a:spLocks noChangeShapeType="1"/>
            </p:cNvSpPr>
            <p:nvPr/>
          </p:nvSpPr>
          <p:spPr bwMode="auto">
            <a:xfrm>
              <a:off x="1852" y="1037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27" name="Line 191"/>
            <p:cNvSpPr>
              <a:spLocks noChangeShapeType="1"/>
            </p:cNvSpPr>
            <p:nvPr/>
          </p:nvSpPr>
          <p:spPr bwMode="auto">
            <a:xfrm>
              <a:off x="1852" y="1262"/>
              <a:ext cx="2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28" name="Line 192"/>
            <p:cNvSpPr>
              <a:spLocks noChangeShapeType="1"/>
            </p:cNvSpPr>
            <p:nvPr/>
          </p:nvSpPr>
          <p:spPr bwMode="auto">
            <a:xfrm flipV="1">
              <a:off x="1848" y="1033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729" name="Group 193"/>
            <p:cNvGrpSpPr>
              <a:grpSpLocks/>
            </p:cNvGrpSpPr>
            <p:nvPr/>
          </p:nvGrpSpPr>
          <p:grpSpPr bwMode="auto">
            <a:xfrm>
              <a:off x="2072" y="1041"/>
              <a:ext cx="109" cy="120"/>
              <a:chOff x="2072" y="1041"/>
              <a:chExt cx="109" cy="120"/>
            </a:xfrm>
          </p:grpSpPr>
          <p:sp>
            <p:nvSpPr>
              <p:cNvPr id="193730" name="Freeform 194"/>
              <p:cNvSpPr>
                <a:spLocks/>
              </p:cNvSpPr>
              <p:nvPr/>
            </p:nvSpPr>
            <p:spPr bwMode="auto">
              <a:xfrm>
                <a:off x="2072" y="1041"/>
                <a:ext cx="109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"/>
                  </a:cxn>
                  <a:cxn ang="0">
                    <a:pos x="43" y="5"/>
                  </a:cxn>
                  <a:cxn ang="0">
                    <a:pos x="64" y="11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0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0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1" y="191"/>
                  </a:cxn>
                  <a:cxn ang="0">
                    <a:pos x="215" y="215"/>
                  </a:cxn>
                  <a:cxn ang="0">
                    <a:pos x="217" y="240"/>
                  </a:cxn>
                  <a:cxn ang="0">
                    <a:pos x="0" y="240"/>
                  </a:cxn>
                  <a:cxn ang="0">
                    <a:pos x="0" y="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31" name="Freeform 195"/>
              <p:cNvSpPr>
                <a:spLocks/>
              </p:cNvSpPr>
              <p:nvPr/>
            </p:nvSpPr>
            <p:spPr bwMode="auto">
              <a:xfrm>
                <a:off x="2072" y="1041"/>
                <a:ext cx="109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"/>
                  </a:cxn>
                  <a:cxn ang="0">
                    <a:pos x="43" y="5"/>
                  </a:cxn>
                  <a:cxn ang="0">
                    <a:pos x="64" y="11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0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0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1" y="191"/>
                  </a:cxn>
                  <a:cxn ang="0">
                    <a:pos x="215" y="215"/>
                  </a:cxn>
                  <a:cxn ang="0">
                    <a:pos x="217" y="24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32" name="Group 196"/>
            <p:cNvGrpSpPr>
              <a:grpSpLocks/>
            </p:cNvGrpSpPr>
            <p:nvPr/>
          </p:nvGrpSpPr>
          <p:grpSpPr bwMode="auto">
            <a:xfrm>
              <a:off x="2072" y="1150"/>
              <a:ext cx="109" cy="123"/>
              <a:chOff x="2072" y="1150"/>
              <a:chExt cx="109" cy="123"/>
            </a:xfrm>
          </p:grpSpPr>
          <p:sp>
            <p:nvSpPr>
              <p:cNvPr id="193733" name="Freeform 197"/>
              <p:cNvSpPr>
                <a:spLocks/>
              </p:cNvSpPr>
              <p:nvPr/>
            </p:nvSpPr>
            <p:spPr bwMode="auto">
              <a:xfrm>
                <a:off x="2072" y="1150"/>
                <a:ext cx="109" cy="123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5"/>
                  </a:cxn>
                  <a:cxn ang="0">
                    <a:pos x="211" y="49"/>
                  </a:cxn>
                  <a:cxn ang="0">
                    <a:pos x="206" y="74"/>
                  </a:cxn>
                  <a:cxn ang="0">
                    <a:pos x="199" y="96"/>
                  </a:cxn>
                  <a:cxn ang="0">
                    <a:pos x="190" y="117"/>
                  </a:cxn>
                  <a:cxn ang="0">
                    <a:pos x="180" y="138"/>
                  </a:cxn>
                  <a:cxn ang="0">
                    <a:pos x="154" y="175"/>
                  </a:cxn>
                  <a:cxn ang="0">
                    <a:pos x="138" y="191"/>
                  </a:cxn>
                  <a:cxn ang="0">
                    <a:pos x="120" y="205"/>
                  </a:cxn>
                  <a:cxn ang="0">
                    <a:pos x="103" y="217"/>
                  </a:cxn>
                  <a:cxn ang="0">
                    <a:pos x="84" y="228"/>
                  </a:cxn>
                  <a:cxn ang="0">
                    <a:pos x="64" y="236"/>
                  </a:cxn>
                  <a:cxn ang="0">
                    <a:pos x="43" y="242"/>
                  </a:cxn>
                  <a:cxn ang="0">
                    <a:pos x="22" y="245"/>
                  </a:cxn>
                  <a:cxn ang="0">
                    <a:pos x="0" y="247"/>
                  </a:cxn>
                  <a:cxn ang="0">
                    <a:pos x="0" y="0"/>
                  </a:cxn>
                  <a:cxn ang="0">
                    <a:pos x="217" y="0"/>
                  </a:cxn>
                </a:cxnLst>
                <a:rect l="0" t="0" r="r" b="b"/>
                <a:pathLst>
                  <a:path w="217" h="247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4"/>
                    </a:lnTo>
                    <a:lnTo>
                      <a:pt x="199" y="96"/>
                    </a:lnTo>
                    <a:lnTo>
                      <a:pt x="190" y="117"/>
                    </a:lnTo>
                    <a:lnTo>
                      <a:pt x="180" y="138"/>
                    </a:lnTo>
                    <a:lnTo>
                      <a:pt x="154" y="175"/>
                    </a:lnTo>
                    <a:lnTo>
                      <a:pt x="138" y="191"/>
                    </a:lnTo>
                    <a:lnTo>
                      <a:pt x="120" y="205"/>
                    </a:lnTo>
                    <a:lnTo>
                      <a:pt x="103" y="217"/>
                    </a:lnTo>
                    <a:lnTo>
                      <a:pt x="84" y="228"/>
                    </a:lnTo>
                    <a:lnTo>
                      <a:pt x="64" y="236"/>
                    </a:lnTo>
                    <a:lnTo>
                      <a:pt x="43" y="242"/>
                    </a:lnTo>
                    <a:lnTo>
                      <a:pt x="22" y="245"/>
                    </a:lnTo>
                    <a:lnTo>
                      <a:pt x="0" y="247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34" name="Freeform 198"/>
              <p:cNvSpPr>
                <a:spLocks/>
              </p:cNvSpPr>
              <p:nvPr/>
            </p:nvSpPr>
            <p:spPr bwMode="auto">
              <a:xfrm>
                <a:off x="2072" y="1150"/>
                <a:ext cx="109" cy="123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5"/>
                  </a:cxn>
                  <a:cxn ang="0">
                    <a:pos x="211" y="49"/>
                  </a:cxn>
                  <a:cxn ang="0">
                    <a:pos x="206" y="74"/>
                  </a:cxn>
                  <a:cxn ang="0">
                    <a:pos x="199" y="96"/>
                  </a:cxn>
                  <a:cxn ang="0">
                    <a:pos x="190" y="117"/>
                  </a:cxn>
                  <a:cxn ang="0">
                    <a:pos x="180" y="138"/>
                  </a:cxn>
                  <a:cxn ang="0">
                    <a:pos x="154" y="175"/>
                  </a:cxn>
                  <a:cxn ang="0">
                    <a:pos x="138" y="191"/>
                  </a:cxn>
                  <a:cxn ang="0">
                    <a:pos x="120" y="205"/>
                  </a:cxn>
                  <a:cxn ang="0">
                    <a:pos x="103" y="217"/>
                  </a:cxn>
                  <a:cxn ang="0">
                    <a:pos x="84" y="228"/>
                  </a:cxn>
                  <a:cxn ang="0">
                    <a:pos x="64" y="236"/>
                  </a:cxn>
                  <a:cxn ang="0">
                    <a:pos x="43" y="242"/>
                  </a:cxn>
                  <a:cxn ang="0">
                    <a:pos x="22" y="245"/>
                  </a:cxn>
                  <a:cxn ang="0">
                    <a:pos x="0" y="247"/>
                  </a:cxn>
                </a:cxnLst>
                <a:rect l="0" t="0" r="r" b="b"/>
                <a:pathLst>
                  <a:path w="217" h="247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4"/>
                    </a:lnTo>
                    <a:lnTo>
                      <a:pt x="199" y="96"/>
                    </a:lnTo>
                    <a:lnTo>
                      <a:pt x="190" y="117"/>
                    </a:lnTo>
                    <a:lnTo>
                      <a:pt x="180" y="138"/>
                    </a:lnTo>
                    <a:lnTo>
                      <a:pt x="154" y="175"/>
                    </a:lnTo>
                    <a:lnTo>
                      <a:pt x="138" y="191"/>
                    </a:lnTo>
                    <a:lnTo>
                      <a:pt x="120" y="205"/>
                    </a:lnTo>
                    <a:lnTo>
                      <a:pt x="103" y="217"/>
                    </a:lnTo>
                    <a:lnTo>
                      <a:pt x="84" y="228"/>
                    </a:lnTo>
                    <a:lnTo>
                      <a:pt x="64" y="236"/>
                    </a:lnTo>
                    <a:lnTo>
                      <a:pt x="43" y="242"/>
                    </a:lnTo>
                    <a:lnTo>
                      <a:pt x="22" y="245"/>
                    </a:lnTo>
                    <a:lnTo>
                      <a:pt x="0" y="24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735" name="Line 199"/>
            <p:cNvSpPr>
              <a:spLocks noChangeShapeType="1"/>
            </p:cNvSpPr>
            <p:nvPr/>
          </p:nvSpPr>
          <p:spPr bwMode="auto">
            <a:xfrm>
              <a:off x="1341" y="1226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36" name="Line 200"/>
            <p:cNvSpPr>
              <a:spLocks noChangeShapeType="1"/>
            </p:cNvSpPr>
            <p:nvPr/>
          </p:nvSpPr>
          <p:spPr bwMode="auto">
            <a:xfrm>
              <a:off x="1341" y="1458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37" name="Line 201"/>
            <p:cNvSpPr>
              <a:spLocks noChangeShapeType="1"/>
            </p:cNvSpPr>
            <p:nvPr/>
          </p:nvSpPr>
          <p:spPr bwMode="auto">
            <a:xfrm flipV="1">
              <a:off x="1338" y="1222"/>
              <a:ext cx="1" cy="24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738" name="Group 202"/>
            <p:cNvGrpSpPr>
              <a:grpSpLocks/>
            </p:cNvGrpSpPr>
            <p:nvPr/>
          </p:nvGrpSpPr>
          <p:grpSpPr bwMode="auto">
            <a:xfrm>
              <a:off x="1561" y="1230"/>
              <a:ext cx="109" cy="120"/>
              <a:chOff x="1561" y="1230"/>
              <a:chExt cx="109" cy="120"/>
            </a:xfrm>
          </p:grpSpPr>
          <p:sp>
            <p:nvSpPr>
              <p:cNvPr id="193739" name="Freeform 203"/>
              <p:cNvSpPr>
                <a:spLocks/>
              </p:cNvSpPr>
              <p:nvPr/>
            </p:nvSpPr>
            <p:spPr bwMode="auto">
              <a:xfrm>
                <a:off x="1561" y="1230"/>
                <a:ext cx="109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"/>
                  </a:cxn>
                  <a:cxn ang="0">
                    <a:pos x="44" y="5"/>
                  </a:cxn>
                  <a:cxn ang="0">
                    <a:pos x="65" y="11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1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1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2" y="191"/>
                  </a:cxn>
                  <a:cxn ang="0">
                    <a:pos x="215" y="215"/>
                  </a:cxn>
                  <a:cxn ang="0">
                    <a:pos x="217" y="240"/>
                  </a:cxn>
                  <a:cxn ang="0">
                    <a:pos x="0" y="240"/>
                  </a:cxn>
                  <a:cxn ang="0">
                    <a:pos x="0" y="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3" y="2"/>
                    </a:lnTo>
                    <a:lnTo>
                      <a:pt x="44" y="5"/>
                    </a:lnTo>
                    <a:lnTo>
                      <a:pt x="65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1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1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2" y="191"/>
                    </a:lnTo>
                    <a:lnTo>
                      <a:pt x="215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40" name="Freeform 204"/>
              <p:cNvSpPr>
                <a:spLocks/>
              </p:cNvSpPr>
              <p:nvPr/>
            </p:nvSpPr>
            <p:spPr bwMode="auto">
              <a:xfrm>
                <a:off x="1561" y="1230"/>
                <a:ext cx="109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"/>
                  </a:cxn>
                  <a:cxn ang="0">
                    <a:pos x="44" y="5"/>
                  </a:cxn>
                  <a:cxn ang="0">
                    <a:pos x="65" y="11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1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1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2" y="191"/>
                  </a:cxn>
                  <a:cxn ang="0">
                    <a:pos x="215" y="215"/>
                  </a:cxn>
                  <a:cxn ang="0">
                    <a:pos x="217" y="24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3" y="2"/>
                    </a:lnTo>
                    <a:lnTo>
                      <a:pt x="44" y="5"/>
                    </a:lnTo>
                    <a:lnTo>
                      <a:pt x="65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1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1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2" y="191"/>
                    </a:lnTo>
                    <a:lnTo>
                      <a:pt x="215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41" name="Group 205"/>
            <p:cNvGrpSpPr>
              <a:grpSpLocks/>
            </p:cNvGrpSpPr>
            <p:nvPr/>
          </p:nvGrpSpPr>
          <p:grpSpPr bwMode="auto">
            <a:xfrm>
              <a:off x="1561" y="1342"/>
              <a:ext cx="109" cy="120"/>
              <a:chOff x="1561" y="1342"/>
              <a:chExt cx="109" cy="120"/>
            </a:xfrm>
          </p:grpSpPr>
          <p:sp>
            <p:nvSpPr>
              <p:cNvPr id="193742" name="Freeform 206"/>
              <p:cNvSpPr>
                <a:spLocks/>
              </p:cNvSpPr>
              <p:nvPr/>
            </p:nvSpPr>
            <p:spPr bwMode="auto">
              <a:xfrm>
                <a:off x="1561" y="1342"/>
                <a:ext cx="109" cy="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5"/>
                  </a:cxn>
                  <a:cxn ang="0">
                    <a:pos x="212" y="49"/>
                  </a:cxn>
                  <a:cxn ang="0">
                    <a:pos x="206" y="72"/>
                  </a:cxn>
                  <a:cxn ang="0">
                    <a:pos x="199" y="95"/>
                  </a:cxn>
                  <a:cxn ang="0">
                    <a:pos x="191" y="114"/>
                  </a:cxn>
                  <a:cxn ang="0">
                    <a:pos x="180" y="135"/>
                  </a:cxn>
                  <a:cxn ang="0">
                    <a:pos x="154" y="170"/>
                  </a:cxn>
                  <a:cxn ang="0">
                    <a:pos x="138" y="186"/>
                  </a:cxn>
                  <a:cxn ang="0">
                    <a:pos x="121" y="200"/>
                  </a:cxn>
                  <a:cxn ang="0">
                    <a:pos x="103" y="212"/>
                  </a:cxn>
                  <a:cxn ang="0">
                    <a:pos x="84" y="221"/>
                  </a:cxn>
                  <a:cxn ang="0">
                    <a:pos x="65" y="229"/>
                  </a:cxn>
                  <a:cxn ang="0">
                    <a:pos x="44" y="235"/>
                  </a:cxn>
                  <a:cxn ang="0">
                    <a:pos x="23" y="238"/>
                  </a:cxn>
                  <a:cxn ang="0">
                    <a:pos x="0" y="240"/>
                  </a:cxn>
                  <a:cxn ang="0">
                    <a:pos x="0" y="0"/>
                  </a:cxn>
                  <a:cxn ang="0">
                    <a:pos x="217" y="0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2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1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1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5" y="229"/>
                    </a:lnTo>
                    <a:lnTo>
                      <a:pt x="44" y="235"/>
                    </a:lnTo>
                    <a:lnTo>
                      <a:pt x="23" y="238"/>
                    </a:lnTo>
                    <a:lnTo>
                      <a:pt x="0" y="240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43" name="Freeform 207"/>
              <p:cNvSpPr>
                <a:spLocks/>
              </p:cNvSpPr>
              <p:nvPr/>
            </p:nvSpPr>
            <p:spPr bwMode="auto">
              <a:xfrm>
                <a:off x="1561" y="1342"/>
                <a:ext cx="109" cy="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5"/>
                  </a:cxn>
                  <a:cxn ang="0">
                    <a:pos x="212" y="49"/>
                  </a:cxn>
                  <a:cxn ang="0">
                    <a:pos x="206" y="72"/>
                  </a:cxn>
                  <a:cxn ang="0">
                    <a:pos x="199" y="95"/>
                  </a:cxn>
                  <a:cxn ang="0">
                    <a:pos x="191" y="114"/>
                  </a:cxn>
                  <a:cxn ang="0">
                    <a:pos x="180" y="135"/>
                  </a:cxn>
                  <a:cxn ang="0">
                    <a:pos x="154" y="170"/>
                  </a:cxn>
                  <a:cxn ang="0">
                    <a:pos x="138" y="186"/>
                  </a:cxn>
                  <a:cxn ang="0">
                    <a:pos x="121" y="200"/>
                  </a:cxn>
                  <a:cxn ang="0">
                    <a:pos x="103" y="212"/>
                  </a:cxn>
                  <a:cxn ang="0">
                    <a:pos x="84" y="221"/>
                  </a:cxn>
                  <a:cxn ang="0">
                    <a:pos x="65" y="229"/>
                  </a:cxn>
                  <a:cxn ang="0">
                    <a:pos x="44" y="235"/>
                  </a:cxn>
                  <a:cxn ang="0">
                    <a:pos x="23" y="238"/>
                  </a:cxn>
                  <a:cxn ang="0">
                    <a:pos x="0" y="240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2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1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1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5" y="229"/>
                    </a:lnTo>
                    <a:lnTo>
                      <a:pt x="44" y="235"/>
                    </a:lnTo>
                    <a:lnTo>
                      <a:pt x="23" y="238"/>
                    </a:lnTo>
                    <a:lnTo>
                      <a:pt x="0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44" name="Group 208"/>
            <p:cNvGrpSpPr>
              <a:grpSpLocks/>
            </p:cNvGrpSpPr>
            <p:nvPr/>
          </p:nvGrpSpPr>
          <p:grpSpPr bwMode="auto">
            <a:xfrm>
              <a:off x="2335" y="1238"/>
              <a:ext cx="350" cy="112"/>
              <a:chOff x="2335" y="1238"/>
              <a:chExt cx="350" cy="112"/>
            </a:xfrm>
          </p:grpSpPr>
          <p:sp>
            <p:nvSpPr>
              <p:cNvPr id="193745" name="Freeform 209"/>
              <p:cNvSpPr>
                <a:spLocks/>
              </p:cNvSpPr>
              <p:nvPr/>
            </p:nvSpPr>
            <p:spPr bwMode="auto">
              <a:xfrm>
                <a:off x="2335" y="1238"/>
                <a:ext cx="350" cy="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2"/>
                  </a:cxn>
                  <a:cxn ang="0">
                    <a:pos x="142" y="5"/>
                  </a:cxn>
                  <a:cxn ang="0">
                    <a:pos x="209" y="10"/>
                  </a:cxn>
                  <a:cxn ang="0">
                    <a:pos x="273" y="17"/>
                  </a:cxn>
                  <a:cxn ang="0">
                    <a:pos x="335" y="26"/>
                  </a:cxn>
                  <a:cxn ang="0">
                    <a:pos x="392" y="38"/>
                  </a:cxn>
                  <a:cxn ang="0">
                    <a:pos x="447" y="51"/>
                  </a:cxn>
                  <a:cxn ang="0">
                    <a:pos x="496" y="65"/>
                  </a:cxn>
                  <a:cxn ang="0">
                    <a:pos x="541" y="80"/>
                  </a:cxn>
                  <a:cxn ang="0">
                    <a:pos x="581" y="98"/>
                  </a:cxn>
                  <a:cxn ang="0">
                    <a:pos x="616" y="117"/>
                  </a:cxn>
                  <a:cxn ang="0">
                    <a:pos x="646" y="136"/>
                  </a:cxn>
                  <a:cxn ang="0">
                    <a:pos x="669" y="157"/>
                  </a:cxn>
                  <a:cxn ang="0">
                    <a:pos x="686" y="178"/>
                  </a:cxn>
                  <a:cxn ang="0">
                    <a:pos x="697" y="201"/>
                  </a:cxn>
                  <a:cxn ang="0">
                    <a:pos x="700" y="212"/>
                  </a:cxn>
                  <a:cxn ang="0">
                    <a:pos x="700" y="224"/>
                  </a:cxn>
                  <a:cxn ang="0">
                    <a:pos x="0" y="224"/>
                  </a:cxn>
                  <a:cxn ang="0">
                    <a:pos x="0" y="0"/>
                  </a:cxn>
                </a:cxnLst>
                <a:rect l="0" t="0" r="r" b="b"/>
                <a:pathLst>
                  <a:path w="700" h="224">
                    <a:moveTo>
                      <a:pt x="0" y="0"/>
                    </a:moveTo>
                    <a:lnTo>
                      <a:pt x="72" y="2"/>
                    </a:lnTo>
                    <a:lnTo>
                      <a:pt x="142" y="5"/>
                    </a:lnTo>
                    <a:lnTo>
                      <a:pt x="209" y="10"/>
                    </a:lnTo>
                    <a:lnTo>
                      <a:pt x="273" y="17"/>
                    </a:lnTo>
                    <a:lnTo>
                      <a:pt x="335" y="26"/>
                    </a:lnTo>
                    <a:lnTo>
                      <a:pt x="392" y="38"/>
                    </a:lnTo>
                    <a:lnTo>
                      <a:pt x="447" y="51"/>
                    </a:lnTo>
                    <a:lnTo>
                      <a:pt x="496" y="65"/>
                    </a:lnTo>
                    <a:lnTo>
                      <a:pt x="541" y="80"/>
                    </a:lnTo>
                    <a:lnTo>
                      <a:pt x="581" y="98"/>
                    </a:lnTo>
                    <a:lnTo>
                      <a:pt x="616" y="117"/>
                    </a:lnTo>
                    <a:lnTo>
                      <a:pt x="646" y="136"/>
                    </a:lnTo>
                    <a:lnTo>
                      <a:pt x="669" y="157"/>
                    </a:lnTo>
                    <a:lnTo>
                      <a:pt x="686" y="178"/>
                    </a:lnTo>
                    <a:lnTo>
                      <a:pt x="697" y="201"/>
                    </a:lnTo>
                    <a:lnTo>
                      <a:pt x="700" y="212"/>
                    </a:lnTo>
                    <a:lnTo>
                      <a:pt x="700" y="224"/>
                    </a:lnTo>
                    <a:lnTo>
                      <a:pt x="0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46" name="Freeform 210"/>
              <p:cNvSpPr>
                <a:spLocks/>
              </p:cNvSpPr>
              <p:nvPr/>
            </p:nvSpPr>
            <p:spPr bwMode="auto">
              <a:xfrm>
                <a:off x="2335" y="1238"/>
                <a:ext cx="350" cy="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2"/>
                  </a:cxn>
                  <a:cxn ang="0">
                    <a:pos x="142" y="5"/>
                  </a:cxn>
                  <a:cxn ang="0">
                    <a:pos x="209" y="10"/>
                  </a:cxn>
                  <a:cxn ang="0">
                    <a:pos x="273" y="17"/>
                  </a:cxn>
                  <a:cxn ang="0">
                    <a:pos x="335" y="26"/>
                  </a:cxn>
                  <a:cxn ang="0">
                    <a:pos x="392" y="38"/>
                  </a:cxn>
                  <a:cxn ang="0">
                    <a:pos x="447" y="51"/>
                  </a:cxn>
                  <a:cxn ang="0">
                    <a:pos x="496" y="65"/>
                  </a:cxn>
                  <a:cxn ang="0">
                    <a:pos x="541" y="80"/>
                  </a:cxn>
                  <a:cxn ang="0">
                    <a:pos x="581" y="98"/>
                  </a:cxn>
                  <a:cxn ang="0">
                    <a:pos x="616" y="117"/>
                  </a:cxn>
                  <a:cxn ang="0">
                    <a:pos x="646" y="136"/>
                  </a:cxn>
                  <a:cxn ang="0">
                    <a:pos x="669" y="157"/>
                  </a:cxn>
                  <a:cxn ang="0">
                    <a:pos x="686" y="178"/>
                  </a:cxn>
                  <a:cxn ang="0">
                    <a:pos x="697" y="201"/>
                  </a:cxn>
                  <a:cxn ang="0">
                    <a:pos x="700" y="212"/>
                  </a:cxn>
                  <a:cxn ang="0">
                    <a:pos x="700" y="224"/>
                  </a:cxn>
                </a:cxnLst>
                <a:rect l="0" t="0" r="r" b="b"/>
                <a:pathLst>
                  <a:path w="700" h="224">
                    <a:moveTo>
                      <a:pt x="0" y="0"/>
                    </a:moveTo>
                    <a:lnTo>
                      <a:pt x="72" y="2"/>
                    </a:lnTo>
                    <a:lnTo>
                      <a:pt x="142" y="5"/>
                    </a:lnTo>
                    <a:lnTo>
                      <a:pt x="209" y="10"/>
                    </a:lnTo>
                    <a:lnTo>
                      <a:pt x="273" y="17"/>
                    </a:lnTo>
                    <a:lnTo>
                      <a:pt x="335" y="26"/>
                    </a:lnTo>
                    <a:lnTo>
                      <a:pt x="392" y="38"/>
                    </a:lnTo>
                    <a:lnTo>
                      <a:pt x="447" y="51"/>
                    </a:lnTo>
                    <a:lnTo>
                      <a:pt x="496" y="65"/>
                    </a:lnTo>
                    <a:lnTo>
                      <a:pt x="541" y="80"/>
                    </a:lnTo>
                    <a:lnTo>
                      <a:pt x="581" y="98"/>
                    </a:lnTo>
                    <a:lnTo>
                      <a:pt x="616" y="117"/>
                    </a:lnTo>
                    <a:lnTo>
                      <a:pt x="646" y="136"/>
                    </a:lnTo>
                    <a:lnTo>
                      <a:pt x="669" y="157"/>
                    </a:lnTo>
                    <a:lnTo>
                      <a:pt x="686" y="178"/>
                    </a:lnTo>
                    <a:lnTo>
                      <a:pt x="697" y="201"/>
                    </a:lnTo>
                    <a:lnTo>
                      <a:pt x="700" y="212"/>
                    </a:lnTo>
                    <a:lnTo>
                      <a:pt x="700" y="22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47" name="Group 211"/>
            <p:cNvGrpSpPr>
              <a:grpSpLocks/>
            </p:cNvGrpSpPr>
            <p:nvPr/>
          </p:nvGrpSpPr>
          <p:grpSpPr bwMode="auto">
            <a:xfrm>
              <a:off x="2352" y="1342"/>
              <a:ext cx="333" cy="113"/>
              <a:chOff x="2352" y="1342"/>
              <a:chExt cx="333" cy="113"/>
            </a:xfrm>
          </p:grpSpPr>
          <p:sp>
            <p:nvSpPr>
              <p:cNvPr id="193748" name="Freeform 212"/>
              <p:cNvSpPr>
                <a:spLocks/>
              </p:cNvSpPr>
              <p:nvPr/>
            </p:nvSpPr>
            <p:spPr bwMode="auto">
              <a:xfrm>
                <a:off x="2352" y="1342"/>
                <a:ext cx="333" cy="113"/>
              </a:xfrm>
              <a:custGeom>
                <a:avLst/>
                <a:gdLst/>
                <a:ahLst/>
                <a:cxnLst>
                  <a:cxn ang="0">
                    <a:pos x="665" y="0"/>
                  </a:cxn>
                  <a:cxn ang="0">
                    <a:pos x="662" y="23"/>
                  </a:cxn>
                  <a:cxn ang="0">
                    <a:pos x="651" y="46"/>
                  </a:cxn>
                  <a:cxn ang="0">
                    <a:pos x="635" y="67"/>
                  </a:cxn>
                  <a:cxn ang="0">
                    <a:pos x="613" y="88"/>
                  </a:cxn>
                  <a:cxn ang="0">
                    <a:pos x="585" y="107"/>
                  </a:cxn>
                  <a:cxn ang="0">
                    <a:pos x="552" y="126"/>
                  </a:cxn>
                  <a:cxn ang="0">
                    <a:pos x="513" y="144"/>
                  </a:cxn>
                  <a:cxn ang="0">
                    <a:pos x="471" y="159"/>
                  </a:cxn>
                  <a:cxn ang="0">
                    <a:pos x="424" y="173"/>
                  </a:cxn>
                  <a:cxn ang="0">
                    <a:pos x="373" y="187"/>
                  </a:cxn>
                  <a:cxn ang="0">
                    <a:pos x="317" y="198"/>
                  </a:cxn>
                  <a:cxn ang="0">
                    <a:pos x="259" y="208"/>
                  </a:cxn>
                  <a:cxn ang="0">
                    <a:pos x="198" y="215"/>
                  </a:cxn>
                  <a:cxn ang="0">
                    <a:pos x="135" y="221"/>
                  </a:cxn>
                  <a:cxn ang="0">
                    <a:pos x="69" y="224"/>
                  </a:cxn>
                  <a:cxn ang="0">
                    <a:pos x="0" y="226"/>
                  </a:cxn>
                  <a:cxn ang="0">
                    <a:pos x="0" y="0"/>
                  </a:cxn>
                  <a:cxn ang="0">
                    <a:pos x="665" y="0"/>
                  </a:cxn>
                </a:cxnLst>
                <a:rect l="0" t="0" r="r" b="b"/>
                <a:pathLst>
                  <a:path w="665" h="226">
                    <a:moveTo>
                      <a:pt x="665" y="0"/>
                    </a:moveTo>
                    <a:lnTo>
                      <a:pt x="662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3" y="88"/>
                    </a:lnTo>
                    <a:lnTo>
                      <a:pt x="585" y="107"/>
                    </a:lnTo>
                    <a:lnTo>
                      <a:pt x="552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7"/>
                    </a:lnTo>
                    <a:lnTo>
                      <a:pt x="317" y="198"/>
                    </a:lnTo>
                    <a:lnTo>
                      <a:pt x="259" y="208"/>
                    </a:lnTo>
                    <a:lnTo>
                      <a:pt x="198" y="215"/>
                    </a:lnTo>
                    <a:lnTo>
                      <a:pt x="135" y="221"/>
                    </a:lnTo>
                    <a:lnTo>
                      <a:pt x="69" y="224"/>
                    </a:lnTo>
                    <a:lnTo>
                      <a:pt x="0" y="226"/>
                    </a:lnTo>
                    <a:lnTo>
                      <a:pt x="0" y="0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49" name="Freeform 213"/>
              <p:cNvSpPr>
                <a:spLocks/>
              </p:cNvSpPr>
              <p:nvPr/>
            </p:nvSpPr>
            <p:spPr bwMode="auto">
              <a:xfrm>
                <a:off x="2352" y="1342"/>
                <a:ext cx="333" cy="113"/>
              </a:xfrm>
              <a:custGeom>
                <a:avLst/>
                <a:gdLst/>
                <a:ahLst/>
                <a:cxnLst>
                  <a:cxn ang="0">
                    <a:pos x="665" y="0"/>
                  </a:cxn>
                  <a:cxn ang="0">
                    <a:pos x="662" y="23"/>
                  </a:cxn>
                  <a:cxn ang="0">
                    <a:pos x="651" y="46"/>
                  </a:cxn>
                  <a:cxn ang="0">
                    <a:pos x="635" y="67"/>
                  </a:cxn>
                  <a:cxn ang="0">
                    <a:pos x="613" y="88"/>
                  </a:cxn>
                  <a:cxn ang="0">
                    <a:pos x="585" y="107"/>
                  </a:cxn>
                  <a:cxn ang="0">
                    <a:pos x="552" y="126"/>
                  </a:cxn>
                  <a:cxn ang="0">
                    <a:pos x="513" y="144"/>
                  </a:cxn>
                  <a:cxn ang="0">
                    <a:pos x="471" y="159"/>
                  </a:cxn>
                  <a:cxn ang="0">
                    <a:pos x="424" y="173"/>
                  </a:cxn>
                  <a:cxn ang="0">
                    <a:pos x="373" y="187"/>
                  </a:cxn>
                  <a:cxn ang="0">
                    <a:pos x="317" y="198"/>
                  </a:cxn>
                  <a:cxn ang="0">
                    <a:pos x="259" y="208"/>
                  </a:cxn>
                  <a:cxn ang="0">
                    <a:pos x="198" y="215"/>
                  </a:cxn>
                  <a:cxn ang="0">
                    <a:pos x="135" y="221"/>
                  </a:cxn>
                  <a:cxn ang="0">
                    <a:pos x="69" y="224"/>
                  </a:cxn>
                  <a:cxn ang="0">
                    <a:pos x="0" y="226"/>
                  </a:cxn>
                </a:cxnLst>
                <a:rect l="0" t="0" r="r" b="b"/>
                <a:pathLst>
                  <a:path w="665" h="226">
                    <a:moveTo>
                      <a:pt x="665" y="0"/>
                    </a:moveTo>
                    <a:lnTo>
                      <a:pt x="662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3" y="88"/>
                    </a:lnTo>
                    <a:lnTo>
                      <a:pt x="585" y="107"/>
                    </a:lnTo>
                    <a:lnTo>
                      <a:pt x="552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7"/>
                    </a:lnTo>
                    <a:lnTo>
                      <a:pt x="317" y="198"/>
                    </a:lnTo>
                    <a:lnTo>
                      <a:pt x="259" y="208"/>
                    </a:lnTo>
                    <a:lnTo>
                      <a:pt x="198" y="215"/>
                    </a:lnTo>
                    <a:lnTo>
                      <a:pt x="135" y="221"/>
                    </a:lnTo>
                    <a:lnTo>
                      <a:pt x="69" y="224"/>
                    </a:lnTo>
                    <a:lnTo>
                      <a:pt x="0" y="22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50" name="Group 214"/>
            <p:cNvGrpSpPr>
              <a:grpSpLocks/>
            </p:cNvGrpSpPr>
            <p:nvPr/>
          </p:nvGrpSpPr>
          <p:grpSpPr bwMode="auto">
            <a:xfrm>
              <a:off x="2338" y="1342"/>
              <a:ext cx="53" cy="113"/>
              <a:chOff x="2338" y="1342"/>
              <a:chExt cx="53" cy="113"/>
            </a:xfrm>
          </p:grpSpPr>
          <p:sp>
            <p:nvSpPr>
              <p:cNvPr id="193751" name="Freeform 215"/>
              <p:cNvSpPr>
                <a:spLocks/>
              </p:cNvSpPr>
              <p:nvPr/>
            </p:nvSpPr>
            <p:spPr bwMode="auto">
              <a:xfrm>
                <a:off x="2338" y="1342"/>
                <a:ext cx="53" cy="113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4" y="46"/>
                  </a:cxn>
                  <a:cxn ang="0">
                    <a:pos x="97" y="88"/>
                  </a:cxn>
                  <a:cxn ang="0">
                    <a:pos x="88" y="126"/>
                  </a:cxn>
                  <a:cxn ang="0">
                    <a:pos x="74" y="159"/>
                  </a:cxn>
                  <a:cxn ang="0">
                    <a:pos x="60" y="187"/>
                  </a:cxn>
                  <a:cxn ang="0">
                    <a:pos x="51" y="198"/>
                  </a:cxn>
                  <a:cxn ang="0">
                    <a:pos x="41" y="208"/>
                  </a:cxn>
                  <a:cxn ang="0">
                    <a:pos x="32" y="215"/>
                  </a:cxn>
                  <a:cxn ang="0">
                    <a:pos x="21" y="221"/>
                  </a:cxn>
                  <a:cxn ang="0">
                    <a:pos x="11" y="224"/>
                  </a:cxn>
                  <a:cxn ang="0">
                    <a:pos x="0" y="226"/>
                  </a:cxn>
                  <a:cxn ang="0">
                    <a:pos x="0" y="0"/>
                  </a:cxn>
                  <a:cxn ang="0">
                    <a:pos x="105" y="0"/>
                  </a:cxn>
                </a:cxnLst>
                <a:rect l="0" t="0" r="r" b="b"/>
                <a:pathLst>
                  <a:path w="105" h="226">
                    <a:moveTo>
                      <a:pt x="105" y="0"/>
                    </a:moveTo>
                    <a:lnTo>
                      <a:pt x="104" y="46"/>
                    </a:lnTo>
                    <a:lnTo>
                      <a:pt x="97" y="88"/>
                    </a:lnTo>
                    <a:lnTo>
                      <a:pt x="88" y="126"/>
                    </a:lnTo>
                    <a:lnTo>
                      <a:pt x="74" y="159"/>
                    </a:lnTo>
                    <a:lnTo>
                      <a:pt x="60" y="187"/>
                    </a:lnTo>
                    <a:lnTo>
                      <a:pt x="51" y="198"/>
                    </a:lnTo>
                    <a:lnTo>
                      <a:pt x="41" y="208"/>
                    </a:lnTo>
                    <a:lnTo>
                      <a:pt x="32" y="215"/>
                    </a:lnTo>
                    <a:lnTo>
                      <a:pt x="21" y="221"/>
                    </a:lnTo>
                    <a:lnTo>
                      <a:pt x="11" y="224"/>
                    </a:lnTo>
                    <a:lnTo>
                      <a:pt x="0" y="226"/>
                    </a:lnTo>
                    <a:lnTo>
                      <a:pt x="0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52" name="Freeform 216"/>
              <p:cNvSpPr>
                <a:spLocks/>
              </p:cNvSpPr>
              <p:nvPr/>
            </p:nvSpPr>
            <p:spPr bwMode="auto">
              <a:xfrm>
                <a:off x="2338" y="1342"/>
                <a:ext cx="53" cy="113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4" y="46"/>
                  </a:cxn>
                  <a:cxn ang="0">
                    <a:pos x="97" y="88"/>
                  </a:cxn>
                  <a:cxn ang="0">
                    <a:pos x="88" y="126"/>
                  </a:cxn>
                  <a:cxn ang="0">
                    <a:pos x="74" y="159"/>
                  </a:cxn>
                  <a:cxn ang="0">
                    <a:pos x="60" y="187"/>
                  </a:cxn>
                  <a:cxn ang="0">
                    <a:pos x="51" y="198"/>
                  </a:cxn>
                  <a:cxn ang="0">
                    <a:pos x="41" y="208"/>
                  </a:cxn>
                  <a:cxn ang="0">
                    <a:pos x="32" y="215"/>
                  </a:cxn>
                  <a:cxn ang="0">
                    <a:pos x="21" y="221"/>
                  </a:cxn>
                  <a:cxn ang="0">
                    <a:pos x="11" y="224"/>
                  </a:cxn>
                  <a:cxn ang="0">
                    <a:pos x="0" y="226"/>
                  </a:cxn>
                </a:cxnLst>
                <a:rect l="0" t="0" r="r" b="b"/>
                <a:pathLst>
                  <a:path w="105" h="226">
                    <a:moveTo>
                      <a:pt x="105" y="0"/>
                    </a:moveTo>
                    <a:lnTo>
                      <a:pt x="104" y="46"/>
                    </a:lnTo>
                    <a:lnTo>
                      <a:pt x="97" y="88"/>
                    </a:lnTo>
                    <a:lnTo>
                      <a:pt x="88" y="126"/>
                    </a:lnTo>
                    <a:lnTo>
                      <a:pt x="74" y="159"/>
                    </a:lnTo>
                    <a:lnTo>
                      <a:pt x="60" y="187"/>
                    </a:lnTo>
                    <a:lnTo>
                      <a:pt x="51" y="198"/>
                    </a:lnTo>
                    <a:lnTo>
                      <a:pt x="41" y="208"/>
                    </a:lnTo>
                    <a:lnTo>
                      <a:pt x="32" y="215"/>
                    </a:lnTo>
                    <a:lnTo>
                      <a:pt x="21" y="221"/>
                    </a:lnTo>
                    <a:lnTo>
                      <a:pt x="11" y="224"/>
                    </a:lnTo>
                    <a:lnTo>
                      <a:pt x="0" y="22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753" name="Line 217"/>
            <p:cNvSpPr>
              <a:spLocks noChangeShapeType="1"/>
            </p:cNvSpPr>
            <p:nvPr/>
          </p:nvSpPr>
          <p:spPr bwMode="auto">
            <a:xfrm>
              <a:off x="2370" y="1342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754" name="Group 218"/>
            <p:cNvGrpSpPr>
              <a:grpSpLocks/>
            </p:cNvGrpSpPr>
            <p:nvPr/>
          </p:nvGrpSpPr>
          <p:grpSpPr bwMode="auto">
            <a:xfrm>
              <a:off x="2338" y="1238"/>
              <a:ext cx="53" cy="101"/>
              <a:chOff x="2338" y="1238"/>
              <a:chExt cx="53" cy="101"/>
            </a:xfrm>
          </p:grpSpPr>
          <p:sp>
            <p:nvSpPr>
              <p:cNvPr id="193755" name="Freeform 219"/>
              <p:cNvSpPr>
                <a:spLocks/>
              </p:cNvSpPr>
              <p:nvPr/>
            </p:nvSpPr>
            <p:spPr bwMode="auto">
              <a:xfrm>
                <a:off x="2338" y="1238"/>
                <a:ext cx="53" cy="1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1" y="3"/>
                  </a:cxn>
                  <a:cxn ang="0">
                    <a:pos x="32" y="9"/>
                  </a:cxn>
                  <a:cxn ang="0">
                    <a:pos x="41" y="16"/>
                  </a:cxn>
                  <a:cxn ang="0">
                    <a:pos x="60" y="35"/>
                  </a:cxn>
                  <a:cxn ang="0">
                    <a:pos x="74" y="59"/>
                  </a:cxn>
                  <a:cxn ang="0">
                    <a:pos x="88" y="89"/>
                  </a:cxn>
                  <a:cxn ang="0">
                    <a:pos x="97" y="124"/>
                  </a:cxn>
                  <a:cxn ang="0">
                    <a:pos x="104" y="163"/>
                  </a:cxn>
                  <a:cxn ang="0">
                    <a:pos x="105" y="203"/>
                  </a:cxn>
                  <a:cxn ang="0">
                    <a:pos x="0" y="203"/>
                  </a:cxn>
                  <a:cxn ang="0">
                    <a:pos x="0" y="0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1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7" y="124"/>
                    </a:lnTo>
                    <a:lnTo>
                      <a:pt x="104" y="163"/>
                    </a:lnTo>
                    <a:lnTo>
                      <a:pt x="10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56" name="Freeform 220"/>
              <p:cNvSpPr>
                <a:spLocks/>
              </p:cNvSpPr>
              <p:nvPr/>
            </p:nvSpPr>
            <p:spPr bwMode="auto">
              <a:xfrm>
                <a:off x="2338" y="1238"/>
                <a:ext cx="53" cy="1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1" y="3"/>
                  </a:cxn>
                  <a:cxn ang="0">
                    <a:pos x="32" y="9"/>
                  </a:cxn>
                  <a:cxn ang="0">
                    <a:pos x="41" y="16"/>
                  </a:cxn>
                  <a:cxn ang="0">
                    <a:pos x="60" y="35"/>
                  </a:cxn>
                  <a:cxn ang="0">
                    <a:pos x="74" y="59"/>
                  </a:cxn>
                  <a:cxn ang="0">
                    <a:pos x="88" y="89"/>
                  </a:cxn>
                  <a:cxn ang="0">
                    <a:pos x="97" y="124"/>
                  </a:cxn>
                  <a:cxn ang="0">
                    <a:pos x="104" y="163"/>
                  </a:cxn>
                  <a:cxn ang="0">
                    <a:pos x="105" y="203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1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7" y="124"/>
                    </a:lnTo>
                    <a:lnTo>
                      <a:pt x="104" y="163"/>
                    </a:lnTo>
                    <a:lnTo>
                      <a:pt x="10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757" name="Line 221"/>
            <p:cNvSpPr>
              <a:spLocks noChangeShapeType="1"/>
            </p:cNvSpPr>
            <p:nvPr/>
          </p:nvSpPr>
          <p:spPr bwMode="auto">
            <a:xfrm>
              <a:off x="2272" y="1248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58" name="Line 222"/>
            <p:cNvSpPr>
              <a:spLocks noChangeShapeType="1"/>
            </p:cNvSpPr>
            <p:nvPr/>
          </p:nvSpPr>
          <p:spPr bwMode="auto">
            <a:xfrm>
              <a:off x="2181" y="114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59" name="Line 223"/>
            <p:cNvSpPr>
              <a:spLocks noChangeShapeType="1"/>
            </p:cNvSpPr>
            <p:nvPr/>
          </p:nvSpPr>
          <p:spPr bwMode="auto">
            <a:xfrm>
              <a:off x="2268" y="1150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0" name="Line 224"/>
            <p:cNvSpPr>
              <a:spLocks noChangeShapeType="1"/>
            </p:cNvSpPr>
            <p:nvPr/>
          </p:nvSpPr>
          <p:spPr bwMode="auto">
            <a:xfrm>
              <a:off x="2692" y="1342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1" name="Line 225"/>
            <p:cNvSpPr>
              <a:spLocks noChangeShapeType="1"/>
            </p:cNvSpPr>
            <p:nvPr/>
          </p:nvSpPr>
          <p:spPr bwMode="auto">
            <a:xfrm>
              <a:off x="1761" y="110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2" name="Line 226"/>
            <p:cNvSpPr>
              <a:spLocks noChangeShapeType="1"/>
            </p:cNvSpPr>
            <p:nvPr/>
          </p:nvSpPr>
          <p:spPr bwMode="auto">
            <a:xfrm>
              <a:off x="1250" y="1102"/>
              <a:ext cx="5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3" name="Rectangle 227"/>
            <p:cNvSpPr>
              <a:spLocks noChangeArrowheads="1"/>
            </p:cNvSpPr>
            <p:nvPr/>
          </p:nvSpPr>
          <p:spPr bwMode="auto">
            <a:xfrm>
              <a:off x="1142" y="1052"/>
              <a:ext cx="14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4" name="Rectangle 228"/>
            <p:cNvSpPr>
              <a:spLocks noChangeArrowheads="1"/>
            </p:cNvSpPr>
            <p:nvPr/>
          </p:nvSpPr>
          <p:spPr bwMode="auto">
            <a:xfrm>
              <a:off x="1152" y="10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765" name="Line 229"/>
            <p:cNvSpPr>
              <a:spLocks noChangeShapeType="1"/>
            </p:cNvSpPr>
            <p:nvPr/>
          </p:nvSpPr>
          <p:spPr bwMode="auto">
            <a:xfrm>
              <a:off x="2272" y="1342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6" name="Line 230"/>
            <p:cNvSpPr>
              <a:spLocks noChangeShapeType="1"/>
            </p:cNvSpPr>
            <p:nvPr/>
          </p:nvSpPr>
          <p:spPr bwMode="auto">
            <a:xfrm>
              <a:off x="1670" y="134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7" name="Rectangle 231"/>
            <p:cNvSpPr>
              <a:spLocks noChangeArrowheads="1"/>
            </p:cNvSpPr>
            <p:nvPr/>
          </p:nvSpPr>
          <p:spPr bwMode="auto">
            <a:xfrm>
              <a:off x="1754" y="1331"/>
              <a:ext cx="22" cy="22"/>
            </a:xfrm>
            <a:prstGeom prst="rect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8" name="Line 232"/>
            <p:cNvSpPr>
              <a:spLocks noChangeShapeType="1"/>
            </p:cNvSpPr>
            <p:nvPr/>
          </p:nvSpPr>
          <p:spPr bwMode="auto">
            <a:xfrm>
              <a:off x="1761" y="1197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9" name="Line 233"/>
            <p:cNvSpPr>
              <a:spLocks noChangeShapeType="1"/>
            </p:cNvSpPr>
            <p:nvPr/>
          </p:nvSpPr>
          <p:spPr bwMode="auto">
            <a:xfrm>
              <a:off x="1761" y="1342"/>
              <a:ext cx="5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0" name="Line 234"/>
            <p:cNvSpPr>
              <a:spLocks noChangeShapeType="1"/>
            </p:cNvSpPr>
            <p:nvPr/>
          </p:nvSpPr>
          <p:spPr bwMode="auto">
            <a:xfrm>
              <a:off x="1757" y="1200"/>
              <a:ext cx="1" cy="1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1" name="Rectangle 235"/>
            <p:cNvSpPr>
              <a:spLocks noChangeArrowheads="1"/>
            </p:cNvSpPr>
            <p:nvPr/>
          </p:nvSpPr>
          <p:spPr bwMode="auto">
            <a:xfrm>
              <a:off x="1701" y="1386"/>
              <a:ext cx="13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2" name="Rectangle 236"/>
            <p:cNvSpPr>
              <a:spLocks noChangeArrowheads="1"/>
            </p:cNvSpPr>
            <p:nvPr/>
          </p:nvSpPr>
          <p:spPr bwMode="auto">
            <a:xfrm>
              <a:off x="1712" y="1360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773" name="Line 237"/>
            <p:cNvSpPr>
              <a:spLocks noChangeShapeType="1"/>
            </p:cNvSpPr>
            <p:nvPr/>
          </p:nvSpPr>
          <p:spPr bwMode="auto">
            <a:xfrm>
              <a:off x="1250" y="1291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4" name="Rectangle 238"/>
            <p:cNvSpPr>
              <a:spLocks noChangeArrowheads="1"/>
            </p:cNvSpPr>
            <p:nvPr/>
          </p:nvSpPr>
          <p:spPr bwMode="auto">
            <a:xfrm>
              <a:off x="1142" y="1248"/>
              <a:ext cx="13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5" name="Rectangle 239"/>
            <p:cNvSpPr>
              <a:spLocks noChangeArrowheads="1"/>
            </p:cNvSpPr>
            <p:nvPr/>
          </p:nvSpPr>
          <p:spPr bwMode="auto">
            <a:xfrm>
              <a:off x="1152" y="1222"/>
              <a:ext cx="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776" name="Line 240"/>
            <p:cNvSpPr>
              <a:spLocks noChangeShapeType="1"/>
            </p:cNvSpPr>
            <p:nvPr/>
          </p:nvSpPr>
          <p:spPr bwMode="auto">
            <a:xfrm>
              <a:off x="1250" y="138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7" name="Rectangle 241"/>
            <p:cNvSpPr>
              <a:spLocks noChangeArrowheads="1"/>
            </p:cNvSpPr>
            <p:nvPr/>
          </p:nvSpPr>
          <p:spPr bwMode="auto">
            <a:xfrm>
              <a:off x="1142" y="1342"/>
              <a:ext cx="13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8" name="Rectangle 242"/>
            <p:cNvSpPr>
              <a:spLocks noChangeArrowheads="1"/>
            </p:cNvSpPr>
            <p:nvPr/>
          </p:nvSpPr>
          <p:spPr bwMode="auto">
            <a:xfrm>
              <a:off x="1152" y="1317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779" name="Line 243"/>
            <p:cNvSpPr>
              <a:spLocks noChangeShapeType="1"/>
            </p:cNvSpPr>
            <p:nvPr/>
          </p:nvSpPr>
          <p:spPr bwMode="auto">
            <a:xfrm>
              <a:off x="2272" y="1437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0" name="Line 244"/>
            <p:cNvSpPr>
              <a:spLocks noChangeShapeType="1"/>
            </p:cNvSpPr>
            <p:nvPr/>
          </p:nvSpPr>
          <p:spPr bwMode="auto">
            <a:xfrm>
              <a:off x="2268" y="1440"/>
              <a:ext cx="1" cy="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1" name="Line 245"/>
            <p:cNvSpPr>
              <a:spLocks noChangeShapeType="1"/>
            </p:cNvSpPr>
            <p:nvPr/>
          </p:nvSpPr>
          <p:spPr bwMode="auto">
            <a:xfrm>
              <a:off x="1250" y="1531"/>
              <a:ext cx="10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2" name="Rectangle 246"/>
            <p:cNvSpPr>
              <a:spLocks noChangeArrowheads="1"/>
            </p:cNvSpPr>
            <p:nvPr/>
          </p:nvSpPr>
          <p:spPr bwMode="auto">
            <a:xfrm>
              <a:off x="1142" y="1487"/>
              <a:ext cx="13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3" name="Rectangle 247"/>
            <p:cNvSpPr>
              <a:spLocks noChangeArrowheads="1"/>
            </p:cNvSpPr>
            <p:nvPr/>
          </p:nvSpPr>
          <p:spPr bwMode="auto">
            <a:xfrm>
              <a:off x="1152" y="1462"/>
              <a:ext cx="6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784" name="Rectangle 248"/>
            <p:cNvSpPr>
              <a:spLocks noChangeArrowheads="1"/>
            </p:cNvSpPr>
            <p:nvPr/>
          </p:nvSpPr>
          <p:spPr bwMode="auto">
            <a:xfrm>
              <a:off x="2793" y="1276"/>
              <a:ext cx="15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5" name="Rectangle 249"/>
            <p:cNvSpPr>
              <a:spLocks noChangeArrowheads="1"/>
            </p:cNvSpPr>
            <p:nvPr/>
          </p:nvSpPr>
          <p:spPr bwMode="auto">
            <a:xfrm>
              <a:off x="2804" y="1251"/>
              <a:ext cx="5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786" name="Rectangle 250"/>
            <p:cNvSpPr>
              <a:spLocks noChangeArrowheads="1"/>
            </p:cNvSpPr>
            <p:nvPr/>
          </p:nvSpPr>
          <p:spPr bwMode="auto">
            <a:xfrm>
              <a:off x="1205" y="1604"/>
              <a:ext cx="100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7" name="Rectangle 251"/>
            <p:cNvSpPr>
              <a:spLocks noChangeArrowheads="1"/>
            </p:cNvSpPr>
            <p:nvPr/>
          </p:nvSpPr>
          <p:spPr bwMode="auto">
            <a:xfrm>
              <a:off x="1215" y="1642"/>
              <a:ext cx="59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original circuit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788" name="Line 252"/>
            <p:cNvSpPr>
              <a:spLocks noChangeShapeType="1"/>
            </p:cNvSpPr>
            <p:nvPr/>
          </p:nvSpPr>
          <p:spPr bwMode="auto">
            <a:xfrm>
              <a:off x="3860" y="1985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9" name="Line 253"/>
            <p:cNvSpPr>
              <a:spLocks noChangeShapeType="1"/>
            </p:cNvSpPr>
            <p:nvPr/>
          </p:nvSpPr>
          <p:spPr bwMode="auto">
            <a:xfrm>
              <a:off x="3860" y="1037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90" name="Line 254"/>
            <p:cNvSpPr>
              <a:spLocks noChangeShapeType="1"/>
            </p:cNvSpPr>
            <p:nvPr/>
          </p:nvSpPr>
          <p:spPr bwMode="auto">
            <a:xfrm>
              <a:off x="3860" y="1262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91" name="Line 255"/>
            <p:cNvSpPr>
              <a:spLocks noChangeShapeType="1"/>
            </p:cNvSpPr>
            <p:nvPr/>
          </p:nvSpPr>
          <p:spPr bwMode="auto">
            <a:xfrm flipV="1">
              <a:off x="3857" y="1033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792" name="Group 256"/>
            <p:cNvGrpSpPr>
              <a:grpSpLocks/>
            </p:cNvGrpSpPr>
            <p:nvPr/>
          </p:nvGrpSpPr>
          <p:grpSpPr bwMode="auto">
            <a:xfrm>
              <a:off x="4081" y="1041"/>
              <a:ext cx="108" cy="120"/>
              <a:chOff x="4081" y="1041"/>
              <a:chExt cx="108" cy="120"/>
            </a:xfrm>
          </p:grpSpPr>
          <p:sp>
            <p:nvSpPr>
              <p:cNvPr id="193793" name="Freeform 257"/>
              <p:cNvSpPr>
                <a:spLocks/>
              </p:cNvSpPr>
              <p:nvPr/>
            </p:nvSpPr>
            <p:spPr bwMode="auto">
              <a:xfrm>
                <a:off x="4081" y="1041"/>
                <a:ext cx="108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"/>
                  </a:cxn>
                  <a:cxn ang="0">
                    <a:pos x="44" y="5"/>
                  </a:cxn>
                  <a:cxn ang="0">
                    <a:pos x="65" y="11"/>
                  </a:cxn>
                  <a:cxn ang="0">
                    <a:pos x="84" y="19"/>
                  </a:cxn>
                  <a:cxn ang="0">
                    <a:pos x="104" y="28"/>
                  </a:cxn>
                  <a:cxn ang="0">
                    <a:pos x="121" y="40"/>
                  </a:cxn>
                  <a:cxn ang="0">
                    <a:pos x="139" y="54"/>
                  </a:cxn>
                  <a:cxn ang="0">
                    <a:pos x="154" y="70"/>
                  </a:cxn>
                  <a:cxn ang="0">
                    <a:pos x="181" y="105"/>
                  </a:cxn>
                  <a:cxn ang="0">
                    <a:pos x="191" y="126"/>
                  </a:cxn>
                  <a:cxn ang="0">
                    <a:pos x="200" y="147"/>
                  </a:cxn>
                  <a:cxn ang="0">
                    <a:pos x="207" y="168"/>
                  </a:cxn>
                  <a:cxn ang="0">
                    <a:pos x="212" y="191"/>
                  </a:cxn>
                  <a:cxn ang="0">
                    <a:pos x="216" y="215"/>
                  </a:cxn>
                  <a:cxn ang="0">
                    <a:pos x="217" y="240"/>
                  </a:cxn>
                  <a:cxn ang="0">
                    <a:pos x="0" y="240"/>
                  </a:cxn>
                  <a:cxn ang="0">
                    <a:pos x="0" y="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3" y="2"/>
                    </a:lnTo>
                    <a:lnTo>
                      <a:pt x="44" y="5"/>
                    </a:lnTo>
                    <a:lnTo>
                      <a:pt x="65" y="11"/>
                    </a:lnTo>
                    <a:lnTo>
                      <a:pt x="84" y="19"/>
                    </a:lnTo>
                    <a:lnTo>
                      <a:pt x="104" y="28"/>
                    </a:lnTo>
                    <a:lnTo>
                      <a:pt x="121" y="40"/>
                    </a:lnTo>
                    <a:lnTo>
                      <a:pt x="139" y="54"/>
                    </a:lnTo>
                    <a:lnTo>
                      <a:pt x="154" y="70"/>
                    </a:lnTo>
                    <a:lnTo>
                      <a:pt x="181" y="105"/>
                    </a:lnTo>
                    <a:lnTo>
                      <a:pt x="191" y="126"/>
                    </a:lnTo>
                    <a:lnTo>
                      <a:pt x="200" y="147"/>
                    </a:lnTo>
                    <a:lnTo>
                      <a:pt x="207" y="168"/>
                    </a:lnTo>
                    <a:lnTo>
                      <a:pt x="212" y="191"/>
                    </a:lnTo>
                    <a:lnTo>
                      <a:pt x="216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94" name="Freeform 258"/>
              <p:cNvSpPr>
                <a:spLocks/>
              </p:cNvSpPr>
              <p:nvPr/>
            </p:nvSpPr>
            <p:spPr bwMode="auto">
              <a:xfrm>
                <a:off x="4081" y="1041"/>
                <a:ext cx="108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"/>
                  </a:cxn>
                  <a:cxn ang="0">
                    <a:pos x="44" y="5"/>
                  </a:cxn>
                  <a:cxn ang="0">
                    <a:pos x="65" y="11"/>
                  </a:cxn>
                  <a:cxn ang="0">
                    <a:pos x="84" y="19"/>
                  </a:cxn>
                  <a:cxn ang="0">
                    <a:pos x="104" y="28"/>
                  </a:cxn>
                  <a:cxn ang="0">
                    <a:pos x="121" y="40"/>
                  </a:cxn>
                  <a:cxn ang="0">
                    <a:pos x="139" y="54"/>
                  </a:cxn>
                  <a:cxn ang="0">
                    <a:pos x="154" y="70"/>
                  </a:cxn>
                  <a:cxn ang="0">
                    <a:pos x="181" y="105"/>
                  </a:cxn>
                  <a:cxn ang="0">
                    <a:pos x="191" y="126"/>
                  </a:cxn>
                  <a:cxn ang="0">
                    <a:pos x="200" y="147"/>
                  </a:cxn>
                  <a:cxn ang="0">
                    <a:pos x="207" y="168"/>
                  </a:cxn>
                  <a:cxn ang="0">
                    <a:pos x="212" y="191"/>
                  </a:cxn>
                  <a:cxn ang="0">
                    <a:pos x="216" y="215"/>
                  </a:cxn>
                  <a:cxn ang="0">
                    <a:pos x="217" y="24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3" y="2"/>
                    </a:lnTo>
                    <a:lnTo>
                      <a:pt x="44" y="5"/>
                    </a:lnTo>
                    <a:lnTo>
                      <a:pt x="65" y="11"/>
                    </a:lnTo>
                    <a:lnTo>
                      <a:pt x="84" y="19"/>
                    </a:lnTo>
                    <a:lnTo>
                      <a:pt x="104" y="28"/>
                    </a:lnTo>
                    <a:lnTo>
                      <a:pt x="121" y="40"/>
                    </a:lnTo>
                    <a:lnTo>
                      <a:pt x="139" y="54"/>
                    </a:lnTo>
                    <a:lnTo>
                      <a:pt x="154" y="70"/>
                    </a:lnTo>
                    <a:lnTo>
                      <a:pt x="181" y="105"/>
                    </a:lnTo>
                    <a:lnTo>
                      <a:pt x="191" y="126"/>
                    </a:lnTo>
                    <a:lnTo>
                      <a:pt x="200" y="147"/>
                    </a:lnTo>
                    <a:lnTo>
                      <a:pt x="207" y="168"/>
                    </a:lnTo>
                    <a:lnTo>
                      <a:pt x="212" y="191"/>
                    </a:lnTo>
                    <a:lnTo>
                      <a:pt x="216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95" name="Group 259"/>
            <p:cNvGrpSpPr>
              <a:grpSpLocks/>
            </p:cNvGrpSpPr>
            <p:nvPr/>
          </p:nvGrpSpPr>
          <p:grpSpPr bwMode="auto">
            <a:xfrm>
              <a:off x="4081" y="1150"/>
              <a:ext cx="108" cy="123"/>
              <a:chOff x="4081" y="1150"/>
              <a:chExt cx="108" cy="123"/>
            </a:xfrm>
          </p:grpSpPr>
          <p:sp>
            <p:nvSpPr>
              <p:cNvPr id="193796" name="Freeform 260"/>
              <p:cNvSpPr>
                <a:spLocks/>
              </p:cNvSpPr>
              <p:nvPr/>
            </p:nvSpPr>
            <p:spPr bwMode="auto">
              <a:xfrm>
                <a:off x="4081" y="1150"/>
                <a:ext cx="108" cy="123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6" y="25"/>
                  </a:cxn>
                  <a:cxn ang="0">
                    <a:pos x="212" y="49"/>
                  </a:cxn>
                  <a:cxn ang="0">
                    <a:pos x="207" y="74"/>
                  </a:cxn>
                  <a:cxn ang="0">
                    <a:pos x="200" y="96"/>
                  </a:cxn>
                  <a:cxn ang="0">
                    <a:pos x="191" y="117"/>
                  </a:cxn>
                  <a:cxn ang="0">
                    <a:pos x="181" y="138"/>
                  </a:cxn>
                  <a:cxn ang="0">
                    <a:pos x="154" y="175"/>
                  </a:cxn>
                  <a:cxn ang="0">
                    <a:pos x="139" y="191"/>
                  </a:cxn>
                  <a:cxn ang="0">
                    <a:pos x="121" y="205"/>
                  </a:cxn>
                  <a:cxn ang="0">
                    <a:pos x="104" y="217"/>
                  </a:cxn>
                  <a:cxn ang="0">
                    <a:pos x="84" y="228"/>
                  </a:cxn>
                  <a:cxn ang="0">
                    <a:pos x="65" y="236"/>
                  </a:cxn>
                  <a:cxn ang="0">
                    <a:pos x="44" y="242"/>
                  </a:cxn>
                  <a:cxn ang="0">
                    <a:pos x="23" y="245"/>
                  </a:cxn>
                  <a:cxn ang="0">
                    <a:pos x="0" y="247"/>
                  </a:cxn>
                  <a:cxn ang="0">
                    <a:pos x="0" y="0"/>
                  </a:cxn>
                  <a:cxn ang="0">
                    <a:pos x="217" y="0"/>
                  </a:cxn>
                </a:cxnLst>
                <a:rect l="0" t="0" r="r" b="b"/>
                <a:pathLst>
                  <a:path w="217" h="247">
                    <a:moveTo>
                      <a:pt x="217" y="0"/>
                    </a:moveTo>
                    <a:lnTo>
                      <a:pt x="216" y="25"/>
                    </a:lnTo>
                    <a:lnTo>
                      <a:pt x="212" y="49"/>
                    </a:lnTo>
                    <a:lnTo>
                      <a:pt x="207" y="74"/>
                    </a:lnTo>
                    <a:lnTo>
                      <a:pt x="200" y="96"/>
                    </a:lnTo>
                    <a:lnTo>
                      <a:pt x="191" y="117"/>
                    </a:lnTo>
                    <a:lnTo>
                      <a:pt x="181" y="138"/>
                    </a:lnTo>
                    <a:lnTo>
                      <a:pt x="154" y="175"/>
                    </a:lnTo>
                    <a:lnTo>
                      <a:pt x="139" y="191"/>
                    </a:lnTo>
                    <a:lnTo>
                      <a:pt x="121" y="205"/>
                    </a:lnTo>
                    <a:lnTo>
                      <a:pt x="104" y="217"/>
                    </a:lnTo>
                    <a:lnTo>
                      <a:pt x="84" y="228"/>
                    </a:lnTo>
                    <a:lnTo>
                      <a:pt x="65" y="236"/>
                    </a:lnTo>
                    <a:lnTo>
                      <a:pt x="44" y="242"/>
                    </a:lnTo>
                    <a:lnTo>
                      <a:pt x="23" y="245"/>
                    </a:lnTo>
                    <a:lnTo>
                      <a:pt x="0" y="247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97" name="Freeform 261"/>
              <p:cNvSpPr>
                <a:spLocks/>
              </p:cNvSpPr>
              <p:nvPr/>
            </p:nvSpPr>
            <p:spPr bwMode="auto">
              <a:xfrm>
                <a:off x="4081" y="1150"/>
                <a:ext cx="108" cy="123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6" y="25"/>
                  </a:cxn>
                  <a:cxn ang="0">
                    <a:pos x="212" y="49"/>
                  </a:cxn>
                  <a:cxn ang="0">
                    <a:pos x="207" y="74"/>
                  </a:cxn>
                  <a:cxn ang="0">
                    <a:pos x="200" y="96"/>
                  </a:cxn>
                  <a:cxn ang="0">
                    <a:pos x="191" y="117"/>
                  </a:cxn>
                  <a:cxn ang="0">
                    <a:pos x="181" y="138"/>
                  </a:cxn>
                  <a:cxn ang="0">
                    <a:pos x="154" y="175"/>
                  </a:cxn>
                  <a:cxn ang="0">
                    <a:pos x="139" y="191"/>
                  </a:cxn>
                  <a:cxn ang="0">
                    <a:pos x="121" y="205"/>
                  </a:cxn>
                  <a:cxn ang="0">
                    <a:pos x="104" y="217"/>
                  </a:cxn>
                  <a:cxn ang="0">
                    <a:pos x="84" y="228"/>
                  </a:cxn>
                  <a:cxn ang="0">
                    <a:pos x="65" y="236"/>
                  </a:cxn>
                  <a:cxn ang="0">
                    <a:pos x="44" y="242"/>
                  </a:cxn>
                  <a:cxn ang="0">
                    <a:pos x="23" y="245"/>
                  </a:cxn>
                  <a:cxn ang="0">
                    <a:pos x="0" y="247"/>
                  </a:cxn>
                </a:cxnLst>
                <a:rect l="0" t="0" r="r" b="b"/>
                <a:pathLst>
                  <a:path w="217" h="247">
                    <a:moveTo>
                      <a:pt x="217" y="0"/>
                    </a:moveTo>
                    <a:lnTo>
                      <a:pt x="216" y="25"/>
                    </a:lnTo>
                    <a:lnTo>
                      <a:pt x="212" y="49"/>
                    </a:lnTo>
                    <a:lnTo>
                      <a:pt x="207" y="74"/>
                    </a:lnTo>
                    <a:lnTo>
                      <a:pt x="200" y="96"/>
                    </a:lnTo>
                    <a:lnTo>
                      <a:pt x="191" y="117"/>
                    </a:lnTo>
                    <a:lnTo>
                      <a:pt x="181" y="138"/>
                    </a:lnTo>
                    <a:lnTo>
                      <a:pt x="154" y="175"/>
                    </a:lnTo>
                    <a:lnTo>
                      <a:pt x="139" y="191"/>
                    </a:lnTo>
                    <a:lnTo>
                      <a:pt x="121" y="205"/>
                    </a:lnTo>
                    <a:lnTo>
                      <a:pt x="104" y="217"/>
                    </a:lnTo>
                    <a:lnTo>
                      <a:pt x="84" y="228"/>
                    </a:lnTo>
                    <a:lnTo>
                      <a:pt x="65" y="236"/>
                    </a:lnTo>
                    <a:lnTo>
                      <a:pt x="44" y="242"/>
                    </a:lnTo>
                    <a:lnTo>
                      <a:pt x="23" y="245"/>
                    </a:lnTo>
                    <a:lnTo>
                      <a:pt x="0" y="24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798" name="Line 262"/>
            <p:cNvSpPr>
              <a:spLocks noChangeShapeType="1"/>
            </p:cNvSpPr>
            <p:nvPr/>
          </p:nvSpPr>
          <p:spPr bwMode="auto">
            <a:xfrm>
              <a:off x="3342" y="1226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99" name="Line 263"/>
            <p:cNvSpPr>
              <a:spLocks noChangeShapeType="1"/>
            </p:cNvSpPr>
            <p:nvPr/>
          </p:nvSpPr>
          <p:spPr bwMode="auto">
            <a:xfrm>
              <a:off x="3342" y="1458"/>
              <a:ext cx="2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00" name="Line 264"/>
            <p:cNvSpPr>
              <a:spLocks noChangeShapeType="1"/>
            </p:cNvSpPr>
            <p:nvPr/>
          </p:nvSpPr>
          <p:spPr bwMode="auto">
            <a:xfrm flipV="1">
              <a:off x="3339" y="1222"/>
              <a:ext cx="1" cy="24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801" name="Group 265"/>
            <p:cNvGrpSpPr>
              <a:grpSpLocks/>
            </p:cNvGrpSpPr>
            <p:nvPr/>
          </p:nvGrpSpPr>
          <p:grpSpPr bwMode="auto">
            <a:xfrm>
              <a:off x="3563" y="1230"/>
              <a:ext cx="108" cy="120"/>
              <a:chOff x="3563" y="1230"/>
              <a:chExt cx="108" cy="120"/>
            </a:xfrm>
          </p:grpSpPr>
          <p:sp>
            <p:nvSpPr>
              <p:cNvPr id="193802" name="Freeform 266"/>
              <p:cNvSpPr>
                <a:spLocks/>
              </p:cNvSpPr>
              <p:nvPr/>
            </p:nvSpPr>
            <p:spPr bwMode="auto">
              <a:xfrm>
                <a:off x="3563" y="1230"/>
                <a:ext cx="108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"/>
                  </a:cxn>
                  <a:cxn ang="0">
                    <a:pos x="43" y="5"/>
                  </a:cxn>
                  <a:cxn ang="0">
                    <a:pos x="64" y="11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0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0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1" y="191"/>
                  </a:cxn>
                  <a:cxn ang="0">
                    <a:pos x="215" y="215"/>
                  </a:cxn>
                  <a:cxn ang="0">
                    <a:pos x="217" y="240"/>
                  </a:cxn>
                  <a:cxn ang="0">
                    <a:pos x="0" y="240"/>
                  </a:cxn>
                  <a:cxn ang="0">
                    <a:pos x="0" y="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03" name="Freeform 267"/>
              <p:cNvSpPr>
                <a:spLocks/>
              </p:cNvSpPr>
              <p:nvPr/>
            </p:nvSpPr>
            <p:spPr bwMode="auto">
              <a:xfrm>
                <a:off x="3563" y="1230"/>
                <a:ext cx="108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"/>
                  </a:cxn>
                  <a:cxn ang="0">
                    <a:pos x="43" y="5"/>
                  </a:cxn>
                  <a:cxn ang="0">
                    <a:pos x="64" y="11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0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0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1" y="191"/>
                  </a:cxn>
                  <a:cxn ang="0">
                    <a:pos x="215" y="215"/>
                  </a:cxn>
                  <a:cxn ang="0">
                    <a:pos x="217" y="24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04" name="Group 268"/>
            <p:cNvGrpSpPr>
              <a:grpSpLocks/>
            </p:cNvGrpSpPr>
            <p:nvPr/>
          </p:nvGrpSpPr>
          <p:grpSpPr bwMode="auto">
            <a:xfrm>
              <a:off x="3563" y="1342"/>
              <a:ext cx="108" cy="120"/>
              <a:chOff x="3563" y="1342"/>
              <a:chExt cx="108" cy="120"/>
            </a:xfrm>
          </p:grpSpPr>
          <p:sp>
            <p:nvSpPr>
              <p:cNvPr id="193805" name="Freeform 269"/>
              <p:cNvSpPr>
                <a:spLocks/>
              </p:cNvSpPr>
              <p:nvPr/>
            </p:nvSpPr>
            <p:spPr bwMode="auto">
              <a:xfrm>
                <a:off x="3563" y="1342"/>
                <a:ext cx="108" cy="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5"/>
                  </a:cxn>
                  <a:cxn ang="0">
                    <a:pos x="211" y="49"/>
                  </a:cxn>
                  <a:cxn ang="0">
                    <a:pos x="206" y="72"/>
                  </a:cxn>
                  <a:cxn ang="0">
                    <a:pos x="199" y="95"/>
                  </a:cxn>
                  <a:cxn ang="0">
                    <a:pos x="190" y="114"/>
                  </a:cxn>
                  <a:cxn ang="0">
                    <a:pos x="180" y="135"/>
                  </a:cxn>
                  <a:cxn ang="0">
                    <a:pos x="154" y="170"/>
                  </a:cxn>
                  <a:cxn ang="0">
                    <a:pos x="138" y="186"/>
                  </a:cxn>
                  <a:cxn ang="0">
                    <a:pos x="120" y="200"/>
                  </a:cxn>
                  <a:cxn ang="0">
                    <a:pos x="103" y="212"/>
                  </a:cxn>
                  <a:cxn ang="0">
                    <a:pos x="84" y="221"/>
                  </a:cxn>
                  <a:cxn ang="0">
                    <a:pos x="64" y="229"/>
                  </a:cxn>
                  <a:cxn ang="0">
                    <a:pos x="43" y="235"/>
                  </a:cxn>
                  <a:cxn ang="0">
                    <a:pos x="22" y="238"/>
                  </a:cxn>
                  <a:cxn ang="0">
                    <a:pos x="0" y="240"/>
                  </a:cxn>
                  <a:cxn ang="0">
                    <a:pos x="0" y="0"/>
                  </a:cxn>
                  <a:cxn ang="0">
                    <a:pos x="217" y="0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0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0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4" y="229"/>
                    </a:lnTo>
                    <a:lnTo>
                      <a:pt x="43" y="235"/>
                    </a:lnTo>
                    <a:lnTo>
                      <a:pt x="22" y="238"/>
                    </a:lnTo>
                    <a:lnTo>
                      <a:pt x="0" y="240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06" name="Freeform 270"/>
              <p:cNvSpPr>
                <a:spLocks/>
              </p:cNvSpPr>
              <p:nvPr/>
            </p:nvSpPr>
            <p:spPr bwMode="auto">
              <a:xfrm>
                <a:off x="3563" y="1342"/>
                <a:ext cx="108" cy="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5"/>
                  </a:cxn>
                  <a:cxn ang="0">
                    <a:pos x="211" y="49"/>
                  </a:cxn>
                  <a:cxn ang="0">
                    <a:pos x="206" y="72"/>
                  </a:cxn>
                  <a:cxn ang="0">
                    <a:pos x="199" y="95"/>
                  </a:cxn>
                  <a:cxn ang="0">
                    <a:pos x="190" y="114"/>
                  </a:cxn>
                  <a:cxn ang="0">
                    <a:pos x="180" y="135"/>
                  </a:cxn>
                  <a:cxn ang="0">
                    <a:pos x="154" y="170"/>
                  </a:cxn>
                  <a:cxn ang="0">
                    <a:pos x="138" y="186"/>
                  </a:cxn>
                  <a:cxn ang="0">
                    <a:pos x="120" y="200"/>
                  </a:cxn>
                  <a:cxn ang="0">
                    <a:pos x="103" y="212"/>
                  </a:cxn>
                  <a:cxn ang="0">
                    <a:pos x="84" y="221"/>
                  </a:cxn>
                  <a:cxn ang="0">
                    <a:pos x="64" y="229"/>
                  </a:cxn>
                  <a:cxn ang="0">
                    <a:pos x="43" y="235"/>
                  </a:cxn>
                  <a:cxn ang="0">
                    <a:pos x="22" y="238"/>
                  </a:cxn>
                  <a:cxn ang="0">
                    <a:pos x="0" y="240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0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0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4" y="229"/>
                    </a:lnTo>
                    <a:lnTo>
                      <a:pt x="43" y="235"/>
                    </a:lnTo>
                    <a:lnTo>
                      <a:pt x="22" y="238"/>
                    </a:lnTo>
                    <a:lnTo>
                      <a:pt x="0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07" name="Group 271"/>
            <p:cNvGrpSpPr>
              <a:grpSpLocks/>
            </p:cNvGrpSpPr>
            <p:nvPr/>
          </p:nvGrpSpPr>
          <p:grpSpPr bwMode="auto">
            <a:xfrm>
              <a:off x="4340" y="1238"/>
              <a:ext cx="353" cy="112"/>
              <a:chOff x="4340" y="1238"/>
              <a:chExt cx="353" cy="112"/>
            </a:xfrm>
          </p:grpSpPr>
          <p:sp>
            <p:nvSpPr>
              <p:cNvPr id="193808" name="Freeform 272"/>
              <p:cNvSpPr>
                <a:spLocks/>
              </p:cNvSpPr>
              <p:nvPr/>
            </p:nvSpPr>
            <p:spPr bwMode="auto">
              <a:xfrm>
                <a:off x="4340" y="1238"/>
                <a:ext cx="353" cy="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2"/>
                  </a:cxn>
                  <a:cxn ang="0">
                    <a:pos x="142" y="5"/>
                  </a:cxn>
                  <a:cxn ang="0">
                    <a:pos x="210" y="10"/>
                  </a:cxn>
                  <a:cxn ang="0">
                    <a:pos x="275" y="17"/>
                  </a:cxn>
                  <a:cxn ang="0">
                    <a:pos x="338" y="26"/>
                  </a:cxn>
                  <a:cxn ang="0">
                    <a:pos x="396" y="38"/>
                  </a:cxn>
                  <a:cxn ang="0">
                    <a:pos x="450" y="51"/>
                  </a:cxn>
                  <a:cxn ang="0">
                    <a:pos x="500" y="65"/>
                  </a:cxn>
                  <a:cxn ang="0">
                    <a:pos x="546" y="80"/>
                  </a:cxn>
                  <a:cxn ang="0">
                    <a:pos x="586" y="98"/>
                  </a:cxn>
                  <a:cxn ang="0">
                    <a:pos x="621" y="117"/>
                  </a:cxn>
                  <a:cxn ang="0">
                    <a:pos x="651" y="136"/>
                  </a:cxn>
                  <a:cxn ang="0">
                    <a:pos x="675" y="157"/>
                  </a:cxn>
                  <a:cxn ang="0">
                    <a:pos x="693" y="178"/>
                  </a:cxn>
                  <a:cxn ang="0">
                    <a:pos x="698" y="189"/>
                  </a:cxn>
                  <a:cxn ang="0">
                    <a:pos x="703" y="201"/>
                  </a:cxn>
                  <a:cxn ang="0">
                    <a:pos x="707" y="212"/>
                  </a:cxn>
                  <a:cxn ang="0">
                    <a:pos x="707" y="224"/>
                  </a:cxn>
                  <a:cxn ang="0">
                    <a:pos x="0" y="224"/>
                  </a:cxn>
                  <a:cxn ang="0">
                    <a:pos x="0" y="0"/>
                  </a:cxn>
                </a:cxnLst>
                <a:rect l="0" t="0" r="r" b="b"/>
                <a:pathLst>
                  <a:path w="707" h="224">
                    <a:moveTo>
                      <a:pt x="0" y="0"/>
                    </a:moveTo>
                    <a:lnTo>
                      <a:pt x="72" y="2"/>
                    </a:lnTo>
                    <a:lnTo>
                      <a:pt x="142" y="5"/>
                    </a:lnTo>
                    <a:lnTo>
                      <a:pt x="210" y="10"/>
                    </a:lnTo>
                    <a:lnTo>
                      <a:pt x="275" y="17"/>
                    </a:lnTo>
                    <a:lnTo>
                      <a:pt x="338" y="26"/>
                    </a:lnTo>
                    <a:lnTo>
                      <a:pt x="396" y="38"/>
                    </a:lnTo>
                    <a:lnTo>
                      <a:pt x="450" y="51"/>
                    </a:lnTo>
                    <a:lnTo>
                      <a:pt x="500" y="65"/>
                    </a:lnTo>
                    <a:lnTo>
                      <a:pt x="546" y="80"/>
                    </a:lnTo>
                    <a:lnTo>
                      <a:pt x="586" y="98"/>
                    </a:lnTo>
                    <a:lnTo>
                      <a:pt x="621" y="117"/>
                    </a:lnTo>
                    <a:lnTo>
                      <a:pt x="651" y="136"/>
                    </a:lnTo>
                    <a:lnTo>
                      <a:pt x="675" y="157"/>
                    </a:lnTo>
                    <a:lnTo>
                      <a:pt x="693" y="178"/>
                    </a:lnTo>
                    <a:lnTo>
                      <a:pt x="698" y="189"/>
                    </a:lnTo>
                    <a:lnTo>
                      <a:pt x="703" y="201"/>
                    </a:lnTo>
                    <a:lnTo>
                      <a:pt x="707" y="212"/>
                    </a:lnTo>
                    <a:lnTo>
                      <a:pt x="707" y="224"/>
                    </a:lnTo>
                    <a:lnTo>
                      <a:pt x="0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09" name="Freeform 273"/>
              <p:cNvSpPr>
                <a:spLocks/>
              </p:cNvSpPr>
              <p:nvPr/>
            </p:nvSpPr>
            <p:spPr bwMode="auto">
              <a:xfrm>
                <a:off x="4340" y="1238"/>
                <a:ext cx="353" cy="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2"/>
                  </a:cxn>
                  <a:cxn ang="0">
                    <a:pos x="142" y="5"/>
                  </a:cxn>
                  <a:cxn ang="0">
                    <a:pos x="210" y="10"/>
                  </a:cxn>
                  <a:cxn ang="0">
                    <a:pos x="275" y="17"/>
                  </a:cxn>
                  <a:cxn ang="0">
                    <a:pos x="338" y="26"/>
                  </a:cxn>
                  <a:cxn ang="0">
                    <a:pos x="396" y="38"/>
                  </a:cxn>
                  <a:cxn ang="0">
                    <a:pos x="450" y="51"/>
                  </a:cxn>
                  <a:cxn ang="0">
                    <a:pos x="500" y="65"/>
                  </a:cxn>
                  <a:cxn ang="0">
                    <a:pos x="546" y="80"/>
                  </a:cxn>
                  <a:cxn ang="0">
                    <a:pos x="586" y="98"/>
                  </a:cxn>
                  <a:cxn ang="0">
                    <a:pos x="621" y="117"/>
                  </a:cxn>
                  <a:cxn ang="0">
                    <a:pos x="651" y="136"/>
                  </a:cxn>
                  <a:cxn ang="0">
                    <a:pos x="675" y="157"/>
                  </a:cxn>
                  <a:cxn ang="0">
                    <a:pos x="693" y="178"/>
                  </a:cxn>
                  <a:cxn ang="0">
                    <a:pos x="698" y="189"/>
                  </a:cxn>
                  <a:cxn ang="0">
                    <a:pos x="703" y="201"/>
                  </a:cxn>
                  <a:cxn ang="0">
                    <a:pos x="707" y="212"/>
                  </a:cxn>
                  <a:cxn ang="0">
                    <a:pos x="707" y="224"/>
                  </a:cxn>
                </a:cxnLst>
                <a:rect l="0" t="0" r="r" b="b"/>
                <a:pathLst>
                  <a:path w="707" h="224">
                    <a:moveTo>
                      <a:pt x="0" y="0"/>
                    </a:moveTo>
                    <a:lnTo>
                      <a:pt x="72" y="2"/>
                    </a:lnTo>
                    <a:lnTo>
                      <a:pt x="142" y="5"/>
                    </a:lnTo>
                    <a:lnTo>
                      <a:pt x="210" y="10"/>
                    </a:lnTo>
                    <a:lnTo>
                      <a:pt x="275" y="17"/>
                    </a:lnTo>
                    <a:lnTo>
                      <a:pt x="338" y="26"/>
                    </a:lnTo>
                    <a:lnTo>
                      <a:pt x="396" y="38"/>
                    </a:lnTo>
                    <a:lnTo>
                      <a:pt x="450" y="51"/>
                    </a:lnTo>
                    <a:lnTo>
                      <a:pt x="500" y="65"/>
                    </a:lnTo>
                    <a:lnTo>
                      <a:pt x="546" y="80"/>
                    </a:lnTo>
                    <a:lnTo>
                      <a:pt x="586" y="98"/>
                    </a:lnTo>
                    <a:lnTo>
                      <a:pt x="621" y="117"/>
                    </a:lnTo>
                    <a:lnTo>
                      <a:pt x="651" y="136"/>
                    </a:lnTo>
                    <a:lnTo>
                      <a:pt x="675" y="157"/>
                    </a:lnTo>
                    <a:lnTo>
                      <a:pt x="693" y="178"/>
                    </a:lnTo>
                    <a:lnTo>
                      <a:pt x="698" y="189"/>
                    </a:lnTo>
                    <a:lnTo>
                      <a:pt x="703" y="201"/>
                    </a:lnTo>
                    <a:lnTo>
                      <a:pt x="707" y="212"/>
                    </a:lnTo>
                    <a:lnTo>
                      <a:pt x="707" y="22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10" name="Group 274"/>
            <p:cNvGrpSpPr>
              <a:grpSpLocks/>
            </p:cNvGrpSpPr>
            <p:nvPr/>
          </p:nvGrpSpPr>
          <p:grpSpPr bwMode="auto">
            <a:xfrm>
              <a:off x="4361" y="1342"/>
              <a:ext cx="332" cy="113"/>
              <a:chOff x="4361" y="1342"/>
              <a:chExt cx="332" cy="113"/>
            </a:xfrm>
          </p:grpSpPr>
          <p:sp>
            <p:nvSpPr>
              <p:cNvPr id="193811" name="Freeform 275"/>
              <p:cNvSpPr>
                <a:spLocks/>
              </p:cNvSpPr>
              <p:nvPr/>
            </p:nvSpPr>
            <p:spPr bwMode="auto">
              <a:xfrm>
                <a:off x="4361" y="1342"/>
                <a:ext cx="332" cy="113"/>
              </a:xfrm>
              <a:custGeom>
                <a:avLst/>
                <a:gdLst/>
                <a:ahLst/>
                <a:cxnLst>
                  <a:cxn ang="0">
                    <a:pos x="665" y="0"/>
                  </a:cxn>
                  <a:cxn ang="0">
                    <a:pos x="661" y="23"/>
                  </a:cxn>
                  <a:cxn ang="0">
                    <a:pos x="651" y="46"/>
                  </a:cxn>
                  <a:cxn ang="0">
                    <a:pos x="635" y="67"/>
                  </a:cxn>
                  <a:cxn ang="0">
                    <a:pos x="612" y="88"/>
                  </a:cxn>
                  <a:cxn ang="0">
                    <a:pos x="584" y="107"/>
                  </a:cxn>
                  <a:cxn ang="0">
                    <a:pos x="551" y="126"/>
                  </a:cxn>
                  <a:cxn ang="0">
                    <a:pos x="513" y="144"/>
                  </a:cxn>
                  <a:cxn ang="0">
                    <a:pos x="471" y="159"/>
                  </a:cxn>
                  <a:cxn ang="0">
                    <a:pos x="424" y="173"/>
                  </a:cxn>
                  <a:cxn ang="0">
                    <a:pos x="373" y="187"/>
                  </a:cxn>
                  <a:cxn ang="0">
                    <a:pos x="317" y="198"/>
                  </a:cxn>
                  <a:cxn ang="0">
                    <a:pos x="259" y="208"/>
                  </a:cxn>
                  <a:cxn ang="0">
                    <a:pos x="198" y="215"/>
                  </a:cxn>
                  <a:cxn ang="0">
                    <a:pos x="135" y="221"/>
                  </a:cxn>
                  <a:cxn ang="0">
                    <a:pos x="68" y="224"/>
                  </a:cxn>
                  <a:cxn ang="0">
                    <a:pos x="0" y="226"/>
                  </a:cxn>
                  <a:cxn ang="0">
                    <a:pos x="0" y="0"/>
                  </a:cxn>
                  <a:cxn ang="0">
                    <a:pos x="665" y="0"/>
                  </a:cxn>
                </a:cxnLst>
                <a:rect l="0" t="0" r="r" b="b"/>
                <a:pathLst>
                  <a:path w="665" h="226">
                    <a:moveTo>
                      <a:pt x="665" y="0"/>
                    </a:moveTo>
                    <a:lnTo>
                      <a:pt x="661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2" y="88"/>
                    </a:lnTo>
                    <a:lnTo>
                      <a:pt x="584" y="107"/>
                    </a:lnTo>
                    <a:lnTo>
                      <a:pt x="551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7"/>
                    </a:lnTo>
                    <a:lnTo>
                      <a:pt x="317" y="198"/>
                    </a:lnTo>
                    <a:lnTo>
                      <a:pt x="259" y="208"/>
                    </a:lnTo>
                    <a:lnTo>
                      <a:pt x="198" y="215"/>
                    </a:lnTo>
                    <a:lnTo>
                      <a:pt x="135" y="221"/>
                    </a:lnTo>
                    <a:lnTo>
                      <a:pt x="68" y="224"/>
                    </a:lnTo>
                    <a:lnTo>
                      <a:pt x="0" y="226"/>
                    </a:lnTo>
                    <a:lnTo>
                      <a:pt x="0" y="0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12" name="Freeform 276"/>
              <p:cNvSpPr>
                <a:spLocks/>
              </p:cNvSpPr>
              <p:nvPr/>
            </p:nvSpPr>
            <p:spPr bwMode="auto">
              <a:xfrm>
                <a:off x="4361" y="1342"/>
                <a:ext cx="332" cy="113"/>
              </a:xfrm>
              <a:custGeom>
                <a:avLst/>
                <a:gdLst/>
                <a:ahLst/>
                <a:cxnLst>
                  <a:cxn ang="0">
                    <a:pos x="665" y="0"/>
                  </a:cxn>
                  <a:cxn ang="0">
                    <a:pos x="661" y="23"/>
                  </a:cxn>
                  <a:cxn ang="0">
                    <a:pos x="651" y="46"/>
                  </a:cxn>
                  <a:cxn ang="0">
                    <a:pos x="635" y="67"/>
                  </a:cxn>
                  <a:cxn ang="0">
                    <a:pos x="612" y="88"/>
                  </a:cxn>
                  <a:cxn ang="0">
                    <a:pos x="584" y="107"/>
                  </a:cxn>
                  <a:cxn ang="0">
                    <a:pos x="551" y="126"/>
                  </a:cxn>
                  <a:cxn ang="0">
                    <a:pos x="513" y="144"/>
                  </a:cxn>
                  <a:cxn ang="0">
                    <a:pos x="471" y="159"/>
                  </a:cxn>
                  <a:cxn ang="0">
                    <a:pos x="424" y="173"/>
                  </a:cxn>
                  <a:cxn ang="0">
                    <a:pos x="373" y="187"/>
                  </a:cxn>
                  <a:cxn ang="0">
                    <a:pos x="317" y="198"/>
                  </a:cxn>
                  <a:cxn ang="0">
                    <a:pos x="259" y="208"/>
                  </a:cxn>
                  <a:cxn ang="0">
                    <a:pos x="198" y="215"/>
                  </a:cxn>
                  <a:cxn ang="0">
                    <a:pos x="135" y="221"/>
                  </a:cxn>
                  <a:cxn ang="0">
                    <a:pos x="68" y="224"/>
                  </a:cxn>
                  <a:cxn ang="0">
                    <a:pos x="0" y="226"/>
                  </a:cxn>
                </a:cxnLst>
                <a:rect l="0" t="0" r="r" b="b"/>
                <a:pathLst>
                  <a:path w="665" h="226">
                    <a:moveTo>
                      <a:pt x="665" y="0"/>
                    </a:moveTo>
                    <a:lnTo>
                      <a:pt x="661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2" y="88"/>
                    </a:lnTo>
                    <a:lnTo>
                      <a:pt x="584" y="107"/>
                    </a:lnTo>
                    <a:lnTo>
                      <a:pt x="551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7"/>
                    </a:lnTo>
                    <a:lnTo>
                      <a:pt x="317" y="198"/>
                    </a:lnTo>
                    <a:lnTo>
                      <a:pt x="259" y="208"/>
                    </a:lnTo>
                    <a:lnTo>
                      <a:pt x="198" y="215"/>
                    </a:lnTo>
                    <a:lnTo>
                      <a:pt x="135" y="221"/>
                    </a:lnTo>
                    <a:lnTo>
                      <a:pt x="68" y="224"/>
                    </a:lnTo>
                    <a:lnTo>
                      <a:pt x="0" y="22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13" name="Group 277"/>
            <p:cNvGrpSpPr>
              <a:grpSpLocks/>
            </p:cNvGrpSpPr>
            <p:nvPr/>
          </p:nvGrpSpPr>
          <p:grpSpPr bwMode="auto">
            <a:xfrm>
              <a:off x="4340" y="1342"/>
              <a:ext cx="52" cy="113"/>
              <a:chOff x="4340" y="1342"/>
              <a:chExt cx="52" cy="113"/>
            </a:xfrm>
          </p:grpSpPr>
          <p:sp>
            <p:nvSpPr>
              <p:cNvPr id="193814" name="Freeform 278"/>
              <p:cNvSpPr>
                <a:spLocks/>
              </p:cNvSpPr>
              <p:nvPr/>
            </p:nvSpPr>
            <p:spPr bwMode="auto">
              <a:xfrm>
                <a:off x="4340" y="1342"/>
                <a:ext cx="52" cy="113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3" y="46"/>
                  </a:cxn>
                  <a:cxn ang="0">
                    <a:pos x="96" y="88"/>
                  </a:cxn>
                  <a:cxn ang="0">
                    <a:pos x="88" y="126"/>
                  </a:cxn>
                  <a:cxn ang="0">
                    <a:pos x="74" y="159"/>
                  </a:cxn>
                  <a:cxn ang="0">
                    <a:pos x="60" y="187"/>
                  </a:cxn>
                  <a:cxn ang="0">
                    <a:pos x="51" y="198"/>
                  </a:cxn>
                  <a:cxn ang="0">
                    <a:pos x="40" y="208"/>
                  </a:cxn>
                  <a:cxn ang="0">
                    <a:pos x="32" y="215"/>
                  </a:cxn>
                  <a:cxn ang="0">
                    <a:pos x="21" y="221"/>
                  </a:cxn>
                  <a:cxn ang="0">
                    <a:pos x="11" y="224"/>
                  </a:cxn>
                  <a:cxn ang="0">
                    <a:pos x="0" y="226"/>
                  </a:cxn>
                  <a:cxn ang="0">
                    <a:pos x="0" y="0"/>
                  </a:cxn>
                  <a:cxn ang="0">
                    <a:pos x="105" y="0"/>
                  </a:cxn>
                </a:cxnLst>
                <a:rect l="0" t="0" r="r" b="b"/>
                <a:pathLst>
                  <a:path w="105" h="226">
                    <a:moveTo>
                      <a:pt x="105" y="0"/>
                    </a:moveTo>
                    <a:lnTo>
                      <a:pt x="103" y="46"/>
                    </a:lnTo>
                    <a:lnTo>
                      <a:pt x="96" y="88"/>
                    </a:lnTo>
                    <a:lnTo>
                      <a:pt x="88" y="126"/>
                    </a:lnTo>
                    <a:lnTo>
                      <a:pt x="74" y="159"/>
                    </a:lnTo>
                    <a:lnTo>
                      <a:pt x="60" y="187"/>
                    </a:lnTo>
                    <a:lnTo>
                      <a:pt x="51" y="198"/>
                    </a:lnTo>
                    <a:lnTo>
                      <a:pt x="40" y="208"/>
                    </a:lnTo>
                    <a:lnTo>
                      <a:pt x="32" y="215"/>
                    </a:lnTo>
                    <a:lnTo>
                      <a:pt x="21" y="221"/>
                    </a:lnTo>
                    <a:lnTo>
                      <a:pt x="11" y="224"/>
                    </a:lnTo>
                    <a:lnTo>
                      <a:pt x="0" y="226"/>
                    </a:lnTo>
                    <a:lnTo>
                      <a:pt x="0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15" name="Freeform 279"/>
              <p:cNvSpPr>
                <a:spLocks/>
              </p:cNvSpPr>
              <p:nvPr/>
            </p:nvSpPr>
            <p:spPr bwMode="auto">
              <a:xfrm>
                <a:off x="4340" y="1342"/>
                <a:ext cx="52" cy="113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3" y="46"/>
                  </a:cxn>
                  <a:cxn ang="0">
                    <a:pos x="96" y="88"/>
                  </a:cxn>
                  <a:cxn ang="0">
                    <a:pos x="88" y="126"/>
                  </a:cxn>
                  <a:cxn ang="0">
                    <a:pos x="74" y="159"/>
                  </a:cxn>
                  <a:cxn ang="0">
                    <a:pos x="60" y="187"/>
                  </a:cxn>
                  <a:cxn ang="0">
                    <a:pos x="51" y="198"/>
                  </a:cxn>
                  <a:cxn ang="0">
                    <a:pos x="40" y="208"/>
                  </a:cxn>
                  <a:cxn ang="0">
                    <a:pos x="32" y="215"/>
                  </a:cxn>
                  <a:cxn ang="0">
                    <a:pos x="21" y="221"/>
                  </a:cxn>
                  <a:cxn ang="0">
                    <a:pos x="11" y="224"/>
                  </a:cxn>
                  <a:cxn ang="0">
                    <a:pos x="0" y="226"/>
                  </a:cxn>
                </a:cxnLst>
                <a:rect l="0" t="0" r="r" b="b"/>
                <a:pathLst>
                  <a:path w="105" h="226">
                    <a:moveTo>
                      <a:pt x="105" y="0"/>
                    </a:moveTo>
                    <a:lnTo>
                      <a:pt x="103" y="46"/>
                    </a:lnTo>
                    <a:lnTo>
                      <a:pt x="96" y="88"/>
                    </a:lnTo>
                    <a:lnTo>
                      <a:pt x="88" y="126"/>
                    </a:lnTo>
                    <a:lnTo>
                      <a:pt x="74" y="159"/>
                    </a:lnTo>
                    <a:lnTo>
                      <a:pt x="60" y="187"/>
                    </a:lnTo>
                    <a:lnTo>
                      <a:pt x="51" y="198"/>
                    </a:lnTo>
                    <a:lnTo>
                      <a:pt x="40" y="208"/>
                    </a:lnTo>
                    <a:lnTo>
                      <a:pt x="32" y="215"/>
                    </a:lnTo>
                    <a:lnTo>
                      <a:pt x="21" y="221"/>
                    </a:lnTo>
                    <a:lnTo>
                      <a:pt x="11" y="224"/>
                    </a:lnTo>
                    <a:lnTo>
                      <a:pt x="0" y="22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16" name="Line 280"/>
            <p:cNvSpPr>
              <a:spLocks noChangeShapeType="1"/>
            </p:cNvSpPr>
            <p:nvPr/>
          </p:nvSpPr>
          <p:spPr bwMode="auto">
            <a:xfrm>
              <a:off x="4371" y="1342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817" name="Group 281"/>
            <p:cNvGrpSpPr>
              <a:grpSpLocks/>
            </p:cNvGrpSpPr>
            <p:nvPr/>
          </p:nvGrpSpPr>
          <p:grpSpPr bwMode="auto">
            <a:xfrm>
              <a:off x="4340" y="1238"/>
              <a:ext cx="52" cy="101"/>
              <a:chOff x="4340" y="1238"/>
              <a:chExt cx="52" cy="101"/>
            </a:xfrm>
          </p:grpSpPr>
          <p:sp>
            <p:nvSpPr>
              <p:cNvPr id="193818" name="Freeform 282"/>
              <p:cNvSpPr>
                <a:spLocks/>
              </p:cNvSpPr>
              <p:nvPr/>
            </p:nvSpPr>
            <p:spPr bwMode="auto">
              <a:xfrm>
                <a:off x="4340" y="1238"/>
                <a:ext cx="52" cy="1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1" y="3"/>
                  </a:cxn>
                  <a:cxn ang="0">
                    <a:pos x="32" y="9"/>
                  </a:cxn>
                  <a:cxn ang="0">
                    <a:pos x="40" y="16"/>
                  </a:cxn>
                  <a:cxn ang="0">
                    <a:pos x="60" y="35"/>
                  </a:cxn>
                  <a:cxn ang="0">
                    <a:pos x="74" y="59"/>
                  </a:cxn>
                  <a:cxn ang="0">
                    <a:pos x="88" y="89"/>
                  </a:cxn>
                  <a:cxn ang="0">
                    <a:pos x="96" y="124"/>
                  </a:cxn>
                  <a:cxn ang="0">
                    <a:pos x="103" y="163"/>
                  </a:cxn>
                  <a:cxn ang="0">
                    <a:pos x="105" y="203"/>
                  </a:cxn>
                  <a:cxn ang="0">
                    <a:pos x="0" y="203"/>
                  </a:cxn>
                  <a:cxn ang="0">
                    <a:pos x="0" y="0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0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6" y="124"/>
                    </a:lnTo>
                    <a:lnTo>
                      <a:pt x="103" y="163"/>
                    </a:lnTo>
                    <a:lnTo>
                      <a:pt x="10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19" name="Freeform 283"/>
              <p:cNvSpPr>
                <a:spLocks/>
              </p:cNvSpPr>
              <p:nvPr/>
            </p:nvSpPr>
            <p:spPr bwMode="auto">
              <a:xfrm>
                <a:off x="4340" y="1238"/>
                <a:ext cx="52" cy="1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1" y="3"/>
                  </a:cxn>
                  <a:cxn ang="0">
                    <a:pos x="32" y="9"/>
                  </a:cxn>
                  <a:cxn ang="0">
                    <a:pos x="40" y="16"/>
                  </a:cxn>
                  <a:cxn ang="0">
                    <a:pos x="60" y="35"/>
                  </a:cxn>
                  <a:cxn ang="0">
                    <a:pos x="74" y="59"/>
                  </a:cxn>
                  <a:cxn ang="0">
                    <a:pos x="88" y="89"/>
                  </a:cxn>
                  <a:cxn ang="0">
                    <a:pos x="96" y="124"/>
                  </a:cxn>
                  <a:cxn ang="0">
                    <a:pos x="103" y="163"/>
                  </a:cxn>
                  <a:cxn ang="0">
                    <a:pos x="105" y="203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0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6" y="124"/>
                    </a:lnTo>
                    <a:lnTo>
                      <a:pt x="103" y="163"/>
                    </a:lnTo>
                    <a:lnTo>
                      <a:pt x="10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20" name="Line 284"/>
            <p:cNvSpPr>
              <a:spLocks noChangeShapeType="1"/>
            </p:cNvSpPr>
            <p:nvPr/>
          </p:nvSpPr>
          <p:spPr bwMode="auto">
            <a:xfrm>
              <a:off x="3762" y="1102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1" name="Line 285"/>
            <p:cNvSpPr>
              <a:spLocks noChangeShapeType="1"/>
            </p:cNvSpPr>
            <p:nvPr/>
          </p:nvSpPr>
          <p:spPr bwMode="auto">
            <a:xfrm>
              <a:off x="3251" y="1102"/>
              <a:ext cx="5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2" name="Rectangle 286"/>
            <p:cNvSpPr>
              <a:spLocks noChangeArrowheads="1"/>
            </p:cNvSpPr>
            <p:nvPr/>
          </p:nvSpPr>
          <p:spPr bwMode="auto">
            <a:xfrm>
              <a:off x="3150" y="1052"/>
              <a:ext cx="141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3" name="Rectangle 287"/>
            <p:cNvSpPr>
              <a:spLocks noChangeArrowheads="1"/>
            </p:cNvSpPr>
            <p:nvPr/>
          </p:nvSpPr>
          <p:spPr bwMode="auto">
            <a:xfrm>
              <a:off x="3160" y="10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824" name="Line 288"/>
            <p:cNvSpPr>
              <a:spLocks noChangeShapeType="1"/>
            </p:cNvSpPr>
            <p:nvPr/>
          </p:nvSpPr>
          <p:spPr bwMode="auto">
            <a:xfrm>
              <a:off x="4280" y="134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5" name="Line 289"/>
            <p:cNvSpPr>
              <a:spLocks noChangeShapeType="1"/>
            </p:cNvSpPr>
            <p:nvPr/>
          </p:nvSpPr>
          <p:spPr bwMode="auto">
            <a:xfrm>
              <a:off x="3671" y="134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6" name="Rectangle 290"/>
            <p:cNvSpPr>
              <a:spLocks noChangeArrowheads="1"/>
            </p:cNvSpPr>
            <p:nvPr/>
          </p:nvSpPr>
          <p:spPr bwMode="auto">
            <a:xfrm>
              <a:off x="3755" y="1331"/>
              <a:ext cx="22" cy="22"/>
            </a:xfrm>
            <a:prstGeom prst="rect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7" name="Line 291"/>
            <p:cNvSpPr>
              <a:spLocks noChangeShapeType="1"/>
            </p:cNvSpPr>
            <p:nvPr/>
          </p:nvSpPr>
          <p:spPr bwMode="auto">
            <a:xfrm>
              <a:off x="3762" y="1197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8" name="Line 292"/>
            <p:cNvSpPr>
              <a:spLocks noChangeShapeType="1"/>
            </p:cNvSpPr>
            <p:nvPr/>
          </p:nvSpPr>
          <p:spPr bwMode="auto">
            <a:xfrm>
              <a:off x="3762" y="1342"/>
              <a:ext cx="51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9" name="Line 293"/>
            <p:cNvSpPr>
              <a:spLocks noChangeShapeType="1"/>
            </p:cNvSpPr>
            <p:nvPr/>
          </p:nvSpPr>
          <p:spPr bwMode="auto">
            <a:xfrm>
              <a:off x="3759" y="1200"/>
              <a:ext cx="1" cy="1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0" name="Rectangle 294"/>
            <p:cNvSpPr>
              <a:spLocks noChangeArrowheads="1"/>
            </p:cNvSpPr>
            <p:nvPr/>
          </p:nvSpPr>
          <p:spPr bwMode="auto">
            <a:xfrm>
              <a:off x="3710" y="1386"/>
              <a:ext cx="13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1" name="Rectangle 295"/>
            <p:cNvSpPr>
              <a:spLocks noChangeArrowheads="1"/>
            </p:cNvSpPr>
            <p:nvPr/>
          </p:nvSpPr>
          <p:spPr bwMode="auto">
            <a:xfrm>
              <a:off x="3720" y="1360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832" name="Line 296"/>
            <p:cNvSpPr>
              <a:spLocks noChangeShapeType="1"/>
            </p:cNvSpPr>
            <p:nvPr/>
          </p:nvSpPr>
          <p:spPr bwMode="auto">
            <a:xfrm>
              <a:off x="4280" y="1248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3" name="Line 297"/>
            <p:cNvSpPr>
              <a:spLocks noChangeShapeType="1"/>
            </p:cNvSpPr>
            <p:nvPr/>
          </p:nvSpPr>
          <p:spPr bwMode="auto">
            <a:xfrm>
              <a:off x="4182" y="1146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4" name="Line 298"/>
            <p:cNvSpPr>
              <a:spLocks noChangeShapeType="1"/>
            </p:cNvSpPr>
            <p:nvPr/>
          </p:nvSpPr>
          <p:spPr bwMode="auto">
            <a:xfrm>
              <a:off x="4277" y="1150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5" name="Line 299"/>
            <p:cNvSpPr>
              <a:spLocks noChangeShapeType="1"/>
            </p:cNvSpPr>
            <p:nvPr/>
          </p:nvSpPr>
          <p:spPr bwMode="auto">
            <a:xfrm>
              <a:off x="3251" y="1291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6" name="Rectangle 300"/>
            <p:cNvSpPr>
              <a:spLocks noChangeArrowheads="1"/>
            </p:cNvSpPr>
            <p:nvPr/>
          </p:nvSpPr>
          <p:spPr bwMode="auto">
            <a:xfrm>
              <a:off x="3150" y="1248"/>
              <a:ext cx="13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7" name="Rectangle 301"/>
            <p:cNvSpPr>
              <a:spLocks noChangeArrowheads="1"/>
            </p:cNvSpPr>
            <p:nvPr/>
          </p:nvSpPr>
          <p:spPr bwMode="auto">
            <a:xfrm>
              <a:off x="3160" y="1222"/>
              <a:ext cx="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838" name="Line 302"/>
            <p:cNvSpPr>
              <a:spLocks noChangeShapeType="1"/>
            </p:cNvSpPr>
            <p:nvPr/>
          </p:nvSpPr>
          <p:spPr bwMode="auto">
            <a:xfrm>
              <a:off x="3251" y="138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9" name="Rectangle 303"/>
            <p:cNvSpPr>
              <a:spLocks noChangeArrowheads="1"/>
            </p:cNvSpPr>
            <p:nvPr/>
          </p:nvSpPr>
          <p:spPr bwMode="auto">
            <a:xfrm>
              <a:off x="3150" y="1342"/>
              <a:ext cx="13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0" name="Rectangle 304"/>
            <p:cNvSpPr>
              <a:spLocks noChangeArrowheads="1"/>
            </p:cNvSpPr>
            <p:nvPr/>
          </p:nvSpPr>
          <p:spPr bwMode="auto">
            <a:xfrm>
              <a:off x="3160" y="1317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841" name="Line 305"/>
            <p:cNvSpPr>
              <a:spLocks noChangeShapeType="1"/>
            </p:cNvSpPr>
            <p:nvPr/>
          </p:nvSpPr>
          <p:spPr bwMode="auto">
            <a:xfrm>
              <a:off x="4280" y="1437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2" name="Line 306"/>
            <p:cNvSpPr>
              <a:spLocks noChangeShapeType="1"/>
            </p:cNvSpPr>
            <p:nvPr/>
          </p:nvSpPr>
          <p:spPr bwMode="auto">
            <a:xfrm>
              <a:off x="4277" y="1440"/>
              <a:ext cx="1" cy="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3" name="Line 307"/>
            <p:cNvSpPr>
              <a:spLocks noChangeShapeType="1"/>
            </p:cNvSpPr>
            <p:nvPr/>
          </p:nvSpPr>
          <p:spPr bwMode="auto">
            <a:xfrm>
              <a:off x="3251" y="1531"/>
              <a:ext cx="102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4" name="Rectangle 308"/>
            <p:cNvSpPr>
              <a:spLocks noChangeArrowheads="1"/>
            </p:cNvSpPr>
            <p:nvPr/>
          </p:nvSpPr>
          <p:spPr bwMode="auto">
            <a:xfrm>
              <a:off x="3150" y="1487"/>
              <a:ext cx="13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5" name="Rectangle 309"/>
            <p:cNvSpPr>
              <a:spLocks noChangeArrowheads="1"/>
            </p:cNvSpPr>
            <p:nvPr/>
          </p:nvSpPr>
          <p:spPr bwMode="auto">
            <a:xfrm>
              <a:off x="3160" y="1462"/>
              <a:ext cx="6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846" name="Line 310"/>
            <p:cNvSpPr>
              <a:spLocks noChangeShapeType="1"/>
            </p:cNvSpPr>
            <p:nvPr/>
          </p:nvSpPr>
          <p:spPr bwMode="auto">
            <a:xfrm>
              <a:off x="4700" y="134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7" name="Oval 311"/>
            <p:cNvSpPr>
              <a:spLocks noChangeArrowheads="1"/>
            </p:cNvSpPr>
            <p:nvPr/>
          </p:nvSpPr>
          <p:spPr bwMode="auto">
            <a:xfrm>
              <a:off x="4315" y="1229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8" name="Oval 312"/>
            <p:cNvSpPr>
              <a:spLocks noChangeArrowheads="1"/>
            </p:cNvSpPr>
            <p:nvPr/>
          </p:nvSpPr>
          <p:spPr bwMode="auto">
            <a:xfrm>
              <a:off x="4343" y="1324"/>
              <a:ext cx="43" cy="44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9" name="Oval 313"/>
            <p:cNvSpPr>
              <a:spLocks noChangeArrowheads="1"/>
            </p:cNvSpPr>
            <p:nvPr/>
          </p:nvSpPr>
          <p:spPr bwMode="auto">
            <a:xfrm>
              <a:off x="4315" y="1418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0" name="Oval 314"/>
            <p:cNvSpPr>
              <a:spLocks noChangeArrowheads="1"/>
            </p:cNvSpPr>
            <p:nvPr/>
          </p:nvSpPr>
          <p:spPr bwMode="auto">
            <a:xfrm>
              <a:off x="4266" y="1229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1" name="Oval 315"/>
            <p:cNvSpPr>
              <a:spLocks noChangeArrowheads="1"/>
            </p:cNvSpPr>
            <p:nvPr/>
          </p:nvSpPr>
          <p:spPr bwMode="auto">
            <a:xfrm>
              <a:off x="4266" y="1418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2" name="Rectangle 316"/>
            <p:cNvSpPr>
              <a:spLocks noChangeArrowheads="1"/>
            </p:cNvSpPr>
            <p:nvPr/>
          </p:nvSpPr>
          <p:spPr bwMode="auto">
            <a:xfrm>
              <a:off x="4815" y="1276"/>
              <a:ext cx="15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3" name="Rectangle 317"/>
            <p:cNvSpPr>
              <a:spLocks noChangeArrowheads="1"/>
            </p:cNvSpPr>
            <p:nvPr/>
          </p:nvSpPr>
          <p:spPr bwMode="auto">
            <a:xfrm>
              <a:off x="4826" y="1251"/>
              <a:ext cx="5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854" name="Rectangle 318"/>
            <p:cNvSpPr>
              <a:spLocks noChangeArrowheads="1"/>
            </p:cNvSpPr>
            <p:nvPr/>
          </p:nvSpPr>
          <p:spPr bwMode="auto">
            <a:xfrm>
              <a:off x="3192" y="1582"/>
              <a:ext cx="1883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5" name="Rectangle 319"/>
            <p:cNvSpPr>
              <a:spLocks noChangeArrowheads="1"/>
            </p:cNvSpPr>
            <p:nvPr/>
          </p:nvSpPr>
          <p:spPr bwMode="auto">
            <a:xfrm>
              <a:off x="3202" y="1620"/>
              <a:ext cx="11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add double bubbles to 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invert all inputs of OR gate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193856" name="Group 320"/>
            <p:cNvGrpSpPr>
              <a:grpSpLocks/>
            </p:cNvGrpSpPr>
            <p:nvPr/>
          </p:nvGrpSpPr>
          <p:grpSpPr bwMode="auto">
            <a:xfrm>
              <a:off x="2506" y="2295"/>
              <a:ext cx="333" cy="102"/>
              <a:chOff x="2506" y="2160"/>
              <a:chExt cx="333" cy="102"/>
            </a:xfrm>
          </p:grpSpPr>
          <p:sp>
            <p:nvSpPr>
              <p:cNvPr id="193857" name="Freeform 321"/>
              <p:cNvSpPr>
                <a:spLocks/>
              </p:cNvSpPr>
              <p:nvPr/>
            </p:nvSpPr>
            <p:spPr bwMode="auto">
              <a:xfrm>
                <a:off x="2506" y="2160"/>
                <a:ext cx="333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2"/>
                  </a:cxn>
                  <a:cxn ang="0">
                    <a:pos x="135" y="4"/>
                  </a:cxn>
                  <a:cxn ang="0">
                    <a:pos x="198" y="9"/>
                  </a:cxn>
                  <a:cxn ang="0">
                    <a:pos x="259" y="16"/>
                  </a:cxn>
                  <a:cxn ang="0">
                    <a:pos x="317" y="25"/>
                  </a:cxn>
                  <a:cxn ang="0">
                    <a:pos x="373" y="35"/>
                  </a:cxn>
                  <a:cxn ang="0">
                    <a:pos x="424" y="48"/>
                  </a:cxn>
                  <a:cxn ang="0">
                    <a:pos x="471" y="60"/>
                  </a:cxn>
                  <a:cxn ang="0">
                    <a:pos x="513" y="74"/>
                  </a:cxn>
                  <a:cxn ang="0">
                    <a:pos x="551" y="90"/>
                  </a:cxn>
                  <a:cxn ang="0">
                    <a:pos x="585" y="107"/>
                  </a:cxn>
                  <a:cxn ang="0">
                    <a:pos x="613" y="125"/>
                  </a:cxn>
                  <a:cxn ang="0">
                    <a:pos x="635" y="144"/>
                  </a:cxn>
                  <a:cxn ang="0">
                    <a:pos x="651" y="163"/>
                  </a:cxn>
                  <a:cxn ang="0">
                    <a:pos x="662" y="182"/>
                  </a:cxn>
                  <a:cxn ang="0">
                    <a:pos x="665" y="203"/>
                  </a:cxn>
                  <a:cxn ang="0">
                    <a:pos x="0" y="203"/>
                  </a:cxn>
                  <a:cxn ang="0">
                    <a:pos x="0" y="0"/>
                  </a:cxn>
                </a:cxnLst>
                <a:rect l="0" t="0" r="r" b="b"/>
                <a:pathLst>
                  <a:path w="665" h="203">
                    <a:moveTo>
                      <a:pt x="0" y="0"/>
                    </a:moveTo>
                    <a:lnTo>
                      <a:pt x="69" y="2"/>
                    </a:lnTo>
                    <a:lnTo>
                      <a:pt x="135" y="4"/>
                    </a:lnTo>
                    <a:lnTo>
                      <a:pt x="198" y="9"/>
                    </a:lnTo>
                    <a:lnTo>
                      <a:pt x="259" y="16"/>
                    </a:lnTo>
                    <a:lnTo>
                      <a:pt x="317" y="25"/>
                    </a:lnTo>
                    <a:lnTo>
                      <a:pt x="373" y="35"/>
                    </a:lnTo>
                    <a:lnTo>
                      <a:pt x="424" y="48"/>
                    </a:lnTo>
                    <a:lnTo>
                      <a:pt x="471" y="60"/>
                    </a:lnTo>
                    <a:lnTo>
                      <a:pt x="513" y="74"/>
                    </a:lnTo>
                    <a:lnTo>
                      <a:pt x="551" y="90"/>
                    </a:lnTo>
                    <a:lnTo>
                      <a:pt x="585" y="107"/>
                    </a:lnTo>
                    <a:lnTo>
                      <a:pt x="613" y="125"/>
                    </a:lnTo>
                    <a:lnTo>
                      <a:pt x="635" y="144"/>
                    </a:lnTo>
                    <a:lnTo>
                      <a:pt x="651" y="163"/>
                    </a:lnTo>
                    <a:lnTo>
                      <a:pt x="662" y="182"/>
                    </a:lnTo>
                    <a:lnTo>
                      <a:pt x="66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58" name="Freeform 322"/>
              <p:cNvSpPr>
                <a:spLocks/>
              </p:cNvSpPr>
              <p:nvPr/>
            </p:nvSpPr>
            <p:spPr bwMode="auto">
              <a:xfrm>
                <a:off x="2506" y="2160"/>
                <a:ext cx="333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2"/>
                  </a:cxn>
                  <a:cxn ang="0">
                    <a:pos x="135" y="4"/>
                  </a:cxn>
                  <a:cxn ang="0">
                    <a:pos x="198" y="9"/>
                  </a:cxn>
                  <a:cxn ang="0">
                    <a:pos x="259" y="16"/>
                  </a:cxn>
                  <a:cxn ang="0">
                    <a:pos x="317" y="25"/>
                  </a:cxn>
                  <a:cxn ang="0">
                    <a:pos x="373" y="35"/>
                  </a:cxn>
                  <a:cxn ang="0">
                    <a:pos x="424" y="48"/>
                  </a:cxn>
                  <a:cxn ang="0">
                    <a:pos x="471" y="60"/>
                  </a:cxn>
                  <a:cxn ang="0">
                    <a:pos x="513" y="74"/>
                  </a:cxn>
                  <a:cxn ang="0">
                    <a:pos x="551" y="90"/>
                  </a:cxn>
                  <a:cxn ang="0">
                    <a:pos x="585" y="107"/>
                  </a:cxn>
                  <a:cxn ang="0">
                    <a:pos x="613" y="125"/>
                  </a:cxn>
                  <a:cxn ang="0">
                    <a:pos x="635" y="144"/>
                  </a:cxn>
                  <a:cxn ang="0">
                    <a:pos x="651" y="163"/>
                  </a:cxn>
                  <a:cxn ang="0">
                    <a:pos x="662" y="182"/>
                  </a:cxn>
                  <a:cxn ang="0">
                    <a:pos x="665" y="203"/>
                  </a:cxn>
                </a:cxnLst>
                <a:rect l="0" t="0" r="r" b="b"/>
                <a:pathLst>
                  <a:path w="665" h="203">
                    <a:moveTo>
                      <a:pt x="0" y="0"/>
                    </a:moveTo>
                    <a:lnTo>
                      <a:pt x="69" y="2"/>
                    </a:lnTo>
                    <a:lnTo>
                      <a:pt x="135" y="4"/>
                    </a:lnTo>
                    <a:lnTo>
                      <a:pt x="198" y="9"/>
                    </a:lnTo>
                    <a:lnTo>
                      <a:pt x="259" y="16"/>
                    </a:lnTo>
                    <a:lnTo>
                      <a:pt x="317" y="25"/>
                    </a:lnTo>
                    <a:lnTo>
                      <a:pt x="373" y="35"/>
                    </a:lnTo>
                    <a:lnTo>
                      <a:pt x="424" y="48"/>
                    </a:lnTo>
                    <a:lnTo>
                      <a:pt x="471" y="60"/>
                    </a:lnTo>
                    <a:lnTo>
                      <a:pt x="513" y="74"/>
                    </a:lnTo>
                    <a:lnTo>
                      <a:pt x="551" y="90"/>
                    </a:lnTo>
                    <a:lnTo>
                      <a:pt x="585" y="107"/>
                    </a:lnTo>
                    <a:lnTo>
                      <a:pt x="613" y="125"/>
                    </a:lnTo>
                    <a:lnTo>
                      <a:pt x="635" y="144"/>
                    </a:lnTo>
                    <a:lnTo>
                      <a:pt x="651" y="163"/>
                    </a:lnTo>
                    <a:lnTo>
                      <a:pt x="662" y="182"/>
                    </a:lnTo>
                    <a:lnTo>
                      <a:pt x="66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59" name="Group 323"/>
            <p:cNvGrpSpPr>
              <a:grpSpLocks/>
            </p:cNvGrpSpPr>
            <p:nvPr/>
          </p:nvGrpSpPr>
          <p:grpSpPr bwMode="auto">
            <a:xfrm>
              <a:off x="2506" y="2302"/>
              <a:ext cx="53" cy="102"/>
              <a:chOff x="2506" y="2167"/>
              <a:chExt cx="53" cy="102"/>
            </a:xfrm>
          </p:grpSpPr>
          <p:sp>
            <p:nvSpPr>
              <p:cNvPr id="193860" name="Freeform 324"/>
              <p:cNvSpPr>
                <a:spLocks/>
              </p:cNvSpPr>
              <p:nvPr/>
            </p:nvSpPr>
            <p:spPr bwMode="auto">
              <a:xfrm>
                <a:off x="2506" y="2167"/>
                <a:ext cx="53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1" y="4"/>
                  </a:cxn>
                  <a:cxn ang="0">
                    <a:pos x="32" y="9"/>
                  </a:cxn>
                  <a:cxn ang="0">
                    <a:pos x="41" y="16"/>
                  </a:cxn>
                  <a:cxn ang="0">
                    <a:pos x="60" y="35"/>
                  </a:cxn>
                  <a:cxn ang="0">
                    <a:pos x="74" y="60"/>
                  </a:cxn>
                  <a:cxn ang="0">
                    <a:pos x="88" y="90"/>
                  </a:cxn>
                  <a:cxn ang="0">
                    <a:pos x="97" y="125"/>
                  </a:cxn>
                  <a:cxn ang="0">
                    <a:pos x="104" y="163"/>
                  </a:cxn>
                  <a:cxn ang="0">
                    <a:pos x="105" y="203"/>
                  </a:cxn>
                  <a:cxn ang="0">
                    <a:pos x="0" y="203"/>
                  </a:cxn>
                  <a:cxn ang="0">
                    <a:pos x="0" y="0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4"/>
                    </a:lnTo>
                    <a:lnTo>
                      <a:pt x="32" y="9"/>
                    </a:lnTo>
                    <a:lnTo>
                      <a:pt x="41" y="16"/>
                    </a:lnTo>
                    <a:lnTo>
                      <a:pt x="60" y="35"/>
                    </a:lnTo>
                    <a:lnTo>
                      <a:pt x="74" y="60"/>
                    </a:lnTo>
                    <a:lnTo>
                      <a:pt x="88" y="90"/>
                    </a:lnTo>
                    <a:lnTo>
                      <a:pt x="97" y="125"/>
                    </a:lnTo>
                    <a:lnTo>
                      <a:pt x="104" y="163"/>
                    </a:lnTo>
                    <a:lnTo>
                      <a:pt x="10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61" name="Freeform 325"/>
              <p:cNvSpPr>
                <a:spLocks/>
              </p:cNvSpPr>
              <p:nvPr/>
            </p:nvSpPr>
            <p:spPr bwMode="auto">
              <a:xfrm>
                <a:off x="2506" y="2167"/>
                <a:ext cx="53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1" y="4"/>
                  </a:cxn>
                  <a:cxn ang="0">
                    <a:pos x="32" y="9"/>
                  </a:cxn>
                  <a:cxn ang="0">
                    <a:pos x="41" y="16"/>
                  </a:cxn>
                  <a:cxn ang="0">
                    <a:pos x="60" y="35"/>
                  </a:cxn>
                  <a:cxn ang="0">
                    <a:pos x="74" y="60"/>
                  </a:cxn>
                  <a:cxn ang="0">
                    <a:pos x="88" y="90"/>
                  </a:cxn>
                  <a:cxn ang="0">
                    <a:pos x="97" y="125"/>
                  </a:cxn>
                  <a:cxn ang="0">
                    <a:pos x="104" y="163"/>
                  </a:cxn>
                  <a:cxn ang="0">
                    <a:pos x="105" y="203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4"/>
                    </a:lnTo>
                    <a:lnTo>
                      <a:pt x="32" y="9"/>
                    </a:lnTo>
                    <a:lnTo>
                      <a:pt x="41" y="16"/>
                    </a:lnTo>
                    <a:lnTo>
                      <a:pt x="60" y="35"/>
                    </a:lnTo>
                    <a:lnTo>
                      <a:pt x="74" y="60"/>
                    </a:lnTo>
                    <a:lnTo>
                      <a:pt x="88" y="90"/>
                    </a:lnTo>
                    <a:lnTo>
                      <a:pt x="97" y="125"/>
                    </a:lnTo>
                    <a:lnTo>
                      <a:pt x="104" y="163"/>
                    </a:lnTo>
                    <a:lnTo>
                      <a:pt x="10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62" name="Group 326"/>
            <p:cNvGrpSpPr>
              <a:grpSpLocks/>
            </p:cNvGrpSpPr>
            <p:nvPr/>
          </p:nvGrpSpPr>
          <p:grpSpPr bwMode="auto">
            <a:xfrm>
              <a:off x="2506" y="2385"/>
              <a:ext cx="333" cy="112"/>
              <a:chOff x="2506" y="2250"/>
              <a:chExt cx="333" cy="112"/>
            </a:xfrm>
          </p:grpSpPr>
          <p:sp>
            <p:nvSpPr>
              <p:cNvPr id="193863" name="Freeform 327"/>
              <p:cNvSpPr>
                <a:spLocks/>
              </p:cNvSpPr>
              <p:nvPr/>
            </p:nvSpPr>
            <p:spPr bwMode="auto">
              <a:xfrm>
                <a:off x="2506" y="2250"/>
                <a:ext cx="333" cy="112"/>
              </a:xfrm>
              <a:custGeom>
                <a:avLst/>
                <a:gdLst/>
                <a:ahLst/>
                <a:cxnLst>
                  <a:cxn ang="0">
                    <a:pos x="665" y="0"/>
                  </a:cxn>
                  <a:cxn ang="0">
                    <a:pos x="662" y="22"/>
                  </a:cxn>
                  <a:cxn ang="0">
                    <a:pos x="651" y="45"/>
                  </a:cxn>
                  <a:cxn ang="0">
                    <a:pos x="635" y="66"/>
                  </a:cxn>
                  <a:cxn ang="0">
                    <a:pos x="613" y="87"/>
                  </a:cxn>
                  <a:cxn ang="0">
                    <a:pos x="585" y="106"/>
                  </a:cxn>
                  <a:cxn ang="0">
                    <a:pos x="551" y="126"/>
                  </a:cxn>
                  <a:cxn ang="0">
                    <a:pos x="513" y="143"/>
                  </a:cxn>
                  <a:cxn ang="0">
                    <a:pos x="471" y="159"/>
                  </a:cxn>
                  <a:cxn ang="0">
                    <a:pos x="424" y="173"/>
                  </a:cxn>
                  <a:cxn ang="0">
                    <a:pos x="373" y="185"/>
                  </a:cxn>
                  <a:cxn ang="0">
                    <a:pos x="317" y="197"/>
                  </a:cxn>
                  <a:cxn ang="0">
                    <a:pos x="259" y="206"/>
                  </a:cxn>
                  <a:cxn ang="0">
                    <a:pos x="198" y="213"/>
                  </a:cxn>
                  <a:cxn ang="0">
                    <a:pos x="135" y="218"/>
                  </a:cxn>
                  <a:cxn ang="0">
                    <a:pos x="69" y="222"/>
                  </a:cxn>
                  <a:cxn ang="0">
                    <a:pos x="0" y="224"/>
                  </a:cxn>
                  <a:cxn ang="0">
                    <a:pos x="0" y="0"/>
                  </a:cxn>
                  <a:cxn ang="0">
                    <a:pos x="665" y="0"/>
                  </a:cxn>
                </a:cxnLst>
                <a:rect l="0" t="0" r="r" b="b"/>
                <a:pathLst>
                  <a:path w="665" h="224">
                    <a:moveTo>
                      <a:pt x="665" y="0"/>
                    </a:moveTo>
                    <a:lnTo>
                      <a:pt x="662" y="22"/>
                    </a:lnTo>
                    <a:lnTo>
                      <a:pt x="651" y="45"/>
                    </a:lnTo>
                    <a:lnTo>
                      <a:pt x="635" y="66"/>
                    </a:lnTo>
                    <a:lnTo>
                      <a:pt x="613" y="87"/>
                    </a:lnTo>
                    <a:lnTo>
                      <a:pt x="585" y="106"/>
                    </a:lnTo>
                    <a:lnTo>
                      <a:pt x="551" y="126"/>
                    </a:lnTo>
                    <a:lnTo>
                      <a:pt x="513" y="143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5"/>
                    </a:lnTo>
                    <a:lnTo>
                      <a:pt x="317" y="197"/>
                    </a:lnTo>
                    <a:lnTo>
                      <a:pt x="259" y="206"/>
                    </a:lnTo>
                    <a:lnTo>
                      <a:pt x="198" y="213"/>
                    </a:lnTo>
                    <a:lnTo>
                      <a:pt x="135" y="218"/>
                    </a:lnTo>
                    <a:lnTo>
                      <a:pt x="69" y="222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64" name="Freeform 328"/>
              <p:cNvSpPr>
                <a:spLocks/>
              </p:cNvSpPr>
              <p:nvPr/>
            </p:nvSpPr>
            <p:spPr bwMode="auto">
              <a:xfrm>
                <a:off x="2506" y="2250"/>
                <a:ext cx="333" cy="112"/>
              </a:xfrm>
              <a:custGeom>
                <a:avLst/>
                <a:gdLst/>
                <a:ahLst/>
                <a:cxnLst>
                  <a:cxn ang="0">
                    <a:pos x="665" y="0"/>
                  </a:cxn>
                  <a:cxn ang="0">
                    <a:pos x="662" y="22"/>
                  </a:cxn>
                  <a:cxn ang="0">
                    <a:pos x="651" y="45"/>
                  </a:cxn>
                  <a:cxn ang="0">
                    <a:pos x="635" y="66"/>
                  </a:cxn>
                  <a:cxn ang="0">
                    <a:pos x="613" y="87"/>
                  </a:cxn>
                  <a:cxn ang="0">
                    <a:pos x="585" y="106"/>
                  </a:cxn>
                  <a:cxn ang="0">
                    <a:pos x="551" y="126"/>
                  </a:cxn>
                  <a:cxn ang="0">
                    <a:pos x="513" y="143"/>
                  </a:cxn>
                  <a:cxn ang="0">
                    <a:pos x="471" y="159"/>
                  </a:cxn>
                  <a:cxn ang="0">
                    <a:pos x="424" y="173"/>
                  </a:cxn>
                  <a:cxn ang="0">
                    <a:pos x="373" y="185"/>
                  </a:cxn>
                  <a:cxn ang="0">
                    <a:pos x="317" y="197"/>
                  </a:cxn>
                  <a:cxn ang="0">
                    <a:pos x="259" y="206"/>
                  </a:cxn>
                  <a:cxn ang="0">
                    <a:pos x="198" y="213"/>
                  </a:cxn>
                  <a:cxn ang="0">
                    <a:pos x="135" y="218"/>
                  </a:cxn>
                  <a:cxn ang="0">
                    <a:pos x="69" y="222"/>
                  </a:cxn>
                  <a:cxn ang="0">
                    <a:pos x="0" y="224"/>
                  </a:cxn>
                </a:cxnLst>
                <a:rect l="0" t="0" r="r" b="b"/>
                <a:pathLst>
                  <a:path w="665" h="224">
                    <a:moveTo>
                      <a:pt x="665" y="0"/>
                    </a:moveTo>
                    <a:lnTo>
                      <a:pt x="662" y="22"/>
                    </a:lnTo>
                    <a:lnTo>
                      <a:pt x="651" y="45"/>
                    </a:lnTo>
                    <a:lnTo>
                      <a:pt x="635" y="66"/>
                    </a:lnTo>
                    <a:lnTo>
                      <a:pt x="613" y="87"/>
                    </a:lnTo>
                    <a:lnTo>
                      <a:pt x="585" y="106"/>
                    </a:lnTo>
                    <a:lnTo>
                      <a:pt x="551" y="126"/>
                    </a:lnTo>
                    <a:lnTo>
                      <a:pt x="513" y="143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5"/>
                    </a:lnTo>
                    <a:lnTo>
                      <a:pt x="317" y="197"/>
                    </a:lnTo>
                    <a:lnTo>
                      <a:pt x="259" y="206"/>
                    </a:lnTo>
                    <a:lnTo>
                      <a:pt x="198" y="213"/>
                    </a:lnTo>
                    <a:lnTo>
                      <a:pt x="135" y="218"/>
                    </a:lnTo>
                    <a:lnTo>
                      <a:pt x="69" y="222"/>
                    </a:lnTo>
                    <a:lnTo>
                      <a:pt x="0" y="22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65" name="Group 329"/>
            <p:cNvGrpSpPr>
              <a:grpSpLocks/>
            </p:cNvGrpSpPr>
            <p:nvPr/>
          </p:nvGrpSpPr>
          <p:grpSpPr bwMode="auto">
            <a:xfrm>
              <a:off x="2506" y="2389"/>
              <a:ext cx="53" cy="101"/>
              <a:chOff x="2506" y="2254"/>
              <a:chExt cx="53" cy="101"/>
            </a:xfrm>
          </p:grpSpPr>
          <p:sp>
            <p:nvSpPr>
              <p:cNvPr id="193866" name="Freeform 330"/>
              <p:cNvSpPr>
                <a:spLocks/>
              </p:cNvSpPr>
              <p:nvPr/>
            </p:nvSpPr>
            <p:spPr bwMode="auto">
              <a:xfrm>
                <a:off x="2506" y="2254"/>
                <a:ext cx="53" cy="101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4" y="40"/>
                  </a:cxn>
                  <a:cxn ang="0">
                    <a:pos x="97" y="78"/>
                  </a:cxn>
                  <a:cxn ang="0">
                    <a:pos x="88" y="113"/>
                  </a:cxn>
                  <a:cxn ang="0">
                    <a:pos x="74" y="143"/>
                  </a:cxn>
                  <a:cxn ang="0">
                    <a:pos x="60" y="168"/>
                  </a:cxn>
                  <a:cxn ang="0">
                    <a:pos x="41" y="187"/>
                  </a:cxn>
                  <a:cxn ang="0">
                    <a:pos x="32" y="194"/>
                  </a:cxn>
                  <a:cxn ang="0">
                    <a:pos x="21" y="199"/>
                  </a:cxn>
                  <a:cxn ang="0">
                    <a:pos x="11" y="201"/>
                  </a:cxn>
                  <a:cxn ang="0">
                    <a:pos x="0" y="203"/>
                  </a:cxn>
                  <a:cxn ang="0">
                    <a:pos x="0" y="0"/>
                  </a:cxn>
                  <a:cxn ang="0">
                    <a:pos x="105" y="0"/>
                  </a:cxn>
                </a:cxnLst>
                <a:rect l="0" t="0" r="r" b="b"/>
                <a:pathLst>
                  <a:path w="105" h="203">
                    <a:moveTo>
                      <a:pt x="105" y="0"/>
                    </a:moveTo>
                    <a:lnTo>
                      <a:pt x="104" y="40"/>
                    </a:lnTo>
                    <a:lnTo>
                      <a:pt x="97" y="78"/>
                    </a:lnTo>
                    <a:lnTo>
                      <a:pt x="88" y="113"/>
                    </a:lnTo>
                    <a:lnTo>
                      <a:pt x="74" y="143"/>
                    </a:lnTo>
                    <a:lnTo>
                      <a:pt x="60" y="168"/>
                    </a:lnTo>
                    <a:lnTo>
                      <a:pt x="41" y="187"/>
                    </a:lnTo>
                    <a:lnTo>
                      <a:pt x="32" y="194"/>
                    </a:lnTo>
                    <a:lnTo>
                      <a:pt x="21" y="199"/>
                    </a:lnTo>
                    <a:lnTo>
                      <a:pt x="11" y="201"/>
                    </a:lnTo>
                    <a:lnTo>
                      <a:pt x="0" y="203"/>
                    </a:lnTo>
                    <a:lnTo>
                      <a:pt x="0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67" name="Freeform 331"/>
              <p:cNvSpPr>
                <a:spLocks/>
              </p:cNvSpPr>
              <p:nvPr/>
            </p:nvSpPr>
            <p:spPr bwMode="auto">
              <a:xfrm>
                <a:off x="2506" y="2254"/>
                <a:ext cx="53" cy="101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4" y="40"/>
                  </a:cxn>
                  <a:cxn ang="0">
                    <a:pos x="97" y="78"/>
                  </a:cxn>
                  <a:cxn ang="0">
                    <a:pos x="88" y="113"/>
                  </a:cxn>
                  <a:cxn ang="0">
                    <a:pos x="74" y="143"/>
                  </a:cxn>
                  <a:cxn ang="0">
                    <a:pos x="60" y="168"/>
                  </a:cxn>
                  <a:cxn ang="0">
                    <a:pos x="41" y="187"/>
                  </a:cxn>
                  <a:cxn ang="0">
                    <a:pos x="32" y="194"/>
                  </a:cxn>
                  <a:cxn ang="0">
                    <a:pos x="21" y="199"/>
                  </a:cxn>
                  <a:cxn ang="0">
                    <a:pos x="11" y="201"/>
                  </a:cxn>
                  <a:cxn ang="0">
                    <a:pos x="0" y="203"/>
                  </a:cxn>
                </a:cxnLst>
                <a:rect l="0" t="0" r="r" b="b"/>
                <a:pathLst>
                  <a:path w="105" h="203">
                    <a:moveTo>
                      <a:pt x="105" y="0"/>
                    </a:moveTo>
                    <a:lnTo>
                      <a:pt x="104" y="40"/>
                    </a:lnTo>
                    <a:lnTo>
                      <a:pt x="97" y="78"/>
                    </a:lnTo>
                    <a:lnTo>
                      <a:pt x="88" y="113"/>
                    </a:lnTo>
                    <a:lnTo>
                      <a:pt x="74" y="143"/>
                    </a:lnTo>
                    <a:lnTo>
                      <a:pt x="60" y="168"/>
                    </a:lnTo>
                    <a:lnTo>
                      <a:pt x="41" y="187"/>
                    </a:lnTo>
                    <a:lnTo>
                      <a:pt x="32" y="194"/>
                    </a:lnTo>
                    <a:lnTo>
                      <a:pt x="21" y="199"/>
                    </a:lnTo>
                    <a:lnTo>
                      <a:pt x="11" y="201"/>
                    </a:lnTo>
                    <a:lnTo>
                      <a:pt x="0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68" name="Oval 332"/>
            <p:cNvSpPr>
              <a:spLocks noChangeArrowheads="1"/>
            </p:cNvSpPr>
            <p:nvPr/>
          </p:nvSpPr>
          <p:spPr bwMode="auto">
            <a:xfrm>
              <a:off x="2510" y="2367"/>
              <a:ext cx="36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69" name="Oval 333"/>
            <p:cNvSpPr>
              <a:spLocks noChangeArrowheads="1"/>
            </p:cNvSpPr>
            <p:nvPr/>
          </p:nvSpPr>
          <p:spPr bwMode="auto">
            <a:xfrm>
              <a:off x="2461" y="2272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70" name="Oval 334"/>
            <p:cNvSpPr>
              <a:spLocks noChangeArrowheads="1"/>
            </p:cNvSpPr>
            <p:nvPr/>
          </p:nvSpPr>
          <p:spPr bwMode="auto">
            <a:xfrm>
              <a:off x="2461" y="2468"/>
              <a:ext cx="43" cy="3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71" name="Line 335"/>
            <p:cNvSpPr>
              <a:spLocks noChangeShapeType="1"/>
            </p:cNvSpPr>
            <p:nvPr/>
          </p:nvSpPr>
          <p:spPr bwMode="auto">
            <a:xfrm>
              <a:off x="1901" y="2080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72" name="Line 336"/>
            <p:cNvSpPr>
              <a:spLocks noChangeShapeType="1"/>
            </p:cNvSpPr>
            <p:nvPr/>
          </p:nvSpPr>
          <p:spPr bwMode="auto">
            <a:xfrm>
              <a:off x="1901" y="2305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73" name="Line 337"/>
            <p:cNvSpPr>
              <a:spLocks noChangeShapeType="1"/>
            </p:cNvSpPr>
            <p:nvPr/>
          </p:nvSpPr>
          <p:spPr bwMode="auto">
            <a:xfrm>
              <a:off x="1897" y="2083"/>
              <a:ext cx="1" cy="2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874" name="Group 338"/>
            <p:cNvGrpSpPr>
              <a:grpSpLocks/>
            </p:cNvGrpSpPr>
            <p:nvPr/>
          </p:nvGrpSpPr>
          <p:grpSpPr bwMode="auto">
            <a:xfrm>
              <a:off x="2128" y="2084"/>
              <a:ext cx="109" cy="120"/>
              <a:chOff x="2128" y="1949"/>
              <a:chExt cx="109" cy="120"/>
            </a:xfrm>
          </p:grpSpPr>
          <p:sp>
            <p:nvSpPr>
              <p:cNvPr id="193875" name="Freeform 339"/>
              <p:cNvSpPr>
                <a:spLocks/>
              </p:cNvSpPr>
              <p:nvPr/>
            </p:nvSpPr>
            <p:spPr bwMode="auto">
              <a:xfrm>
                <a:off x="2128" y="1949"/>
                <a:ext cx="109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1"/>
                  </a:cxn>
                  <a:cxn ang="0">
                    <a:pos x="43" y="5"/>
                  </a:cxn>
                  <a:cxn ang="0">
                    <a:pos x="64" y="10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0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0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1" y="190"/>
                  </a:cxn>
                  <a:cxn ang="0">
                    <a:pos x="215" y="215"/>
                  </a:cxn>
                  <a:cxn ang="0">
                    <a:pos x="217" y="239"/>
                  </a:cxn>
                  <a:cxn ang="0">
                    <a:pos x="0" y="239"/>
                  </a:cxn>
                  <a:cxn ang="0">
                    <a:pos x="0" y="0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2" y="1"/>
                    </a:lnTo>
                    <a:lnTo>
                      <a:pt x="43" y="5"/>
                    </a:lnTo>
                    <a:lnTo>
                      <a:pt x="64" y="10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0"/>
                    </a:lnTo>
                    <a:lnTo>
                      <a:pt x="215" y="215"/>
                    </a:lnTo>
                    <a:lnTo>
                      <a:pt x="217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76" name="Freeform 340"/>
              <p:cNvSpPr>
                <a:spLocks/>
              </p:cNvSpPr>
              <p:nvPr/>
            </p:nvSpPr>
            <p:spPr bwMode="auto">
              <a:xfrm>
                <a:off x="2128" y="1949"/>
                <a:ext cx="109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1"/>
                  </a:cxn>
                  <a:cxn ang="0">
                    <a:pos x="43" y="5"/>
                  </a:cxn>
                  <a:cxn ang="0">
                    <a:pos x="64" y="10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0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0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1" y="190"/>
                  </a:cxn>
                  <a:cxn ang="0">
                    <a:pos x="215" y="215"/>
                  </a:cxn>
                  <a:cxn ang="0">
                    <a:pos x="217" y="239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2" y="1"/>
                    </a:lnTo>
                    <a:lnTo>
                      <a:pt x="43" y="5"/>
                    </a:lnTo>
                    <a:lnTo>
                      <a:pt x="64" y="10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0"/>
                    </a:lnTo>
                    <a:lnTo>
                      <a:pt x="215" y="215"/>
                    </a:lnTo>
                    <a:lnTo>
                      <a:pt x="217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77" name="Group 341"/>
            <p:cNvGrpSpPr>
              <a:grpSpLocks/>
            </p:cNvGrpSpPr>
            <p:nvPr/>
          </p:nvGrpSpPr>
          <p:grpSpPr bwMode="auto">
            <a:xfrm>
              <a:off x="2128" y="2196"/>
              <a:ext cx="109" cy="120"/>
              <a:chOff x="2128" y="2061"/>
              <a:chExt cx="109" cy="120"/>
            </a:xfrm>
          </p:grpSpPr>
          <p:sp>
            <p:nvSpPr>
              <p:cNvPr id="193878" name="Freeform 342"/>
              <p:cNvSpPr>
                <a:spLocks/>
              </p:cNvSpPr>
              <p:nvPr/>
            </p:nvSpPr>
            <p:spPr bwMode="auto">
              <a:xfrm>
                <a:off x="2128" y="2061"/>
                <a:ext cx="109" cy="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4"/>
                  </a:cxn>
                  <a:cxn ang="0">
                    <a:pos x="211" y="49"/>
                  </a:cxn>
                  <a:cxn ang="0">
                    <a:pos x="206" y="71"/>
                  </a:cxn>
                  <a:cxn ang="0">
                    <a:pos x="199" y="94"/>
                  </a:cxn>
                  <a:cxn ang="0">
                    <a:pos x="190" y="113"/>
                  </a:cxn>
                  <a:cxn ang="0">
                    <a:pos x="180" y="134"/>
                  </a:cxn>
                  <a:cxn ang="0">
                    <a:pos x="154" y="169"/>
                  </a:cxn>
                  <a:cxn ang="0">
                    <a:pos x="138" y="185"/>
                  </a:cxn>
                  <a:cxn ang="0">
                    <a:pos x="120" y="199"/>
                  </a:cxn>
                  <a:cxn ang="0">
                    <a:pos x="103" y="211"/>
                  </a:cxn>
                  <a:cxn ang="0">
                    <a:pos x="84" y="220"/>
                  </a:cxn>
                  <a:cxn ang="0">
                    <a:pos x="64" y="229"/>
                  </a:cxn>
                  <a:cxn ang="0">
                    <a:pos x="43" y="234"/>
                  </a:cxn>
                  <a:cxn ang="0">
                    <a:pos x="22" y="238"/>
                  </a:cxn>
                  <a:cxn ang="0">
                    <a:pos x="0" y="239"/>
                  </a:cxn>
                  <a:cxn ang="0">
                    <a:pos x="0" y="0"/>
                  </a:cxn>
                  <a:cxn ang="0">
                    <a:pos x="217" y="0"/>
                  </a:cxn>
                </a:cxnLst>
                <a:rect l="0" t="0" r="r" b="b"/>
                <a:pathLst>
                  <a:path w="217" h="239">
                    <a:moveTo>
                      <a:pt x="217" y="0"/>
                    </a:moveTo>
                    <a:lnTo>
                      <a:pt x="215" y="24"/>
                    </a:lnTo>
                    <a:lnTo>
                      <a:pt x="211" y="49"/>
                    </a:lnTo>
                    <a:lnTo>
                      <a:pt x="206" y="71"/>
                    </a:lnTo>
                    <a:lnTo>
                      <a:pt x="199" y="94"/>
                    </a:lnTo>
                    <a:lnTo>
                      <a:pt x="190" y="113"/>
                    </a:lnTo>
                    <a:lnTo>
                      <a:pt x="180" y="134"/>
                    </a:lnTo>
                    <a:lnTo>
                      <a:pt x="154" y="169"/>
                    </a:lnTo>
                    <a:lnTo>
                      <a:pt x="138" y="185"/>
                    </a:lnTo>
                    <a:lnTo>
                      <a:pt x="120" y="199"/>
                    </a:lnTo>
                    <a:lnTo>
                      <a:pt x="103" y="211"/>
                    </a:lnTo>
                    <a:lnTo>
                      <a:pt x="84" y="220"/>
                    </a:lnTo>
                    <a:lnTo>
                      <a:pt x="64" y="229"/>
                    </a:lnTo>
                    <a:lnTo>
                      <a:pt x="43" y="234"/>
                    </a:lnTo>
                    <a:lnTo>
                      <a:pt x="22" y="238"/>
                    </a:lnTo>
                    <a:lnTo>
                      <a:pt x="0" y="239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79" name="Freeform 343"/>
              <p:cNvSpPr>
                <a:spLocks/>
              </p:cNvSpPr>
              <p:nvPr/>
            </p:nvSpPr>
            <p:spPr bwMode="auto">
              <a:xfrm>
                <a:off x="2128" y="2061"/>
                <a:ext cx="109" cy="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4"/>
                  </a:cxn>
                  <a:cxn ang="0">
                    <a:pos x="211" y="49"/>
                  </a:cxn>
                  <a:cxn ang="0">
                    <a:pos x="206" y="71"/>
                  </a:cxn>
                  <a:cxn ang="0">
                    <a:pos x="199" y="94"/>
                  </a:cxn>
                  <a:cxn ang="0">
                    <a:pos x="190" y="113"/>
                  </a:cxn>
                  <a:cxn ang="0">
                    <a:pos x="180" y="134"/>
                  </a:cxn>
                  <a:cxn ang="0">
                    <a:pos x="154" y="169"/>
                  </a:cxn>
                  <a:cxn ang="0">
                    <a:pos x="138" y="185"/>
                  </a:cxn>
                  <a:cxn ang="0">
                    <a:pos x="120" y="199"/>
                  </a:cxn>
                  <a:cxn ang="0">
                    <a:pos x="103" y="211"/>
                  </a:cxn>
                  <a:cxn ang="0">
                    <a:pos x="84" y="220"/>
                  </a:cxn>
                  <a:cxn ang="0">
                    <a:pos x="64" y="229"/>
                  </a:cxn>
                  <a:cxn ang="0">
                    <a:pos x="43" y="234"/>
                  </a:cxn>
                  <a:cxn ang="0">
                    <a:pos x="22" y="238"/>
                  </a:cxn>
                  <a:cxn ang="0">
                    <a:pos x="0" y="239"/>
                  </a:cxn>
                </a:cxnLst>
                <a:rect l="0" t="0" r="r" b="b"/>
                <a:pathLst>
                  <a:path w="217" h="239">
                    <a:moveTo>
                      <a:pt x="217" y="0"/>
                    </a:moveTo>
                    <a:lnTo>
                      <a:pt x="215" y="24"/>
                    </a:lnTo>
                    <a:lnTo>
                      <a:pt x="211" y="49"/>
                    </a:lnTo>
                    <a:lnTo>
                      <a:pt x="206" y="71"/>
                    </a:lnTo>
                    <a:lnTo>
                      <a:pt x="199" y="94"/>
                    </a:lnTo>
                    <a:lnTo>
                      <a:pt x="190" y="113"/>
                    </a:lnTo>
                    <a:lnTo>
                      <a:pt x="180" y="134"/>
                    </a:lnTo>
                    <a:lnTo>
                      <a:pt x="154" y="169"/>
                    </a:lnTo>
                    <a:lnTo>
                      <a:pt x="138" y="185"/>
                    </a:lnTo>
                    <a:lnTo>
                      <a:pt x="120" y="199"/>
                    </a:lnTo>
                    <a:lnTo>
                      <a:pt x="103" y="211"/>
                    </a:lnTo>
                    <a:lnTo>
                      <a:pt x="84" y="220"/>
                    </a:lnTo>
                    <a:lnTo>
                      <a:pt x="64" y="229"/>
                    </a:lnTo>
                    <a:lnTo>
                      <a:pt x="43" y="234"/>
                    </a:lnTo>
                    <a:lnTo>
                      <a:pt x="22" y="238"/>
                    </a:lnTo>
                    <a:lnTo>
                      <a:pt x="0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80" name="Oval 344"/>
            <p:cNvSpPr>
              <a:spLocks noChangeArrowheads="1"/>
            </p:cNvSpPr>
            <p:nvPr/>
          </p:nvSpPr>
          <p:spPr bwMode="auto">
            <a:xfrm>
              <a:off x="2237" y="2178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81" name="Line 345"/>
            <p:cNvSpPr>
              <a:spLocks noChangeShapeType="1"/>
            </p:cNvSpPr>
            <p:nvPr/>
          </p:nvSpPr>
          <p:spPr bwMode="auto">
            <a:xfrm>
              <a:off x="1341" y="2269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82" name="Line 346"/>
            <p:cNvSpPr>
              <a:spLocks noChangeShapeType="1"/>
            </p:cNvSpPr>
            <p:nvPr/>
          </p:nvSpPr>
          <p:spPr bwMode="auto">
            <a:xfrm>
              <a:off x="1341" y="2502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83" name="Line 347"/>
            <p:cNvSpPr>
              <a:spLocks noChangeShapeType="1"/>
            </p:cNvSpPr>
            <p:nvPr/>
          </p:nvSpPr>
          <p:spPr bwMode="auto">
            <a:xfrm>
              <a:off x="1338" y="2272"/>
              <a:ext cx="1" cy="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884" name="Group 348"/>
            <p:cNvGrpSpPr>
              <a:grpSpLocks/>
            </p:cNvGrpSpPr>
            <p:nvPr/>
          </p:nvGrpSpPr>
          <p:grpSpPr bwMode="auto">
            <a:xfrm>
              <a:off x="1568" y="2273"/>
              <a:ext cx="109" cy="120"/>
              <a:chOff x="1568" y="2138"/>
              <a:chExt cx="109" cy="120"/>
            </a:xfrm>
          </p:grpSpPr>
          <p:sp>
            <p:nvSpPr>
              <p:cNvPr id="193885" name="Freeform 349"/>
              <p:cNvSpPr>
                <a:spLocks/>
              </p:cNvSpPr>
              <p:nvPr/>
            </p:nvSpPr>
            <p:spPr bwMode="auto">
              <a:xfrm>
                <a:off x="1568" y="2138"/>
                <a:ext cx="109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"/>
                  </a:cxn>
                  <a:cxn ang="0">
                    <a:pos x="44" y="5"/>
                  </a:cxn>
                  <a:cxn ang="0">
                    <a:pos x="65" y="10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1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1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2" y="190"/>
                  </a:cxn>
                  <a:cxn ang="0">
                    <a:pos x="215" y="215"/>
                  </a:cxn>
                  <a:cxn ang="0">
                    <a:pos x="217" y="239"/>
                  </a:cxn>
                  <a:cxn ang="0">
                    <a:pos x="0" y="239"/>
                  </a:cxn>
                  <a:cxn ang="0">
                    <a:pos x="0" y="0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3" y="1"/>
                    </a:lnTo>
                    <a:lnTo>
                      <a:pt x="44" y="5"/>
                    </a:lnTo>
                    <a:lnTo>
                      <a:pt x="65" y="10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1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1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2" y="190"/>
                    </a:lnTo>
                    <a:lnTo>
                      <a:pt x="215" y="215"/>
                    </a:lnTo>
                    <a:lnTo>
                      <a:pt x="217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86" name="Freeform 350"/>
              <p:cNvSpPr>
                <a:spLocks/>
              </p:cNvSpPr>
              <p:nvPr/>
            </p:nvSpPr>
            <p:spPr bwMode="auto">
              <a:xfrm>
                <a:off x="1568" y="2138"/>
                <a:ext cx="109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"/>
                  </a:cxn>
                  <a:cxn ang="0">
                    <a:pos x="44" y="5"/>
                  </a:cxn>
                  <a:cxn ang="0">
                    <a:pos x="65" y="10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1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1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2" y="190"/>
                  </a:cxn>
                  <a:cxn ang="0">
                    <a:pos x="215" y="215"/>
                  </a:cxn>
                  <a:cxn ang="0">
                    <a:pos x="217" y="239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3" y="1"/>
                    </a:lnTo>
                    <a:lnTo>
                      <a:pt x="44" y="5"/>
                    </a:lnTo>
                    <a:lnTo>
                      <a:pt x="65" y="10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1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1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2" y="190"/>
                    </a:lnTo>
                    <a:lnTo>
                      <a:pt x="215" y="215"/>
                    </a:lnTo>
                    <a:lnTo>
                      <a:pt x="217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87" name="Group 351"/>
            <p:cNvGrpSpPr>
              <a:grpSpLocks/>
            </p:cNvGrpSpPr>
            <p:nvPr/>
          </p:nvGrpSpPr>
          <p:grpSpPr bwMode="auto">
            <a:xfrm>
              <a:off x="1568" y="2385"/>
              <a:ext cx="109" cy="120"/>
              <a:chOff x="1568" y="2250"/>
              <a:chExt cx="109" cy="120"/>
            </a:xfrm>
          </p:grpSpPr>
          <p:sp>
            <p:nvSpPr>
              <p:cNvPr id="193888" name="Freeform 352"/>
              <p:cNvSpPr>
                <a:spLocks/>
              </p:cNvSpPr>
              <p:nvPr/>
            </p:nvSpPr>
            <p:spPr bwMode="auto">
              <a:xfrm>
                <a:off x="1568" y="2250"/>
                <a:ext cx="109" cy="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4"/>
                  </a:cxn>
                  <a:cxn ang="0">
                    <a:pos x="212" y="49"/>
                  </a:cxn>
                  <a:cxn ang="0">
                    <a:pos x="206" y="71"/>
                  </a:cxn>
                  <a:cxn ang="0">
                    <a:pos x="199" y="94"/>
                  </a:cxn>
                  <a:cxn ang="0">
                    <a:pos x="191" y="113"/>
                  </a:cxn>
                  <a:cxn ang="0">
                    <a:pos x="180" y="134"/>
                  </a:cxn>
                  <a:cxn ang="0">
                    <a:pos x="154" y="169"/>
                  </a:cxn>
                  <a:cxn ang="0">
                    <a:pos x="138" y="185"/>
                  </a:cxn>
                  <a:cxn ang="0">
                    <a:pos x="121" y="199"/>
                  </a:cxn>
                  <a:cxn ang="0">
                    <a:pos x="103" y="211"/>
                  </a:cxn>
                  <a:cxn ang="0">
                    <a:pos x="84" y="220"/>
                  </a:cxn>
                  <a:cxn ang="0">
                    <a:pos x="65" y="229"/>
                  </a:cxn>
                  <a:cxn ang="0">
                    <a:pos x="44" y="234"/>
                  </a:cxn>
                  <a:cxn ang="0">
                    <a:pos x="23" y="238"/>
                  </a:cxn>
                  <a:cxn ang="0">
                    <a:pos x="0" y="239"/>
                  </a:cxn>
                  <a:cxn ang="0">
                    <a:pos x="0" y="0"/>
                  </a:cxn>
                  <a:cxn ang="0">
                    <a:pos x="217" y="0"/>
                  </a:cxn>
                </a:cxnLst>
                <a:rect l="0" t="0" r="r" b="b"/>
                <a:pathLst>
                  <a:path w="217" h="239">
                    <a:moveTo>
                      <a:pt x="217" y="0"/>
                    </a:moveTo>
                    <a:lnTo>
                      <a:pt x="215" y="24"/>
                    </a:lnTo>
                    <a:lnTo>
                      <a:pt x="212" y="49"/>
                    </a:lnTo>
                    <a:lnTo>
                      <a:pt x="206" y="71"/>
                    </a:lnTo>
                    <a:lnTo>
                      <a:pt x="199" y="94"/>
                    </a:lnTo>
                    <a:lnTo>
                      <a:pt x="191" y="113"/>
                    </a:lnTo>
                    <a:lnTo>
                      <a:pt x="180" y="134"/>
                    </a:lnTo>
                    <a:lnTo>
                      <a:pt x="154" y="169"/>
                    </a:lnTo>
                    <a:lnTo>
                      <a:pt x="138" y="185"/>
                    </a:lnTo>
                    <a:lnTo>
                      <a:pt x="121" y="199"/>
                    </a:lnTo>
                    <a:lnTo>
                      <a:pt x="103" y="211"/>
                    </a:lnTo>
                    <a:lnTo>
                      <a:pt x="84" y="220"/>
                    </a:lnTo>
                    <a:lnTo>
                      <a:pt x="65" y="229"/>
                    </a:lnTo>
                    <a:lnTo>
                      <a:pt x="44" y="234"/>
                    </a:lnTo>
                    <a:lnTo>
                      <a:pt x="23" y="238"/>
                    </a:lnTo>
                    <a:lnTo>
                      <a:pt x="0" y="239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89" name="Freeform 353"/>
              <p:cNvSpPr>
                <a:spLocks/>
              </p:cNvSpPr>
              <p:nvPr/>
            </p:nvSpPr>
            <p:spPr bwMode="auto">
              <a:xfrm>
                <a:off x="1568" y="2250"/>
                <a:ext cx="109" cy="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4"/>
                  </a:cxn>
                  <a:cxn ang="0">
                    <a:pos x="212" y="49"/>
                  </a:cxn>
                  <a:cxn ang="0">
                    <a:pos x="206" y="71"/>
                  </a:cxn>
                  <a:cxn ang="0">
                    <a:pos x="199" y="94"/>
                  </a:cxn>
                  <a:cxn ang="0">
                    <a:pos x="191" y="113"/>
                  </a:cxn>
                  <a:cxn ang="0">
                    <a:pos x="180" y="134"/>
                  </a:cxn>
                  <a:cxn ang="0">
                    <a:pos x="154" y="169"/>
                  </a:cxn>
                  <a:cxn ang="0">
                    <a:pos x="138" y="185"/>
                  </a:cxn>
                  <a:cxn ang="0">
                    <a:pos x="121" y="199"/>
                  </a:cxn>
                  <a:cxn ang="0">
                    <a:pos x="103" y="211"/>
                  </a:cxn>
                  <a:cxn ang="0">
                    <a:pos x="84" y="220"/>
                  </a:cxn>
                  <a:cxn ang="0">
                    <a:pos x="65" y="229"/>
                  </a:cxn>
                  <a:cxn ang="0">
                    <a:pos x="44" y="234"/>
                  </a:cxn>
                  <a:cxn ang="0">
                    <a:pos x="23" y="238"/>
                  </a:cxn>
                  <a:cxn ang="0">
                    <a:pos x="0" y="239"/>
                  </a:cxn>
                </a:cxnLst>
                <a:rect l="0" t="0" r="r" b="b"/>
                <a:pathLst>
                  <a:path w="217" h="239">
                    <a:moveTo>
                      <a:pt x="217" y="0"/>
                    </a:moveTo>
                    <a:lnTo>
                      <a:pt x="215" y="24"/>
                    </a:lnTo>
                    <a:lnTo>
                      <a:pt x="212" y="49"/>
                    </a:lnTo>
                    <a:lnTo>
                      <a:pt x="206" y="71"/>
                    </a:lnTo>
                    <a:lnTo>
                      <a:pt x="199" y="94"/>
                    </a:lnTo>
                    <a:lnTo>
                      <a:pt x="191" y="113"/>
                    </a:lnTo>
                    <a:lnTo>
                      <a:pt x="180" y="134"/>
                    </a:lnTo>
                    <a:lnTo>
                      <a:pt x="154" y="169"/>
                    </a:lnTo>
                    <a:lnTo>
                      <a:pt x="138" y="185"/>
                    </a:lnTo>
                    <a:lnTo>
                      <a:pt x="121" y="199"/>
                    </a:lnTo>
                    <a:lnTo>
                      <a:pt x="103" y="211"/>
                    </a:lnTo>
                    <a:lnTo>
                      <a:pt x="84" y="220"/>
                    </a:lnTo>
                    <a:lnTo>
                      <a:pt x="65" y="229"/>
                    </a:lnTo>
                    <a:lnTo>
                      <a:pt x="44" y="234"/>
                    </a:lnTo>
                    <a:lnTo>
                      <a:pt x="23" y="238"/>
                    </a:lnTo>
                    <a:lnTo>
                      <a:pt x="0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90" name="Oval 354"/>
            <p:cNvSpPr>
              <a:spLocks noChangeArrowheads="1"/>
            </p:cNvSpPr>
            <p:nvPr/>
          </p:nvSpPr>
          <p:spPr bwMode="auto">
            <a:xfrm>
              <a:off x="1677" y="2367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1" name="Line 355"/>
            <p:cNvSpPr>
              <a:spLocks noChangeShapeType="1"/>
            </p:cNvSpPr>
            <p:nvPr/>
          </p:nvSpPr>
          <p:spPr bwMode="auto">
            <a:xfrm>
              <a:off x="2832" y="2385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2" name="Line 356"/>
            <p:cNvSpPr>
              <a:spLocks noChangeShapeType="1"/>
            </p:cNvSpPr>
            <p:nvPr/>
          </p:nvSpPr>
          <p:spPr bwMode="auto">
            <a:xfrm>
              <a:off x="2370" y="2291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3" name="Line 357"/>
            <p:cNvSpPr>
              <a:spLocks noChangeShapeType="1"/>
            </p:cNvSpPr>
            <p:nvPr/>
          </p:nvSpPr>
          <p:spPr bwMode="auto">
            <a:xfrm>
              <a:off x="2272" y="2196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4" name="Line 358"/>
            <p:cNvSpPr>
              <a:spLocks noChangeShapeType="1"/>
            </p:cNvSpPr>
            <p:nvPr/>
          </p:nvSpPr>
          <p:spPr bwMode="auto">
            <a:xfrm>
              <a:off x="2366" y="2200"/>
              <a:ext cx="1" cy="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5" name="Line 359"/>
            <p:cNvSpPr>
              <a:spLocks noChangeShapeType="1"/>
            </p:cNvSpPr>
            <p:nvPr/>
          </p:nvSpPr>
          <p:spPr bwMode="auto">
            <a:xfrm>
              <a:off x="2370" y="2480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6" name="Line 360"/>
            <p:cNvSpPr>
              <a:spLocks noChangeShapeType="1"/>
            </p:cNvSpPr>
            <p:nvPr/>
          </p:nvSpPr>
          <p:spPr bwMode="auto">
            <a:xfrm>
              <a:off x="2366" y="2483"/>
              <a:ext cx="1" cy="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7" name="Line 361"/>
            <p:cNvSpPr>
              <a:spLocks noChangeShapeType="1"/>
            </p:cNvSpPr>
            <p:nvPr/>
          </p:nvSpPr>
          <p:spPr bwMode="auto">
            <a:xfrm>
              <a:off x="1250" y="2574"/>
              <a:ext cx="111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8" name="Rectangle 362"/>
            <p:cNvSpPr>
              <a:spLocks noChangeArrowheads="1"/>
            </p:cNvSpPr>
            <p:nvPr/>
          </p:nvSpPr>
          <p:spPr bwMode="auto">
            <a:xfrm>
              <a:off x="1100" y="2531"/>
              <a:ext cx="175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9" name="Rectangle 363"/>
            <p:cNvSpPr>
              <a:spLocks noChangeArrowheads="1"/>
            </p:cNvSpPr>
            <p:nvPr/>
          </p:nvSpPr>
          <p:spPr bwMode="auto">
            <a:xfrm>
              <a:off x="1110" y="2505"/>
              <a:ext cx="10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\D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00" name="Line 364"/>
            <p:cNvSpPr>
              <a:spLocks noChangeShapeType="1"/>
            </p:cNvSpPr>
            <p:nvPr/>
          </p:nvSpPr>
          <p:spPr bwMode="auto">
            <a:xfrm>
              <a:off x="1810" y="214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1" name="Line 365"/>
            <p:cNvSpPr>
              <a:spLocks noChangeShapeType="1"/>
            </p:cNvSpPr>
            <p:nvPr/>
          </p:nvSpPr>
          <p:spPr bwMode="auto">
            <a:xfrm>
              <a:off x="1250" y="2146"/>
              <a:ext cx="55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2" name="Rectangle 366"/>
            <p:cNvSpPr>
              <a:spLocks noChangeArrowheads="1"/>
            </p:cNvSpPr>
            <p:nvPr/>
          </p:nvSpPr>
          <p:spPr bwMode="auto">
            <a:xfrm>
              <a:off x="1142" y="2095"/>
              <a:ext cx="14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3" name="Rectangle 367"/>
            <p:cNvSpPr>
              <a:spLocks noChangeArrowheads="1"/>
            </p:cNvSpPr>
            <p:nvPr/>
          </p:nvSpPr>
          <p:spPr bwMode="auto">
            <a:xfrm>
              <a:off x="1152" y="2069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04" name="Line 368"/>
            <p:cNvSpPr>
              <a:spLocks noChangeShapeType="1"/>
            </p:cNvSpPr>
            <p:nvPr/>
          </p:nvSpPr>
          <p:spPr bwMode="auto">
            <a:xfrm>
              <a:off x="1810" y="2240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5" name="Line 369"/>
            <p:cNvSpPr>
              <a:spLocks noChangeShapeType="1"/>
            </p:cNvSpPr>
            <p:nvPr/>
          </p:nvSpPr>
          <p:spPr bwMode="auto">
            <a:xfrm>
              <a:off x="2412" y="2385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6" name="Line 370"/>
            <p:cNvSpPr>
              <a:spLocks noChangeShapeType="1"/>
            </p:cNvSpPr>
            <p:nvPr/>
          </p:nvSpPr>
          <p:spPr bwMode="auto">
            <a:xfrm>
              <a:off x="1712" y="2385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7" name="Rectangle 371"/>
            <p:cNvSpPr>
              <a:spLocks noChangeArrowheads="1"/>
            </p:cNvSpPr>
            <p:nvPr/>
          </p:nvSpPr>
          <p:spPr bwMode="auto">
            <a:xfrm>
              <a:off x="1796" y="2382"/>
              <a:ext cx="22" cy="22"/>
            </a:xfrm>
            <a:prstGeom prst="rect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8" name="Line 372"/>
            <p:cNvSpPr>
              <a:spLocks noChangeShapeType="1"/>
            </p:cNvSpPr>
            <p:nvPr/>
          </p:nvSpPr>
          <p:spPr bwMode="auto">
            <a:xfrm>
              <a:off x="1806" y="2244"/>
              <a:ext cx="1" cy="1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9" name="Line 373"/>
            <p:cNvSpPr>
              <a:spLocks noChangeShapeType="1"/>
            </p:cNvSpPr>
            <p:nvPr/>
          </p:nvSpPr>
          <p:spPr bwMode="auto">
            <a:xfrm>
              <a:off x="1810" y="2385"/>
              <a:ext cx="59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0" name="Rectangle 374"/>
            <p:cNvSpPr>
              <a:spLocks noChangeArrowheads="1"/>
            </p:cNvSpPr>
            <p:nvPr/>
          </p:nvSpPr>
          <p:spPr bwMode="auto">
            <a:xfrm>
              <a:off x="1750" y="2436"/>
              <a:ext cx="17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1" name="Line 375"/>
            <p:cNvSpPr>
              <a:spLocks noChangeShapeType="1"/>
            </p:cNvSpPr>
            <p:nvPr/>
          </p:nvSpPr>
          <p:spPr bwMode="auto">
            <a:xfrm>
              <a:off x="1250" y="2335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2" name="Rectangle 376"/>
            <p:cNvSpPr>
              <a:spLocks noChangeArrowheads="1"/>
            </p:cNvSpPr>
            <p:nvPr/>
          </p:nvSpPr>
          <p:spPr bwMode="auto">
            <a:xfrm>
              <a:off x="1142" y="2291"/>
              <a:ext cx="13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3" name="Rectangle 377"/>
            <p:cNvSpPr>
              <a:spLocks noChangeArrowheads="1"/>
            </p:cNvSpPr>
            <p:nvPr/>
          </p:nvSpPr>
          <p:spPr bwMode="auto">
            <a:xfrm>
              <a:off x="1152" y="2265"/>
              <a:ext cx="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14" name="Line 378"/>
            <p:cNvSpPr>
              <a:spLocks noChangeShapeType="1"/>
            </p:cNvSpPr>
            <p:nvPr/>
          </p:nvSpPr>
          <p:spPr bwMode="auto">
            <a:xfrm>
              <a:off x="1250" y="243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5" name="Rectangle 379"/>
            <p:cNvSpPr>
              <a:spLocks noChangeArrowheads="1"/>
            </p:cNvSpPr>
            <p:nvPr/>
          </p:nvSpPr>
          <p:spPr bwMode="auto">
            <a:xfrm>
              <a:off x="1142" y="2385"/>
              <a:ext cx="13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6" name="Rectangle 380"/>
            <p:cNvSpPr>
              <a:spLocks noChangeArrowheads="1"/>
            </p:cNvSpPr>
            <p:nvPr/>
          </p:nvSpPr>
          <p:spPr bwMode="auto">
            <a:xfrm>
              <a:off x="1152" y="2360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17" name="Rectangle 381"/>
            <p:cNvSpPr>
              <a:spLocks noChangeArrowheads="1"/>
            </p:cNvSpPr>
            <p:nvPr/>
          </p:nvSpPr>
          <p:spPr bwMode="auto">
            <a:xfrm>
              <a:off x="2919" y="2313"/>
              <a:ext cx="15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8" name="Rectangle 382"/>
            <p:cNvSpPr>
              <a:spLocks noChangeArrowheads="1"/>
            </p:cNvSpPr>
            <p:nvPr/>
          </p:nvSpPr>
          <p:spPr bwMode="auto">
            <a:xfrm>
              <a:off x="2930" y="2287"/>
              <a:ext cx="5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19" name="Rectangle 383"/>
            <p:cNvSpPr>
              <a:spLocks noChangeArrowheads="1"/>
            </p:cNvSpPr>
            <p:nvPr/>
          </p:nvSpPr>
          <p:spPr bwMode="auto">
            <a:xfrm>
              <a:off x="1184" y="2821"/>
              <a:ext cx="121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920" name="Group 384"/>
            <p:cNvGrpSpPr>
              <a:grpSpLocks/>
            </p:cNvGrpSpPr>
            <p:nvPr/>
          </p:nvGrpSpPr>
          <p:grpSpPr bwMode="auto">
            <a:xfrm>
              <a:off x="4459" y="2437"/>
              <a:ext cx="332" cy="102"/>
              <a:chOff x="4459" y="2305"/>
              <a:chExt cx="332" cy="102"/>
            </a:xfrm>
          </p:grpSpPr>
          <p:sp>
            <p:nvSpPr>
              <p:cNvPr id="193921" name="Freeform 385"/>
              <p:cNvSpPr>
                <a:spLocks/>
              </p:cNvSpPr>
              <p:nvPr/>
            </p:nvSpPr>
            <p:spPr bwMode="auto">
              <a:xfrm>
                <a:off x="4459" y="2305"/>
                <a:ext cx="332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8" y="2"/>
                  </a:cxn>
                  <a:cxn ang="0">
                    <a:pos x="135" y="3"/>
                  </a:cxn>
                  <a:cxn ang="0">
                    <a:pos x="198" y="9"/>
                  </a:cxn>
                  <a:cxn ang="0">
                    <a:pos x="259" y="16"/>
                  </a:cxn>
                  <a:cxn ang="0">
                    <a:pos x="317" y="24"/>
                  </a:cxn>
                  <a:cxn ang="0">
                    <a:pos x="373" y="35"/>
                  </a:cxn>
                  <a:cxn ang="0">
                    <a:pos x="423" y="47"/>
                  </a:cxn>
                  <a:cxn ang="0">
                    <a:pos x="471" y="59"/>
                  </a:cxn>
                  <a:cxn ang="0">
                    <a:pos x="513" y="73"/>
                  </a:cxn>
                  <a:cxn ang="0">
                    <a:pos x="551" y="89"/>
                  </a:cxn>
                  <a:cxn ang="0">
                    <a:pos x="584" y="107"/>
                  </a:cxn>
                  <a:cxn ang="0">
                    <a:pos x="612" y="124"/>
                  </a:cxn>
                  <a:cxn ang="0">
                    <a:pos x="635" y="143"/>
                  </a:cxn>
                  <a:cxn ang="0">
                    <a:pos x="651" y="163"/>
                  </a:cxn>
                  <a:cxn ang="0">
                    <a:pos x="661" y="182"/>
                  </a:cxn>
                  <a:cxn ang="0">
                    <a:pos x="665" y="203"/>
                  </a:cxn>
                  <a:cxn ang="0">
                    <a:pos x="0" y="203"/>
                  </a:cxn>
                  <a:cxn ang="0">
                    <a:pos x="0" y="0"/>
                  </a:cxn>
                </a:cxnLst>
                <a:rect l="0" t="0" r="r" b="b"/>
                <a:pathLst>
                  <a:path w="665" h="203">
                    <a:moveTo>
                      <a:pt x="0" y="0"/>
                    </a:moveTo>
                    <a:lnTo>
                      <a:pt x="68" y="2"/>
                    </a:lnTo>
                    <a:lnTo>
                      <a:pt x="135" y="3"/>
                    </a:lnTo>
                    <a:lnTo>
                      <a:pt x="198" y="9"/>
                    </a:lnTo>
                    <a:lnTo>
                      <a:pt x="259" y="16"/>
                    </a:lnTo>
                    <a:lnTo>
                      <a:pt x="317" y="24"/>
                    </a:lnTo>
                    <a:lnTo>
                      <a:pt x="373" y="35"/>
                    </a:lnTo>
                    <a:lnTo>
                      <a:pt x="423" y="47"/>
                    </a:lnTo>
                    <a:lnTo>
                      <a:pt x="471" y="59"/>
                    </a:lnTo>
                    <a:lnTo>
                      <a:pt x="513" y="73"/>
                    </a:lnTo>
                    <a:lnTo>
                      <a:pt x="551" y="89"/>
                    </a:lnTo>
                    <a:lnTo>
                      <a:pt x="584" y="107"/>
                    </a:lnTo>
                    <a:lnTo>
                      <a:pt x="612" y="124"/>
                    </a:lnTo>
                    <a:lnTo>
                      <a:pt x="635" y="143"/>
                    </a:lnTo>
                    <a:lnTo>
                      <a:pt x="651" y="163"/>
                    </a:lnTo>
                    <a:lnTo>
                      <a:pt x="661" y="182"/>
                    </a:lnTo>
                    <a:lnTo>
                      <a:pt x="66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22" name="Freeform 386"/>
              <p:cNvSpPr>
                <a:spLocks/>
              </p:cNvSpPr>
              <p:nvPr/>
            </p:nvSpPr>
            <p:spPr bwMode="auto">
              <a:xfrm>
                <a:off x="4459" y="2305"/>
                <a:ext cx="332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8" y="2"/>
                  </a:cxn>
                  <a:cxn ang="0">
                    <a:pos x="135" y="3"/>
                  </a:cxn>
                  <a:cxn ang="0">
                    <a:pos x="198" y="9"/>
                  </a:cxn>
                  <a:cxn ang="0">
                    <a:pos x="259" y="16"/>
                  </a:cxn>
                  <a:cxn ang="0">
                    <a:pos x="317" y="24"/>
                  </a:cxn>
                  <a:cxn ang="0">
                    <a:pos x="373" y="35"/>
                  </a:cxn>
                  <a:cxn ang="0">
                    <a:pos x="423" y="47"/>
                  </a:cxn>
                  <a:cxn ang="0">
                    <a:pos x="471" y="59"/>
                  </a:cxn>
                  <a:cxn ang="0">
                    <a:pos x="513" y="73"/>
                  </a:cxn>
                  <a:cxn ang="0">
                    <a:pos x="551" y="89"/>
                  </a:cxn>
                  <a:cxn ang="0">
                    <a:pos x="584" y="107"/>
                  </a:cxn>
                  <a:cxn ang="0">
                    <a:pos x="612" y="124"/>
                  </a:cxn>
                  <a:cxn ang="0">
                    <a:pos x="635" y="143"/>
                  </a:cxn>
                  <a:cxn ang="0">
                    <a:pos x="651" y="163"/>
                  </a:cxn>
                  <a:cxn ang="0">
                    <a:pos x="661" y="182"/>
                  </a:cxn>
                  <a:cxn ang="0">
                    <a:pos x="665" y="203"/>
                  </a:cxn>
                </a:cxnLst>
                <a:rect l="0" t="0" r="r" b="b"/>
                <a:pathLst>
                  <a:path w="665" h="203">
                    <a:moveTo>
                      <a:pt x="0" y="0"/>
                    </a:moveTo>
                    <a:lnTo>
                      <a:pt x="68" y="2"/>
                    </a:lnTo>
                    <a:lnTo>
                      <a:pt x="135" y="3"/>
                    </a:lnTo>
                    <a:lnTo>
                      <a:pt x="198" y="9"/>
                    </a:lnTo>
                    <a:lnTo>
                      <a:pt x="259" y="16"/>
                    </a:lnTo>
                    <a:lnTo>
                      <a:pt x="317" y="24"/>
                    </a:lnTo>
                    <a:lnTo>
                      <a:pt x="373" y="35"/>
                    </a:lnTo>
                    <a:lnTo>
                      <a:pt x="423" y="47"/>
                    </a:lnTo>
                    <a:lnTo>
                      <a:pt x="471" y="59"/>
                    </a:lnTo>
                    <a:lnTo>
                      <a:pt x="513" y="73"/>
                    </a:lnTo>
                    <a:lnTo>
                      <a:pt x="551" y="89"/>
                    </a:lnTo>
                    <a:lnTo>
                      <a:pt x="584" y="107"/>
                    </a:lnTo>
                    <a:lnTo>
                      <a:pt x="612" y="124"/>
                    </a:lnTo>
                    <a:lnTo>
                      <a:pt x="635" y="143"/>
                    </a:lnTo>
                    <a:lnTo>
                      <a:pt x="651" y="163"/>
                    </a:lnTo>
                    <a:lnTo>
                      <a:pt x="661" y="182"/>
                    </a:lnTo>
                    <a:lnTo>
                      <a:pt x="66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23" name="Group 387"/>
            <p:cNvGrpSpPr>
              <a:grpSpLocks/>
            </p:cNvGrpSpPr>
            <p:nvPr/>
          </p:nvGrpSpPr>
          <p:grpSpPr bwMode="auto">
            <a:xfrm>
              <a:off x="4459" y="2444"/>
              <a:ext cx="52" cy="103"/>
              <a:chOff x="4459" y="2312"/>
              <a:chExt cx="52" cy="103"/>
            </a:xfrm>
          </p:grpSpPr>
          <p:sp>
            <p:nvSpPr>
              <p:cNvPr id="193924" name="Freeform 388"/>
              <p:cNvSpPr>
                <a:spLocks/>
              </p:cNvSpPr>
              <p:nvPr/>
            </p:nvSpPr>
            <p:spPr bwMode="auto">
              <a:xfrm>
                <a:off x="4459" y="2312"/>
                <a:ext cx="52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1" y="3"/>
                  </a:cxn>
                  <a:cxn ang="0">
                    <a:pos x="32" y="9"/>
                  </a:cxn>
                  <a:cxn ang="0">
                    <a:pos x="40" y="16"/>
                  </a:cxn>
                  <a:cxn ang="0">
                    <a:pos x="60" y="35"/>
                  </a:cxn>
                  <a:cxn ang="0">
                    <a:pos x="74" y="59"/>
                  </a:cxn>
                  <a:cxn ang="0">
                    <a:pos x="88" y="89"/>
                  </a:cxn>
                  <a:cxn ang="0">
                    <a:pos x="96" y="124"/>
                  </a:cxn>
                  <a:cxn ang="0">
                    <a:pos x="103" y="163"/>
                  </a:cxn>
                  <a:cxn ang="0">
                    <a:pos x="105" y="205"/>
                  </a:cxn>
                  <a:cxn ang="0">
                    <a:pos x="0" y="205"/>
                  </a:cxn>
                  <a:cxn ang="0">
                    <a:pos x="0" y="0"/>
                  </a:cxn>
                </a:cxnLst>
                <a:rect l="0" t="0" r="r" b="b"/>
                <a:pathLst>
                  <a:path w="105" h="205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0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6" y="124"/>
                    </a:lnTo>
                    <a:lnTo>
                      <a:pt x="103" y="163"/>
                    </a:lnTo>
                    <a:lnTo>
                      <a:pt x="105" y="205"/>
                    </a:lnTo>
                    <a:lnTo>
                      <a:pt x="0" y="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25" name="Freeform 389"/>
              <p:cNvSpPr>
                <a:spLocks/>
              </p:cNvSpPr>
              <p:nvPr/>
            </p:nvSpPr>
            <p:spPr bwMode="auto">
              <a:xfrm>
                <a:off x="4459" y="2312"/>
                <a:ext cx="52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1" y="3"/>
                  </a:cxn>
                  <a:cxn ang="0">
                    <a:pos x="32" y="9"/>
                  </a:cxn>
                  <a:cxn ang="0">
                    <a:pos x="40" y="16"/>
                  </a:cxn>
                  <a:cxn ang="0">
                    <a:pos x="60" y="35"/>
                  </a:cxn>
                  <a:cxn ang="0">
                    <a:pos x="74" y="59"/>
                  </a:cxn>
                  <a:cxn ang="0">
                    <a:pos x="88" y="89"/>
                  </a:cxn>
                  <a:cxn ang="0">
                    <a:pos x="96" y="124"/>
                  </a:cxn>
                  <a:cxn ang="0">
                    <a:pos x="103" y="163"/>
                  </a:cxn>
                  <a:cxn ang="0">
                    <a:pos x="105" y="205"/>
                  </a:cxn>
                </a:cxnLst>
                <a:rect l="0" t="0" r="r" b="b"/>
                <a:pathLst>
                  <a:path w="105" h="205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0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6" y="124"/>
                    </a:lnTo>
                    <a:lnTo>
                      <a:pt x="103" y="163"/>
                    </a:lnTo>
                    <a:lnTo>
                      <a:pt x="105" y="20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26" name="Group 390"/>
            <p:cNvGrpSpPr>
              <a:grpSpLocks/>
            </p:cNvGrpSpPr>
            <p:nvPr/>
          </p:nvGrpSpPr>
          <p:grpSpPr bwMode="auto">
            <a:xfrm>
              <a:off x="4459" y="2528"/>
              <a:ext cx="332" cy="112"/>
              <a:chOff x="4459" y="2396"/>
              <a:chExt cx="332" cy="112"/>
            </a:xfrm>
          </p:grpSpPr>
          <p:sp>
            <p:nvSpPr>
              <p:cNvPr id="193927" name="Freeform 391"/>
              <p:cNvSpPr>
                <a:spLocks/>
              </p:cNvSpPr>
              <p:nvPr/>
            </p:nvSpPr>
            <p:spPr bwMode="auto">
              <a:xfrm>
                <a:off x="4459" y="2396"/>
                <a:ext cx="332" cy="112"/>
              </a:xfrm>
              <a:custGeom>
                <a:avLst/>
                <a:gdLst/>
                <a:ahLst/>
                <a:cxnLst>
                  <a:cxn ang="0">
                    <a:pos x="665" y="0"/>
                  </a:cxn>
                  <a:cxn ang="0">
                    <a:pos x="661" y="23"/>
                  </a:cxn>
                  <a:cxn ang="0">
                    <a:pos x="651" y="46"/>
                  </a:cxn>
                  <a:cxn ang="0">
                    <a:pos x="635" y="67"/>
                  </a:cxn>
                  <a:cxn ang="0">
                    <a:pos x="612" y="88"/>
                  </a:cxn>
                  <a:cxn ang="0">
                    <a:pos x="584" y="107"/>
                  </a:cxn>
                  <a:cxn ang="0">
                    <a:pos x="551" y="126"/>
                  </a:cxn>
                  <a:cxn ang="0">
                    <a:pos x="513" y="144"/>
                  </a:cxn>
                  <a:cxn ang="0">
                    <a:pos x="471" y="159"/>
                  </a:cxn>
                  <a:cxn ang="0">
                    <a:pos x="423" y="173"/>
                  </a:cxn>
                  <a:cxn ang="0">
                    <a:pos x="373" y="186"/>
                  </a:cxn>
                  <a:cxn ang="0">
                    <a:pos x="317" y="198"/>
                  </a:cxn>
                  <a:cxn ang="0">
                    <a:pos x="259" y="207"/>
                  </a:cxn>
                  <a:cxn ang="0">
                    <a:pos x="198" y="214"/>
                  </a:cxn>
                  <a:cxn ang="0">
                    <a:pos x="135" y="219"/>
                  </a:cxn>
                  <a:cxn ang="0">
                    <a:pos x="68" y="222"/>
                  </a:cxn>
                  <a:cxn ang="0">
                    <a:pos x="0" y="224"/>
                  </a:cxn>
                  <a:cxn ang="0">
                    <a:pos x="0" y="0"/>
                  </a:cxn>
                  <a:cxn ang="0">
                    <a:pos x="665" y="0"/>
                  </a:cxn>
                </a:cxnLst>
                <a:rect l="0" t="0" r="r" b="b"/>
                <a:pathLst>
                  <a:path w="665" h="224">
                    <a:moveTo>
                      <a:pt x="665" y="0"/>
                    </a:moveTo>
                    <a:lnTo>
                      <a:pt x="661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2" y="88"/>
                    </a:lnTo>
                    <a:lnTo>
                      <a:pt x="584" y="107"/>
                    </a:lnTo>
                    <a:lnTo>
                      <a:pt x="551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3" y="173"/>
                    </a:lnTo>
                    <a:lnTo>
                      <a:pt x="373" y="186"/>
                    </a:lnTo>
                    <a:lnTo>
                      <a:pt x="317" y="198"/>
                    </a:lnTo>
                    <a:lnTo>
                      <a:pt x="259" y="207"/>
                    </a:lnTo>
                    <a:lnTo>
                      <a:pt x="198" y="214"/>
                    </a:lnTo>
                    <a:lnTo>
                      <a:pt x="135" y="219"/>
                    </a:lnTo>
                    <a:lnTo>
                      <a:pt x="68" y="222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28" name="Freeform 392"/>
              <p:cNvSpPr>
                <a:spLocks/>
              </p:cNvSpPr>
              <p:nvPr/>
            </p:nvSpPr>
            <p:spPr bwMode="auto">
              <a:xfrm>
                <a:off x="4459" y="2396"/>
                <a:ext cx="332" cy="112"/>
              </a:xfrm>
              <a:custGeom>
                <a:avLst/>
                <a:gdLst/>
                <a:ahLst/>
                <a:cxnLst>
                  <a:cxn ang="0">
                    <a:pos x="665" y="0"/>
                  </a:cxn>
                  <a:cxn ang="0">
                    <a:pos x="661" y="23"/>
                  </a:cxn>
                  <a:cxn ang="0">
                    <a:pos x="651" y="46"/>
                  </a:cxn>
                  <a:cxn ang="0">
                    <a:pos x="635" y="67"/>
                  </a:cxn>
                  <a:cxn ang="0">
                    <a:pos x="612" y="88"/>
                  </a:cxn>
                  <a:cxn ang="0">
                    <a:pos x="584" y="107"/>
                  </a:cxn>
                  <a:cxn ang="0">
                    <a:pos x="551" y="126"/>
                  </a:cxn>
                  <a:cxn ang="0">
                    <a:pos x="513" y="144"/>
                  </a:cxn>
                  <a:cxn ang="0">
                    <a:pos x="471" y="159"/>
                  </a:cxn>
                  <a:cxn ang="0">
                    <a:pos x="423" y="173"/>
                  </a:cxn>
                  <a:cxn ang="0">
                    <a:pos x="373" y="186"/>
                  </a:cxn>
                  <a:cxn ang="0">
                    <a:pos x="317" y="198"/>
                  </a:cxn>
                  <a:cxn ang="0">
                    <a:pos x="259" y="207"/>
                  </a:cxn>
                  <a:cxn ang="0">
                    <a:pos x="198" y="214"/>
                  </a:cxn>
                  <a:cxn ang="0">
                    <a:pos x="135" y="219"/>
                  </a:cxn>
                  <a:cxn ang="0">
                    <a:pos x="68" y="222"/>
                  </a:cxn>
                  <a:cxn ang="0">
                    <a:pos x="0" y="224"/>
                  </a:cxn>
                </a:cxnLst>
                <a:rect l="0" t="0" r="r" b="b"/>
                <a:pathLst>
                  <a:path w="665" h="224">
                    <a:moveTo>
                      <a:pt x="665" y="0"/>
                    </a:moveTo>
                    <a:lnTo>
                      <a:pt x="661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2" y="88"/>
                    </a:lnTo>
                    <a:lnTo>
                      <a:pt x="584" y="107"/>
                    </a:lnTo>
                    <a:lnTo>
                      <a:pt x="551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3" y="173"/>
                    </a:lnTo>
                    <a:lnTo>
                      <a:pt x="373" y="186"/>
                    </a:lnTo>
                    <a:lnTo>
                      <a:pt x="317" y="198"/>
                    </a:lnTo>
                    <a:lnTo>
                      <a:pt x="259" y="207"/>
                    </a:lnTo>
                    <a:lnTo>
                      <a:pt x="198" y="214"/>
                    </a:lnTo>
                    <a:lnTo>
                      <a:pt x="135" y="219"/>
                    </a:lnTo>
                    <a:lnTo>
                      <a:pt x="68" y="222"/>
                    </a:lnTo>
                    <a:lnTo>
                      <a:pt x="0" y="22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29" name="Group 393"/>
            <p:cNvGrpSpPr>
              <a:grpSpLocks/>
            </p:cNvGrpSpPr>
            <p:nvPr/>
          </p:nvGrpSpPr>
          <p:grpSpPr bwMode="auto">
            <a:xfrm>
              <a:off x="4459" y="2524"/>
              <a:ext cx="52" cy="117"/>
              <a:chOff x="4459" y="2392"/>
              <a:chExt cx="52" cy="102"/>
            </a:xfrm>
          </p:grpSpPr>
          <p:sp>
            <p:nvSpPr>
              <p:cNvPr id="193930" name="Freeform 394"/>
              <p:cNvSpPr>
                <a:spLocks/>
              </p:cNvSpPr>
              <p:nvPr/>
            </p:nvSpPr>
            <p:spPr bwMode="auto">
              <a:xfrm>
                <a:off x="4459" y="2392"/>
                <a:ext cx="52" cy="102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3" y="40"/>
                  </a:cxn>
                  <a:cxn ang="0">
                    <a:pos x="96" y="79"/>
                  </a:cxn>
                  <a:cxn ang="0">
                    <a:pos x="88" y="114"/>
                  </a:cxn>
                  <a:cxn ang="0">
                    <a:pos x="74" y="144"/>
                  </a:cxn>
                  <a:cxn ang="0">
                    <a:pos x="60" y="168"/>
                  </a:cxn>
                  <a:cxn ang="0">
                    <a:pos x="40" y="187"/>
                  </a:cxn>
                  <a:cxn ang="0">
                    <a:pos x="32" y="194"/>
                  </a:cxn>
                  <a:cxn ang="0">
                    <a:pos x="21" y="200"/>
                  </a:cxn>
                  <a:cxn ang="0">
                    <a:pos x="11" y="201"/>
                  </a:cxn>
                  <a:cxn ang="0">
                    <a:pos x="0" y="203"/>
                  </a:cxn>
                  <a:cxn ang="0">
                    <a:pos x="0" y="0"/>
                  </a:cxn>
                  <a:cxn ang="0">
                    <a:pos x="105" y="0"/>
                  </a:cxn>
                </a:cxnLst>
                <a:rect l="0" t="0" r="r" b="b"/>
                <a:pathLst>
                  <a:path w="105" h="203">
                    <a:moveTo>
                      <a:pt x="105" y="0"/>
                    </a:moveTo>
                    <a:lnTo>
                      <a:pt x="103" y="40"/>
                    </a:lnTo>
                    <a:lnTo>
                      <a:pt x="96" y="79"/>
                    </a:lnTo>
                    <a:lnTo>
                      <a:pt x="88" y="114"/>
                    </a:lnTo>
                    <a:lnTo>
                      <a:pt x="74" y="144"/>
                    </a:lnTo>
                    <a:lnTo>
                      <a:pt x="60" y="168"/>
                    </a:lnTo>
                    <a:lnTo>
                      <a:pt x="40" y="187"/>
                    </a:lnTo>
                    <a:lnTo>
                      <a:pt x="32" y="194"/>
                    </a:lnTo>
                    <a:lnTo>
                      <a:pt x="21" y="200"/>
                    </a:lnTo>
                    <a:lnTo>
                      <a:pt x="11" y="201"/>
                    </a:lnTo>
                    <a:lnTo>
                      <a:pt x="0" y="203"/>
                    </a:lnTo>
                    <a:lnTo>
                      <a:pt x="0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31" name="Freeform 395"/>
              <p:cNvSpPr>
                <a:spLocks/>
              </p:cNvSpPr>
              <p:nvPr/>
            </p:nvSpPr>
            <p:spPr bwMode="auto">
              <a:xfrm>
                <a:off x="4459" y="2392"/>
                <a:ext cx="52" cy="102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3" y="40"/>
                  </a:cxn>
                  <a:cxn ang="0">
                    <a:pos x="96" y="79"/>
                  </a:cxn>
                  <a:cxn ang="0">
                    <a:pos x="88" y="114"/>
                  </a:cxn>
                  <a:cxn ang="0">
                    <a:pos x="74" y="144"/>
                  </a:cxn>
                  <a:cxn ang="0">
                    <a:pos x="60" y="168"/>
                  </a:cxn>
                  <a:cxn ang="0">
                    <a:pos x="40" y="187"/>
                  </a:cxn>
                  <a:cxn ang="0">
                    <a:pos x="32" y="194"/>
                  </a:cxn>
                  <a:cxn ang="0">
                    <a:pos x="21" y="200"/>
                  </a:cxn>
                  <a:cxn ang="0">
                    <a:pos x="11" y="201"/>
                  </a:cxn>
                  <a:cxn ang="0">
                    <a:pos x="0" y="203"/>
                  </a:cxn>
                </a:cxnLst>
                <a:rect l="0" t="0" r="r" b="b"/>
                <a:pathLst>
                  <a:path w="105" h="203">
                    <a:moveTo>
                      <a:pt x="105" y="0"/>
                    </a:moveTo>
                    <a:lnTo>
                      <a:pt x="103" y="40"/>
                    </a:lnTo>
                    <a:lnTo>
                      <a:pt x="96" y="79"/>
                    </a:lnTo>
                    <a:lnTo>
                      <a:pt x="88" y="114"/>
                    </a:lnTo>
                    <a:lnTo>
                      <a:pt x="74" y="144"/>
                    </a:lnTo>
                    <a:lnTo>
                      <a:pt x="60" y="168"/>
                    </a:lnTo>
                    <a:lnTo>
                      <a:pt x="40" y="187"/>
                    </a:lnTo>
                    <a:lnTo>
                      <a:pt x="32" y="194"/>
                    </a:lnTo>
                    <a:lnTo>
                      <a:pt x="21" y="200"/>
                    </a:lnTo>
                    <a:lnTo>
                      <a:pt x="11" y="201"/>
                    </a:lnTo>
                    <a:lnTo>
                      <a:pt x="0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932" name="Oval 396"/>
            <p:cNvSpPr>
              <a:spLocks noChangeArrowheads="1"/>
            </p:cNvSpPr>
            <p:nvPr/>
          </p:nvSpPr>
          <p:spPr bwMode="auto">
            <a:xfrm>
              <a:off x="4462" y="2512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33" name="Oval 397"/>
            <p:cNvSpPr>
              <a:spLocks noChangeArrowheads="1"/>
            </p:cNvSpPr>
            <p:nvPr/>
          </p:nvSpPr>
          <p:spPr bwMode="auto">
            <a:xfrm>
              <a:off x="4444" y="2451"/>
              <a:ext cx="42" cy="44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34" name="Oval 398"/>
            <p:cNvSpPr>
              <a:spLocks noChangeArrowheads="1"/>
            </p:cNvSpPr>
            <p:nvPr/>
          </p:nvSpPr>
          <p:spPr bwMode="auto">
            <a:xfrm>
              <a:off x="4447" y="2580"/>
              <a:ext cx="45" cy="44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35" name="Line 399"/>
            <p:cNvSpPr>
              <a:spLocks noChangeShapeType="1"/>
            </p:cNvSpPr>
            <p:nvPr/>
          </p:nvSpPr>
          <p:spPr bwMode="auto">
            <a:xfrm>
              <a:off x="3860" y="2210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36" name="Line 400"/>
            <p:cNvSpPr>
              <a:spLocks noChangeShapeType="1"/>
            </p:cNvSpPr>
            <p:nvPr/>
          </p:nvSpPr>
          <p:spPr bwMode="auto">
            <a:xfrm>
              <a:off x="3857" y="1989"/>
              <a:ext cx="1" cy="2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937" name="Group 401"/>
            <p:cNvGrpSpPr>
              <a:grpSpLocks/>
            </p:cNvGrpSpPr>
            <p:nvPr/>
          </p:nvGrpSpPr>
          <p:grpSpPr bwMode="auto">
            <a:xfrm>
              <a:off x="4088" y="1987"/>
              <a:ext cx="108" cy="120"/>
              <a:chOff x="4088" y="1855"/>
              <a:chExt cx="108" cy="120"/>
            </a:xfrm>
          </p:grpSpPr>
          <p:sp>
            <p:nvSpPr>
              <p:cNvPr id="193938" name="Freeform 402"/>
              <p:cNvSpPr>
                <a:spLocks/>
              </p:cNvSpPr>
              <p:nvPr/>
            </p:nvSpPr>
            <p:spPr bwMode="auto">
              <a:xfrm>
                <a:off x="4088" y="1855"/>
                <a:ext cx="108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"/>
                  </a:cxn>
                  <a:cxn ang="0">
                    <a:pos x="44" y="5"/>
                  </a:cxn>
                  <a:cxn ang="0">
                    <a:pos x="65" y="10"/>
                  </a:cxn>
                  <a:cxn ang="0">
                    <a:pos x="84" y="19"/>
                  </a:cxn>
                  <a:cxn ang="0">
                    <a:pos x="104" y="28"/>
                  </a:cxn>
                  <a:cxn ang="0">
                    <a:pos x="121" y="40"/>
                  </a:cxn>
                  <a:cxn ang="0">
                    <a:pos x="139" y="54"/>
                  </a:cxn>
                  <a:cxn ang="0">
                    <a:pos x="154" y="70"/>
                  </a:cxn>
                  <a:cxn ang="0">
                    <a:pos x="181" y="105"/>
                  </a:cxn>
                  <a:cxn ang="0">
                    <a:pos x="191" y="126"/>
                  </a:cxn>
                  <a:cxn ang="0">
                    <a:pos x="200" y="147"/>
                  </a:cxn>
                  <a:cxn ang="0">
                    <a:pos x="207" y="168"/>
                  </a:cxn>
                  <a:cxn ang="0">
                    <a:pos x="212" y="190"/>
                  </a:cxn>
                  <a:cxn ang="0">
                    <a:pos x="215" y="215"/>
                  </a:cxn>
                  <a:cxn ang="0">
                    <a:pos x="217" y="239"/>
                  </a:cxn>
                  <a:cxn ang="0">
                    <a:pos x="0" y="239"/>
                  </a:cxn>
                  <a:cxn ang="0">
                    <a:pos x="0" y="0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3" y="1"/>
                    </a:lnTo>
                    <a:lnTo>
                      <a:pt x="44" y="5"/>
                    </a:lnTo>
                    <a:lnTo>
                      <a:pt x="65" y="10"/>
                    </a:lnTo>
                    <a:lnTo>
                      <a:pt x="84" y="19"/>
                    </a:lnTo>
                    <a:lnTo>
                      <a:pt x="104" y="28"/>
                    </a:lnTo>
                    <a:lnTo>
                      <a:pt x="121" y="40"/>
                    </a:lnTo>
                    <a:lnTo>
                      <a:pt x="139" y="54"/>
                    </a:lnTo>
                    <a:lnTo>
                      <a:pt x="154" y="70"/>
                    </a:lnTo>
                    <a:lnTo>
                      <a:pt x="181" y="105"/>
                    </a:lnTo>
                    <a:lnTo>
                      <a:pt x="191" y="126"/>
                    </a:lnTo>
                    <a:lnTo>
                      <a:pt x="200" y="147"/>
                    </a:lnTo>
                    <a:lnTo>
                      <a:pt x="207" y="168"/>
                    </a:lnTo>
                    <a:lnTo>
                      <a:pt x="212" y="190"/>
                    </a:lnTo>
                    <a:lnTo>
                      <a:pt x="215" y="215"/>
                    </a:lnTo>
                    <a:lnTo>
                      <a:pt x="217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39" name="Freeform 403"/>
              <p:cNvSpPr>
                <a:spLocks/>
              </p:cNvSpPr>
              <p:nvPr/>
            </p:nvSpPr>
            <p:spPr bwMode="auto">
              <a:xfrm>
                <a:off x="4088" y="1855"/>
                <a:ext cx="108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"/>
                  </a:cxn>
                  <a:cxn ang="0">
                    <a:pos x="44" y="5"/>
                  </a:cxn>
                  <a:cxn ang="0">
                    <a:pos x="65" y="10"/>
                  </a:cxn>
                  <a:cxn ang="0">
                    <a:pos x="84" y="19"/>
                  </a:cxn>
                  <a:cxn ang="0">
                    <a:pos x="104" y="28"/>
                  </a:cxn>
                  <a:cxn ang="0">
                    <a:pos x="121" y="40"/>
                  </a:cxn>
                  <a:cxn ang="0">
                    <a:pos x="139" y="54"/>
                  </a:cxn>
                  <a:cxn ang="0">
                    <a:pos x="154" y="70"/>
                  </a:cxn>
                  <a:cxn ang="0">
                    <a:pos x="181" y="105"/>
                  </a:cxn>
                  <a:cxn ang="0">
                    <a:pos x="191" y="126"/>
                  </a:cxn>
                  <a:cxn ang="0">
                    <a:pos x="200" y="147"/>
                  </a:cxn>
                  <a:cxn ang="0">
                    <a:pos x="207" y="168"/>
                  </a:cxn>
                  <a:cxn ang="0">
                    <a:pos x="212" y="190"/>
                  </a:cxn>
                  <a:cxn ang="0">
                    <a:pos x="215" y="215"/>
                  </a:cxn>
                  <a:cxn ang="0">
                    <a:pos x="217" y="239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3" y="1"/>
                    </a:lnTo>
                    <a:lnTo>
                      <a:pt x="44" y="5"/>
                    </a:lnTo>
                    <a:lnTo>
                      <a:pt x="65" y="10"/>
                    </a:lnTo>
                    <a:lnTo>
                      <a:pt x="84" y="19"/>
                    </a:lnTo>
                    <a:lnTo>
                      <a:pt x="104" y="28"/>
                    </a:lnTo>
                    <a:lnTo>
                      <a:pt x="121" y="40"/>
                    </a:lnTo>
                    <a:lnTo>
                      <a:pt x="139" y="54"/>
                    </a:lnTo>
                    <a:lnTo>
                      <a:pt x="154" y="70"/>
                    </a:lnTo>
                    <a:lnTo>
                      <a:pt x="181" y="105"/>
                    </a:lnTo>
                    <a:lnTo>
                      <a:pt x="191" y="126"/>
                    </a:lnTo>
                    <a:lnTo>
                      <a:pt x="200" y="147"/>
                    </a:lnTo>
                    <a:lnTo>
                      <a:pt x="207" y="168"/>
                    </a:lnTo>
                    <a:lnTo>
                      <a:pt x="212" y="190"/>
                    </a:lnTo>
                    <a:lnTo>
                      <a:pt x="215" y="215"/>
                    </a:lnTo>
                    <a:lnTo>
                      <a:pt x="217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40" name="Group 404"/>
            <p:cNvGrpSpPr>
              <a:grpSpLocks/>
            </p:cNvGrpSpPr>
            <p:nvPr/>
          </p:nvGrpSpPr>
          <p:grpSpPr bwMode="auto">
            <a:xfrm>
              <a:off x="4088" y="2089"/>
              <a:ext cx="108" cy="124"/>
              <a:chOff x="4088" y="1963"/>
              <a:chExt cx="108" cy="124"/>
            </a:xfrm>
          </p:grpSpPr>
          <p:sp>
            <p:nvSpPr>
              <p:cNvPr id="193941" name="Freeform 405"/>
              <p:cNvSpPr>
                <a:spLocks/>
              </p:cNvSpPr>
              <p:nvPr/>
            </p:nvSpPr>
            <p:spPr bwMode="auto">
              <a:xfrm>
                <a:off x="4088" y="1963"/>
                <a:ext cx="108" cy="124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4"/>
                  </a:cxn>
                  <a:cxn ang="0">
                    <a:pos x="212" y="49"/>
                  </a:cxn>
                  <a:cxn ang="0">
                    <a:pos x="207" y="73"/>
                  </a:cxn>
                  <a:cxn ang="0">
                    <a:pos x="200" y="96"/>
                  </a:cxn>
                  <a:cxn ang="0">
                    <a:pos x="191" y="117"/>
                  </a:cxn>
                  <a:cxn ang="0">
                    <a:pos x="181" y="138"/>
                  </a:cxn>
                  <a:cxn ang="0">
                    <a:pos x="154" y="175"/>
                  </a:cxn>
                  <a:cxn ang="0">
                    <a:pos x="139" y="190"/>
                  </a:cxn>
                  <a:cxn ang="0">
                    <a:pos x="121" y="204"/>
                  </a:cxn>
                  <a:cxn ang="0">
                    <a:pos x="104" y="217"/>
                  </a:cxn>
                  <a:cxn ang="0">
                    <a:pos x="84" y="227"/>
                  </a:cxn>
                  <a:cxn ang="0">
                    <a:pos x="65" y="236"/>
                  </a:cxn>
                  <a:cxn ang="0">
                    <a:pos x="44" y="241"/>
                  </a:cxn>
                  <a:cxn ang="0">
                    <a:pos x="23" y="245"/>
                  </a:cxn>
                  <a:cxn ang="0">
                    <a:pos x="0" y="246"/>
                  </a:cxn>
                  <a:cxn ang="0">
                    <a:pos x="0" y="0"/>
                  </a:cxn>
                  <a:cxn ang="0">
                    <a:pos x="217" y="0"/>
                  </a:cxn>
                </a:cxnLst>
                <a:rect l="0" t="0" r="r" b="b"/>
                <a:pathLst>
                  <a:path w="217" h="246">
                    <a:moveTo>
                      <a:pt x="217" y="0"/>
                    </a:moveTo>
                    <a:lnTo>
                      <a:pt x="215" y="24"/>
                    </a:lnTo>
                    <a:lnTo>
                      <a:pt x="212" y="49"/>
                    </a:lnTo>
                    <a:lnTo>
                      <a:pt x="207" y="73"/>
                    </a:lnTo>
                    <a:lnTo>
                      <a:pt x="200" y="96"/>
                    </a:lnTo>
                    <a:lnTo>
                      <a:pt x="191" y="117"/>
                    </a:lnTo>
                    <a:lnTo>
                      <a:pt x="181" y="138"/>
                    </a:lnTo>
                    <a:lnTo>
                      <a:pt x="154" y="175"/>
                    </a:lnTo>
                    <a:lnTo>
                      <a:pt x="139" y="190"/>
                    </a:lnTo>
                    <a:lnTo>
                      <a:pt x="121" y="204"/>
                    </a:lnTo>
                    <a:lnTo>
                      <a:pt x="104" y="217"/>
                    </a:lnTo>
                    <a:lnTo>
                      <a:pt x="84" y="227"/>
                    </a:lnTo>
                    <a:lnTo>
                      <a:pt x="65" y="236"/>
                    </a:lnTo>
                    <a:lnTo>
                      <a:pt x="44" y="241"/>
                    </a:lnTo>
                    <a:lnTo>
                      <a:pt x="23" y="245"/>
                    </a:lnTo>
                    <a:lnTo>
                      <a:pt x="0" y="246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42" name="Freeform 406"/>
              <p:cNvSpPr>
                <a:spLocks/>
              </p:cNvSpPr>
              <p:nvPr/>
            </p:nvSpPr>
            <p:spPr bwMode="auto">
              <a:xfrm>
                <a:off x="4088" y="1963"/>
                <a:ext cx="108" cy="124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4"/>
                  </a:cxn>
                  <a:cxn ang="0">
                    <a:pos x="212" y="49"/>
                  </a:cxn>
                  <a:cxn ang="0">
                    <a:pos x="207" y="73"/>
                  </a:cxn>
                  <a:cxn ang="0">
                    <a:pos x="200" y="96"/>
                  </a:cxn>
                  <a:cxn ang="0">
                    <a:pos x="191" y="117"/>
                  </a:cxn>
                  <a:cxn ang="0">
                    <a:pos x="181" y="138"/>
                  </a:cxn>
                  <a:cxn ang="0">
                    <a:pos x="154" y="175"/>
                  </a:cxn>
                  <a:cxn ang="0">
                    <a:pos x="139" y="190"/>
                  </a:cxn>
                  <a:cxn ang="0">
                    <a:pos x="121" y="204"/>
                  </a:cxn>
                  <a:cxn ang="0">
                    <a:pos x="104" y="217"/>
                  </a:cxn>
                  <a:cxn ang="0">
                    <a:pos x="84" y="227"/>
                  </a:cxn>
                  <a:cxn ang="0">
                    <a:pos x="65" y="236"/>
                  </a:cxn>
                  <a:cxn ang="0">
                    <a:pos x="44" y="241"/>
                  </a:cxn>
                  <a:cxn ang="0">
                    <a:pos x="23" y="245"/>
                  </a:cxn>
                  <a:cxn ang="0">
                    <a:pos x="0" y="246"/>
                  </a:cxn>
                </a:cxnLst>
                <a:rect l="0" t="0" r="r" b="b"/>
                <a:pathLst>
                  <a:path w="217" h="246">
                    <a:moveTo>
                      <a:pt x="217" y="0"/>
                    </a:moveTo>
                    <a:lnTo>
                      <a:pt x="215" y="24"/>
                    </a:lnTo>
                    <a:lnTo>
                      <a:pt x="212" y="49"/>
                    </a:lnTo>
                    <a:lnTo>
                      <a:pt x="207" y="73"/>
                    </a:lnTo>
                    <a:lnTo>
                      <a:pt x="200" y="96"/>
                    </a:lnTo>
                    <a:lnTo>
                      <a:pt x="191" y="117"/>
                    </a:lnTo>
                    <a:lnTo>
                      <a:pt x="181" y="138"/>
                    </a:lnTo>
                    <a:lnTo>
                      <a:pt x="154" y="175"/>
                    </a:lnTo>
                    <a:lnTo>
                      <a:pt x="139" y="190"/>
                    </a:lnTo>
                    <a:lnTo>
                      <a:pt x="121" y="204"/>
                    </a:lnTo>
                    <a:lnTo>
                      <a:pt x="104" y="217"/>
                    </a:lnTo>
                    <a:lnTo>
                      <a:pt x="84" y="227"/>
                    </a:lnTo>
                    <a:lnTo>
                      <a:pt x="65" y="236"/>
                    </a:lnTo>
                    <a:lnTo>
                      <a:pt x="44" y="241"/>
                    </a:lnTo>
                    <a:lnTo>
                      <a:pt x="23" y="245"/>
                    </a:lnTo>
                    <a:lnTo>
                      <a:pt x="0" y="2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943" name="Oval 407"/>
            <p:cNvSpPr>
              <a:spLocks noChangeArrowheads="1"/>
            </p:cNvSpPr>
            <p:nvPr/>
          </p:nvSpPr>
          <p:spPr bwMode="auto">
            <a:xfrm>
              <a:off x="4196" y="2083"/>
              <a:ext cx="36" cy="3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44" name="Line 408"/>
            <p:cNvSpPr>
              <a:spLocks noChangeShapeType="1"/>
            </p:cNvSpPr>
            <p:nvPr/>
          </p:nvSpPr>
          <p:spPr bwMode="auto">
            <a:xfrm>
              <a:off x="3300" y="2414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45" name="Line 409"/>
            <p:cNvSpPr>
              <a:spLocks noChangeShapeType="1"/>
            </p:cNvSpPr>
            <p:nvPr/>
          </p:nvSpPr>
          <p:spPr bwMode="auto">
            <a:xfrm>
              <a:off x="3300" y="2647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46" name="Line 410"/>
            <p:cNvSpPr>
              <a:spLocks noChangeShapeType="1"/>
            </p:cNvSpPr>
            <p:nvPr/>
          </p:nvSpPr>
          <p:spPr bwMode="auto">
            <a:xfrm>
              <a:off x="3297" y="2418"/>
              <a:ext cx="1" cy="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947" name="Group 411"/>
            <p:cNvGrpSpPr>
              <a:grpSpLocks/>
            </p:cNvGrpSpPr>
            <p:nvPr/>
          </p:nvGrpSpPr>
          <p:grpSpPr bwMode="auto">
            <a:xfrm>
              <a:off x="3528" y="2416"/>
              <a:ext cx="108" cy="119"/>
              <a:chOff x="3528" y="2284"/>
              <a:chExt cx="108" cy="119"/>
            </a:xfrm>
          </p:grpSpPr>
          <p:sp>
            <p:nvSpPr>
              <p:cNvPr id="193948" name="Freeform 412"/>
              <p:cNvSpPr>
                <a:spLocks/>
              </p:cNvSpPr>
              <p:nvPr/>
            </p:nvSpPr>
            <p:spPr bwMode="auto">
              <a:xfrm>
                <a:off x="3528" y="2284"/>
                <a:ext cx="108" cy="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"/>
                  </a:cxn>
                  <a:cxn ang="0">
                    <a:pos x="43" y="5"/>
                  </a:cxn>
                  <a:cxn ang="0">
                    <a:pos x="64" y="11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0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0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1" y="191"/>
                  </a:cxn>
                  <a:cxn ang="0">
                    <a:pos x="215" y="215"/>
                  </a:cxn>
                  <a:cxn ang="0">
                    <a:pos x="217" y="240"/>
                  </a:cxn>
                  <a:cxn ang="0">
                    <a:pos x="0" y="240"/>
                  </a:cxn>
                  <a:cxn ang="0">
                    <a:pos x="0" y="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49" name="Freeform 413"/>
              <p:cNvSpPr>
                <a:spLocks/>
              </p:cNvSpPr>
              <p:nvPr/>
            </p:nvSpPr>
            <p:spPr bwMode="auto">
              <a:xfrm>
                <a:off x="3528" y="2284"/>
                <a:ext cx="108" cy="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"/>
                  </a:cxn>
                  <a:cxn ang="0">
                    <a:pos x="43" y="5"/>
                  </a:cxn>
                  <a:cxn ang="0">
                    <a:pos x="64" y="11"/>
                  </a:cxn>
                  <a:cxn ang="0">
                    <a:pos x="84" y="19"/>
                  </a:cxn>
                  <a:cxn ang="0">
                    <a:pos x="103" y="28"/>
                  </a:cxn>
                  <a:cxn ang="0">
                    <a:pos x="120" y="40"/>
                  </a:cxn>
                  <a:cxn ang="0">
                    <a:pos x="138" y="54"/>
                  </a:cxn>
                  <a:cxn ang="0">
                    <a:pos x="154" y="70"/>
                  </a:cxn>
                  <a:cxn ang="0">
                    <a:pos x="180" y="105"/>
                  </a:cxn>
                  <a:cxn ang="0">
                    <a:pos x="190" y="126"/>
                  </a:cxn>
                  <a:cxn ang="0">
                    <a:pos x="199" y="147"/>
                  </a:cxn>
                  <a:cxn ang="0">
                    <a:pos x="206" y="168"/>
                  </a:cxn>
                  <a:cxn ang="0">
                    <a:pos x="211" y="191"/>
                  </a:cxn>
                  <a:cxn ang="0">
                    <a:pos x="215" y="215"/>
                  </a:cxn>
                  <a:cxn ang="0">
                    <a:pos x="217" y="240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50" name="Group 414"/>
            <p:cNvGrpSpPr>
              <a:grpSpLocks/>
            </p:cNvGrpSpPr>
            <p:nvPr/>
          </p:nvGrpSpPr>
          <p:grpSpPr bwMode="auto">
            <a:xfrm>
              <a:off x="3528" y="2528"/>
              <a:ext cx="108" cy="119"/>
              <a:chOff x="3528" y="2396"/>
              <a:chExt cx="108" cy="119"/>
            </a:xfrm>
          </p:grpSpPr>
          <p:sp>
            <p:nvSpPr>
              <p:cNvPr id="193951" name="Freeform 415"/>
              <p:cNvSpPr>
                <a:spLocks/>
              </p:cNvSpPr>
              <p:nvPr/>
            </p:nvSpPr>
            <p:spPr bwMode="auto">
              <a:xfrm>
                <a:off x="3528" y="2396"/>
                <a:ext cx="108" cy="119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5"/>
                  </a:cxn>
                  <a:cxn ang="0">
                    <a:pos x="211" y="49"/>
                  </a:cxn>
                  <a:cxn ang="0">
                    <a:pos x="206" y="72"/>
                  </a:cxn>
                  <a:cxn ang="0">
                    <a:pos x="199" y="95"/>
                  </a:cxn>
                  <a:cxn ang="0">
                    <a:pos x="190" y="114"/>
                  </a:cxn>
                  <a:cxn ang="0">
                    <a:pos x="180" y="135"/>
                  </a:cxn>
                  <a:cxn ang="0">
                    <a:pos x="154" y="170"/>
                  </a:cxn>
                  <a:cxn ang="0">
                    <a:pos x="138" y="186"/>
                  </a:cxn>
                  <a:cxn ang="0">
                    <a:pos x="120" y="200"/>
                  </a:cxn>
                  <a:cxn ang="0">
                    <a:pos x="103" y="212"/>
                  </a:cxn>
                  <a:cxn ang="0">
                    <a:pos x="84" y="221"/>
                  </a:cxn>
                  <a:cxn ang="0">
                    <a:pos x="64" y="229"/>
                  </a:cxn>
                  <a:cxn ang="0">
                    <a:pos x="43" y="235"/>
                  </a:cxn>
                  <a:cxn ang="0">
                    <a:pos x="22" y="238"/>
                  </a:cxn>
                  <a:cxn ang="0">
                    <a:pos x="0" y="240"/>
                  </a:cxn>
                  <a:cxn ang="0">
                    <a:pos x="0" y="0"/>
                  </a:cxn>
                  <a:cxn ang="0">
                    <a:pos x="217" y="0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0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0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4" y="229"/>
                    </a:lnTo>
                    <a:lnTo>
                      <a:pt x="43" y="235"/>
                    </a:lnTo>
                    <a:lnTo>
                      <a:pt x="22" y="238"/>
                    </a:lnTo>
                    <a:lnTo>
                      <a:pt x="0" y="240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52" name="Freeform 416"/>
              <p:cNvSpPr>
                <a:spLocks/>
              </p:cNvSpPr>
              <p:nvPr/>
            </p:nvSpPr>
            <p:spPr bwMode="auto">
              <a:xfrm>
                <a:off x="3528" y="2396"/>
                <a:ext cx="108" cy="119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15" y="25"/>
                  </a:cxn>
                  <a:cxn ang="0">
                    <a:pos x="211" y="49"/>
                  </a:cxn>
                  <a:cxn ang="0">
                    <a:pos x="206" y="72"/>
                  </a:cxn>
                  <a:cxn ang="0">
                    <a:pos x="199" y="95"/>
                  </a:cxn>
                  <a:cxn ang="0">
                    <a:pos x="190" y="114"/>
                  </a:cxn>
                  <a:cxn ang="0">
                    <a:pos x="180" y="135"/>
                  </a:cxn>
                  <a:cxn ang="0">
                    <a:pos x="154" y="170"/>
                  </a:cxn>
                  <a:cxn ang="0">
                    <a:pos x="138" y="186"/>
                  </a:cxn>
                  <a:cxn ang="0">
                    <a:pos x="120" y="200"/>
                  </a:cxn>
                  <a:cxn ang="0">
                    <a:pos x="103" y="212"/>
                  </a:cxn>
                  <a:cxn ang="0">
                    <a:pos x="84" y="221"/>
                  </a:cxn>
                  <a:cxn ang="0">
                    <a:pos x="64" y="229"/>
                  </a:cxn>
                  <a:cxn ang="0">
                    <a:pos x="43" y="235"/>
                  </a:cxn>
                  <a:cxn ang="0">
                    <a:pos x="22" y="238"/>
                  </a:cxn>
                  <a:cxn ang="0">
                    <a:pos x="0" y="240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0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0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4" y="229"/>
                    </a:lnTo>
                    <a:lnTo>
                      <a:pt x="43" y="235"/>
                    </a:lnTo>
                    <a:lnTo>
                      <a:pt x="22" y="238"/>
                    </a:lnTo>
                    <a:lnTo>
                      <a:pt x="0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953" name="Oval 417"/>
            <p:cNvSpPr>
              <a:spLocks noChangeArrowheads="1"/>
            </p:cNvSpPr>
            <p:nvPr/>
          </p:nvSpPr>
          <p:spPr bwMode="auto">
            <a:xfrm>
              <a:off x="3636" y="2512"/>
              <a:ext cx="36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4" name="Line 418"/>
            <p:cNvSpPr>
              <a:spLocks noChangeShapeType="1"/>
            </p:cNvSpPr>
            <p:nvPr/>
          </p:nvSpPr>
          <p:spPr bwMode="auto">
            <a:xfrm>
              <a:off x="3762" y="2146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5" name="Line 419"/>
            <p:cNvSpPr>
              <a:spLocks noChangeShapeType="1"/>
            </p:cNvSpPr>
            <p:nvPr/>
          </p:nvSpPr>
          <p:spPr bwMode="auto">
            <a:xfrm>
              <a:off x="3759" y="2149"/>
              <a:ext cx="1" cy="1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6" name="Line 420"/>
            <p:cNvSpPr>
              <a:spLocks noChangeShapeType="1"/>
            </p:cNvSpPr>
            <p:nvPr/>
          </p:nvSpPr>
          <p:spPr bwMode="auto">
            <a:xfrm>
              <a:off x="4322" y="2601"/>
              <a:ext cx="12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7" name="Line 421"/>
            <p:cNvSpPr>
              <a:spLocks noChangeShapeType="1"/>
            </p:cNvSpPr>
            <p:nvPr/>
          </p:nvSpPr>
          <p:spPr bwMode="auto">
            <a:xfrm>
              <a:off x="4316" y="2602"/>
              <a:ext cx="1" cy="1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8" name="Line 422"/>
            <p:cNvSpPr>
              <a:spLocks noChangeShapeType="1"/>
            </p:cNvSpPr>
            <p:nvPr/>
          </p:nvSpPr>
          <p:spPr bwMode="auto">
            <a:xfrm>
              <a:off x="3202" y="2720"/>
              <a:ext cx="111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9" name="Rectangle 423"/>
            <p:cNvSpPr>
              <a:spLocks noChangeArrowheads="1"/>
            </p:cNvSpPr>
            <p:nvPr/>
          </p:nvSpPr>
          <p:spPr bwMode="auto">
            <a:xfrm>
              <a:off x="3059" y="2676"/>
              <a:ext cx="17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0" name="Rectangle 424"/>
            <p:cNvSpPr>
              <a:spLocks noChangeArrowheads="1"/>
            </p:cNvSpPr>
            <p:nvPr/>
          </p:nvSpPr>
          <p:spPr bwMode="auto">
            <a:xfrm>
              <a:off x="3069" y="2650"/>
              <a:ext cx="10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\D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61" name="Line 425"/>
            <p:cNvSpPr>
              <a:spLocks noChangeShapeType="1"/>
            </p:cNvSpPr>
            <p:nvPr/>
          </p:nvSpPr>
          <p:spPr bwMode="auto">
            <a:xfrm>
              <a:off x="4791" y="2528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2" name="Line 426"/>
            <p:cNvSpPr>
              <a:spLocks noChangeShapeType="1"/>
            </p:cNvSpPr>
            <p:nvPr/>
          </p:nvSpPr>
          <p:spPr bwMode="auto">
            <a:xfrm>
              <a:off x="4322" y="2475"/>
              <a:ext cx="11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3" name="Line 427"/>
            <p:cNvSpPr>
              <a:spLocks noChangeShapeType="1"/>
            </p:cNvSpPr>
            <p:nvPr/>
          </p:nvSpPr>
          <p:spPr bwMode="auto">
            <a:xfrm>
              <a:off x="4231" y="2095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4" name="Line 428"/>
            <p:cNvSpPr>
              <a:spLocks noChangeShapeType="1"/>
            </p:cNvSpPr>
            <p:nvPr/>
          </p:nvSpPr>
          <p:spPr bwMode="auto">
            <a:xfrm flipH="1">
              <a:off x="4317" y="2098"/>
              <a:ext cx="2" cy="37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5" name="Line 429"/>
            <p:cNvSpPr>
              <a:spLocks noChangeShapeType="1"/>
            </p:cNvSpPr>
            <p:nvPr/>
          </p:nvSpPr>
          <p:spPr bwMode="auto">
            <a:xfrm>
              <a:off x="3762" y="2051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6" name="Line 430"/>
            <p:cNvSpPr>
              <a:spLocks noChangeShapeType="1"/>
            </p:cNvSpPr>
            <p:nvPr/>
          </p:nvSpPr>
          <p:spPr bwMode="auto">
            <a:xfrm>
              <a:off x="3202" y="2051"/>
              <a:ext cx="55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7" name="Rectangle 431"/>
            <p:cNvSpPr>
              <a:spLocks noChangeArrowheads="1"/>
            </p:cNvSpPr>
            <p:nvPr/>
          </p:nvSpPr>
          <p:spPr bwMode="auto">
            <a:xfrm>
              <a:off x="3101" y="2000"/>
              <a:ext cx="141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8" name="Rectangle 432"/>
            <p:cNvSpPr>
              <a:spLocks noChangeArrowheads="1"/>
            </p:cNvSpPr>
            <p:nvPr/>
          </p:nvSpPr>
          <p:spPr bwMode="auto">
            <a:xfrm>
              <a:off x="3111" y="197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69" name="Line 433"/>
            <p:cNvSpPr>
              <a:spLocks noChangeShapeType="1"/>
            </p:cNvSpPr>
            <p:nvPr/>
          </p:nvSpPr>
          <p:spPr bwMode="auto">
            <a:xfrm>
              <a:off x="4371" y="2531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0" name="Line 434"/>
            <p:cNvSpPr>
              <a:spLocks noChangeShapeType="1"/>
            </p:cNvSpPr>
            <p:nvPr/>
          </p:nvSpPr>
          <p:spPr bwMode="auto">
            <a:xfrm>
              <a:off x="4203" y="2341"/>
              <a:ext cx="1" cy="1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1" name="Rectangle 435"/>
            <p:cNvSpPr>
              <a:spLocks noChangeArrowheads="1"/>
            </p:cNvSpPr>
            <p:nvPr/>
          </p:nvSpPr>
          <p:spPr bwMode="auto">
            <a:xfrm>
              <a:off x="4193" y="2519"/>
              <a:ext cx="22" cy="23"/>
            </a:xfrm>
            <a:prstGeom prst="rect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2" name="Line 436"/>
            <p:cNvSpPr>
              <a:spLocks noChangeShapeType="1"/>
            </p:cNvSpPr>
            <p:nvPr/>
          </p:nvSpPr>
          <p:spPr bwMode="auto">
            <a:xfrm>
              <a:off x="3671" y="2531"/>
              <a:ext cx="23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3" name="Line 437"/>
            <p:cNvSpPr>
              <a:spLocks noChangeShapeType="1"/>
            </p:cNvSpPr>
            <p:nvPr/>
          </p:nvSpPr>
          <p:spPr bwMode="auto">
            <a:xfrm flipV="1">
              <a:off x="4088" y="2532"/>
              <a:ext cx="27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4" name="Rectangle 438"/>
            <p:cNvSpPr>
              <a:spLocks noChangeArrowheads="1"/>
            </p:cNvSpPr>
            <p:nvPr/>
          </p:nvSpPr>
          <p:spPr bwMode="auto">
            <a:xfrm>
              <a:off x="3619" y="2138"/>
              <a:ext cx="13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5" name="Rectangle 439"/>
            <p:cNvSpPr>
              <a:spLocks noChangeArrowheads="1"/>
            </p:cNvSpPr>
            <p:nvPr/>
          </p:nvSpPr>
          <p:spPr bwMode="auto">
            <a:xfrm>
              <a:off x="3646" y="2164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76" name="Line 440"/>
            <p:cNvSpPr>
              <a:spLocks noChangeShapeType="1"/>
            </p:cNvSpPr>
            <p:nvPr/>
          </p:nvSpPr>
          <p:spPr bwMode="auto">
            <a:xfrm>
              <a:off x="3202" y="2480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7" name="Rectangle 441"/>
            <p:cNvSpPr>
              <a:spLocks noChangeArrowheads="1"/>
            </p:cNvSpPr>
            <p:nvPr/>
          </p:nvSpPr>
          <p:spPr bwMode="auto">
            <a:xfrm>
              <a:off x="3101" y="2436"/>
              <a:ext cx="13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8" name="Rectangle 442"/>
            <p:cNvSpPr>
              <a:spLocks noChangeArrowheads="1"/>
            </p:cNvSpPr>
            <p:nvPr/>
          </p:nvSpPr>
          <p:spPr bwMode="auto">
            <a:xfrm>
              <a:off x="3111" y="2411"/>
              <a:ext cx="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79" name="Line 443"/>
            <p:cNvSpPr>
              <a:spLocks noChangeShapeType="1"/>
            </p:cNvSpPr>
            <p:nvPr/>
          </p:nvSpPr>
          <p:spPr bwMode="auto">
            <a:xfrm>
              <a:off x="3202" y="2574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0" name="Rectangle 444"/>
            <p:cNvSpPr>
              <a:spLocks noChangeArrowheads="1"/>
            </p:cNvSpPr>
            <p:nvPr/>
          </p:nvSpPr>
          <p:spPr bwMode="auto">
            <a:xfrm>
              <a:off x="3101" y="2531"/>
              <a:ext cx="13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1" name="Rectangle 445"/>
            <p:cNvSpPr>
              <a:spLocks noChangeArrowheads="1"/>
            </p:cNvSpPr>
            <p:nvPr/>
          </p:nvSpPr>
          <p:spPr bwMode="auto">
            <a:xfrm>
              <a:off x="3111" y="250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82" name="Rectangle 446"/>
            <p:cNvSpPr>
              <a:spLocks noChangeArrowheads="1"/>
            </p:cNvSpPr>
            <p:nvPr/>
          </p:nvSpPr>
          <p:spPr bwMode="auto">
            <a:xfrm>
              <a:off x="4878" y="2455"/>
              <a:ext cx="15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3" name="Rectangle 447"/>
            <p:cNvSpPr>
              <a:spLocks noChangeArrowheads="1"/>
            </p:cNvSpPr>
            <p:nvPr/>
          </p:nvSpPr>
          <p:spPr bwMode="auto">
            <a:xfrm>
              <a:off x="4889" y="2430"/>
              <a:ext cx="5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84" name="Rectangle 448"/>
            <p:cNvSpPr>
              <a:spLocks noChangeArrowheads="1"/>
            </p:cNvSpPr>
            <p:nvPr/>
          </p:nvSpPr>
          <p:spPr bwMode="auto">
            <a:xfrm>
              <a:off x="3689" y="2552"/>
              <a:ext cx="20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5" name="Rectangle 449"/>
            <p:cNvSpPr>
              <a:spLocks noChangeArrowheads="1"/>
            </p:cNvSpPr>
            <p:nvPr/>
          </p:nvSpPr>
          <p:spPr bwMode="auto">
            <a:xfrm>
              <a:off x="3699" y="2527"/>
              <a:ext cx="9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\X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86" name="Rectangle 450"/>
            <p:cNvSpPr>
              <a:spLocks noChangeArrowheads="1"/>
            </p:cNvSpPr>
            <p:nvPr/>
          </p:nvSpPr>
          <p:spPr bwMode="auto">
            <a:xfrm>
              <a:off x="3087" y="2865"/>
              <a:ext cx="212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7" name="Rectangle 451"/>
            <p:cNvSpPr>
              <a:spLocks noChangeArrowheads="1"/>
            </p:cNvSpPr>
            <p:nvPr/>
          </p:nvSpPr>
          <p:spPr bwMode="auto">
            <a:xfrm>
              <a:off x="3097" y="2903"/>
              <a:ext cx="11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insert inverters to eliminate 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double bubbles on a wire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88" name="Oval 452"/>
            <p:cNvSpPr>
              <a:spLocks noChangeArrowheads="1"/>
            </p:cNvSpPr>
            <p:nvPr/>
          </p:nvSpPr>
          <p:spPr bwMode="auto">
            <a:xfrm>
              <a:off x="2351" y="1321"/>
              <a:ext cx="43" cy="44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9" name="Oval 453"/>
            <p:cNvSpPr>
              <a:spLocks noChangeArrowheads="1"/>
            </p:cNvSpPr>
            <p:nvPr/>
          </p:nvSpPr>
          <p:spPr bwMode="auto">
            <a:xfrm>
              <a:off x="1728" y="2364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90" name="Rectangle 454"/>
            <p:cNvSpPr>
              <a:spLocks noChangeArrowheads="1"/>
            </p:cNvSpPr>
            <p:nvPr/>
          </p:nvSpPr>
          <p:spPr bwMode="auto">
            <a:xfrm>
              <a:off x="1186" y="2845"/>
              <a:ext cx="10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add double bubbles to 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invert output of AND gate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3991" name="Rectangle 455"/>
            <p:cNvSpPr>
              <a:spLocks noChangeArrowheads="1"/>
            </p:cNvSpPr>
            <p:nvPr/>
          </p:nvSpPr>
          <p:spPr bwMode="auto">
            <a:xfrm>
              <a:off x="1856" y="2399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193992" name="Group 456"/>
            <p:cNvGrpSpPr>
              <a:grpSpLocks/>
            </p:cNvGrpSpPr>
            <p:nvPr/>
          </p:nvGrpSpPr>
          <p:grpSpPr bwMode="auto">
            <a:xfrm rot="5400000">
              <a:off x="3905" y="2447"/>
              <a:ext cx="189" cy="191"/>
              <a:chOff x="3671" y="2249"/>
              <a:chExt cx="189" cy="191"/>
            </a:xfrm>
          </p:grpSpPr>
          <p:sp>
            <p:nvSpPr>
              <p:cNvPr id="193993" name="Line 457"/>
              <p:cNvSpPr>
                <a:spLocks noChangeShapeType="1"/>
              </p:cNvSpPr>
              <p:nvPr/>
            </p:nvSpPr>
            <p:spPr bwMode="auto">
              <a:xfrm flipV="1">
                <a:off x="3671" y="2287"/>
                <a:ext cx="84" cy="15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94" name="Line 458"/>
              <p:cNvSpPr>
                <a:spLocks noChangeShapeType="1"/>
              </p:cNvSpPr>
              <p:nvPr/>
            </p:nvSpPr>
            <p:spPr bwMode="auto">
              <a:xfrm flipH="1" flipV="1">
                <a:off x="3755" y="2287"/>
                <a:ext cx="105" cy="15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95" name="Line 459"/>
              <p:cNvSpPr>
                <a:spLocks noChangeShapeType="1"/>
              </p:cNvSpPr>
              <p:nvPr/>
            </p:nvSpPr>
            <p:spPr bwMode="auto">
              <a:xfrm>
                <a:off x="3671" y="2436"/>
                <a:ext cx="18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96" name="Oval 460"/>
              <p:cNvSpPr>
                <a:spLocks noChangeArrowheads="1"/>
              </p:cNvSpPr>
              <p:nvPr/>
            </p:nvSpPr>
            <p:spPr bwMode="auto">
              <a:xfrm>
                <a:off x="3739" y="2249"/>
                <a:ext cx="36" cy="37"/>
              </a:xfrm>
              <a:prstGeom prst="ellipse">
                <a:avLst/>
              </a:prstGeom>
              <a:solidFill>
                <a:schemeClr val="bg1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997" name="Line 461"/>
            <p:cNvSpPr>
              <a:spLocks noChangeShapeType="1"/>
            </p:cNvSpPr>
            <p:nvPr/>
          </p:nvSpPr>
          <p:spPr bwMode="auto">
            <a:xfrm>
              <a:off x="3759" y="2338"/>
              <a:ext cx="44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603C-2E6A-4E43-A0AB-1B053B70857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4495800" y="5638800"/>
            <a:ext cx="4191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we'll need a 4-variable Karnaugh map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for each of the 3 output functions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 example: two-bit comparator</a:t>
            </a:r>
          </a:p>
        </p:txBody>
      </p:sp>
      <p:grpSp>
        <p:nvGrpSpPr>
          <p:cNvPr id="234500" name="Group 4"/>
          <p:cNvGrpSpPr>
            <a:grpSpLocks/>
          </p:cNvGrpSpPr>
          <p:nvPr/>
        </p:nvGrpSpPr>
        <p:grpSpPr bwMode="auto">
          <a:xfrm>
            <a:off x="1816100" y="3486150"/>
            <a:ext cx="1765300" cy="1187450"/>
            <a:chOff x="1144" y="2196"/>
            <a:chExt cx="1112" cy="748"/>
          </a:xfrm>
        </p:grpSpPr>
        <p:sp>
          <p:nvSpPr>
            <p:cNvPr id="234501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block diagram</a:t>
              </a:r>
            </a:p>
          </p:txBody>
        </p:sp>
        <p:sp>
          <p:nvSpPr>
            <p:cNvPr id="234502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4503" name="Group 7"/>
          <p:cNvGrpSpPr>
            <a:grpSpLocks/>
          </p:cNvGrpSpPr>
          <p:nvPr/>
        </p:nvGrpSpPr>
        <p:grpSpPr bwMode="auto">
          <a:xfrm>
            <a:off x="609600" y="2286000"/>
            <a:ext cx="3822700" cy="1098550"/>
            <a:chOff x="384" y="1440"/>
            <a:chExt cx="2408" cy="692"/>
          </a:xfrm>
        </p:grpSpPr>
        <p:sp>
          <p:nvSpPr>
            <p:cNvPr id="234504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EQ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GT</a:t>
              </a:r>
            </a:p>
          </p:txBody>
        </p:sp>
        <p:sp>
          <p:nvSpPr>
            <p:cNvPr id="234505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B &lt; C 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B = C 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B &gt; C D</a:t>
              </a:r>
            </a:p>
          </p:txBody>
        </p:sp>
        <p:grpSp>
          <p:nvGrpSpPr>
            <p:cNvPr id="234506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234507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08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09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0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1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2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3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4515" name="Text Box 19"/>
            <p:cNvSpPr txBox="1">
              <a:spLocks noChangeArrowheads="1"/>
            </p:cNvSpPr>
            <p:nvPr/>
          </p:nvSpPr>
          <p:spPr bwMode="auto">
            <a:xfrm>
              <a:off x="960" y="1440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34516" name="Text Box 20"/>
            <p:cNvSpPr txBox="1">
              <a:spLocks noChangeArrowheads="1"/>
            </p:cNvSpPr>
            <p:nvPr/>
          </p:nvSpPr>
          <p:spPr bwMode="auto">
            <a:xfrm>
              <a:off x="960" y="1584"/>
              <a:ext cx="19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34517" name="Text Box 21"/>
            <p:cNvSpPr txBox="1">
              <a:spLocks noChangeArrowheads="1"/>
            </p:cNvSpPr>
            <p:nvPr/>
          </p:nvSpPr>
          <p:spPr bwMode="auto">
            <a:xfrm>
              <a:off x="960" y="1776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234518" name="Text Box 22"/>
            <p:cNvSpPr txBox="1">
              <a:spLocks noChangeArrowheads="1"/>
            </p:cNvSpPr>
            <p:nvPr/>
          </p:nvSpPr>
          <p:spPr bwMode="auto">
            <a:xfrm>
              <a:off x="960" y="1920"/>
              <a:ext cx="2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34519" name="Text Box 23"/>
            <p:cNvSpPr txBox="1">
              <a:spLocks noChangeArrowheads="1"/>
            </p:cNvSpPr>
            <p:nvPr/>
          </p:nvSpPr>
          <p:spPr bwMode="auto">
            <a:xfrm>
              <a:off x="384" y="1488"/>
              <a:ext cx="27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N1</a:t>
              </a:r>
            </a:p>
          </p:txBody>
        </p:sp>
        <p:sp>
          <p:nvSpPr>
            <p:cNvPr id="234520" name="Text Box 24"/>
            <p:cNvSpPr txBox="1">
              <a:spLocks noChangeArrowheads="1"/>
            </p:cNvSpPr>
            <p:nvPr/>
          </p:nvSpPr>
          <p:spPr bwMode="auto">
            <a:xfrm>
              <a:off x="384" y="1852"/>
              <a:ext cx="27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N2</a:t>
              </a:r>
            </a:p>
          </p:txBody>
        </p:sp>
      </p:grpSp>
      <p:grpSp>
        <p:nvGrpSpPr>
          <p:cNvPr id="234521" name="Group 25"/>
          <p:cNvGrpSpPr>
            <a:grpSpLocks/>
          </p:cNvGrpSpPr>
          <p:nvPr/>
        </p:nvGrpSpPr>
        <p:grpSpPr bwMode="auto">
          <a:xfrm>
            <a:off x="5124450" y="1625600"/>
            <a:ext cx="3105150" cy="3784600"/>
            <a:chOff x="3060" y="944"/>
            <a:chExt cx="1956" cy="2384"/>
          </a:xfrm>
        </p:grpSpPr>
        <p:sp>
          <p:nvSpPr>
            <p:cNvPr id="234522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3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4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5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6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7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D	LT	EQ	GT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	1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0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0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0	1	0	1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0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0	1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0	0	1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0	1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	1	1	0	1	0</a:t>
              </a:r>
            </a:p>
            <a:p>
              <a:pPr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endParaRPr lang="ko-KR" altLang="en-US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803400" y="3778250"/>
            <a:ext cx="2990850" cy="1327150"/>
            <a:chOff x="1136" y="2380"/>
            <a:chExt cx="1884" cy="836"/>
          </a:xfrm>
        </p:grpSpPr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and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truth table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AC47-EA36-4E0B-A086-3AA18A73651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Summary for multi-level logic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Advantages</a:t>
            </a:r>
          </a:p>
          <a:p>
            <a:pPr lvl="1"/>
            <a:r>
              <a:rPr lang="en-US" altLang="ko-KR">
                <a:ea typeface="굴림" pitchFamily="50" charset="-127"/>
              </a:rPr>
              <a:t>circuits may be smaller</a:t>
            </a:r>
          </a:p>
          <a:p>
            <a:pPr lvl="1"/>
            <a:r>
              <a:rPr lang="en-US" altLang="ko-KR">
                <a:ea typeface="굴림" pitchFamily="50" charset="-127"/>
              </a:rPr>
              <a:t>gates have smaller fan-in</a:t>
            </a:r>
          </a:p>
          <a:p>
            <a:pPr lvl="1"/>
            <a:r>
              <a:rPr lang="en-US" altLang="ko-KR">
                <a:ea typeface="굴림" pitchFamily="50" charset="-127"/>
              </a:rPr>
              <a:t>circuits may be faster</a:t>
            </a:r>
          </a:p>
          <a:p>
            <a:r>
              <a:rPr lang="en-US" altLang="ko-KR">
                <a:ea typeface="굴림" pitchFamily="50" charset="-127"/>
              </a:rPr>
              <a:t>Disadvantages</a:t>
            </a:r>
          </a:p>
          <a:p>
            <a:pPr lvl="1"/>
            <a:r>
              <a:rPr lang="en-US" altLang="ko-KR">
                <a:ea typeface="굴림" pitchFamily="50" charset="-127"/>
              </a:rPr>
              <a:t>more difficult to design</a:t>
            </a:r>
          </a:p>
          <a:p>
            <a:pPr lvl="1"/>
            <a:r>
              <a:rPr lang="en-US" altLang="ko-KR">
                <a:ea typeface="굴림" pitchFamily="50" charset="-127"/>
              </a:rPr>
              <a:t>tools for optimization are not as good as for two-level</a:t>
            </a:r>
          </a:p>
          <a:p>
            <a:pPr lvl="1"/>
            <a:r>
              <a:rPr lang="en-US" altLang="ko-KR">
                <a:ea typeface="굴림" pitchFamily="50" charset="-127"/>
              </a:rPr>
              <a:t>analysis is more complex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8EE2-78D4-4E0E-940E-24CC9851922A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195586" name="Group 2"/>
          <p:cNvGrpSpPr>
            <a:grpSpLocks/>
          </p:cNvGrpSpPr>
          <p:nvPr/>
        </p:nvGrpSpPr>
        <p:grpSpPr bwMode="auto">
          <a:xfrm>
            <a:off x="685800" y="5181600"/>
            <a:ext cx="3384550" cy="1143000"/>
            <a:chOff x="552" y="2964"/>
            <a:chExt cx="2132" cy="720"/>
          </a:xfrm>
        </p:grpSpPr>
        <p:grpSp>
          <p:nvGrpSpPr>
            <p:cNvPr id="195587" name="Group 3"/>
            <p:cNvGrpSpPr>
              <a:grpSpLocks/>
            </p:cNvGrpSpPr>
            <p:nvPr/>
          </p:nvGrpSpPr>
          <p:grpSpPr bwMode="auto">
            <a:xfrm>
              <a:off x="2084" y="2964"/>
              <a:ext cx="520" cy="720"/>
              <a:chOff x="2084" y="2964"/>
              <a:chExt cx="520" cy="720"/>
            </a:xfrm>
          </p:grpSpPr>
          <p:sp>
            <p:nvSpPr>
              <p:cNvPr id="195588" name="Rectangle 4"/>
              <p:cNvSpPr>
                <a:spLocks noChangeArrowheads="1"/>
              </p:cNvSpPr>
              <p:nvPr/>
            </p:nvSpPr>
            <p:spPr bwMode="auto">
              <a:xfrm>
                <a:off x="2092" y="2964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89" name="Rectangle 5"/>
              <p:cNvSpPr>
                <a:spLocks noChangeArrowheads="1"/>
              </p:cNvSpPr>
              <p:nvPr/>
            </p:nvSpPr>
            <p:spPr bwMode="auto">
              <a:xfrm>
                <a:off x="2092" y="296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0" name="Rectangle 6"/>
              <p:cNvSpPr>
                <a:spLocks noChangeArrowheads="1"/>
              </p:cNvSpPr>
              <p:nvPr/>
            </p:nvSpPr>
            <p:spPr bwMode="auto">
              <a:xfrm>
                <a:off x="2092" y="332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1" name="Rectangle 7"/>
              <p:cNvSpPr>
                <a:spLocks noChangeArrowheads="1"/>
              </p:cNvSpPr>
              <p:nvPr/>
            </p:nvSpPr>
            <p:spPr bwMode="auto">
              <a:xfrm>
                <a:off x="2128" y="3048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&amp;</a:t>
                </a:r>
              </a:p>
            </p:txBody>
          </p:sp>
          <p:sp>
            <p:nvSpPr>
              <p:cNvPr id="195592" name="Rectangle 8"/>
              <p:cNvSpPr>
                <a:spLocks noChangeArrowheads="1"/>
              </p:cNvSpPr>
              <p:nvPr/>
            </p:nvSpPr>
            <p:spPr bwMode="auto">
              <a:xfrm>
                <a:off x="2120" y="3408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&amp;</a:t>
                </a:r>
              </a:p>
            </p:txBody>
          </p:sp>
          <p:sp>
            <p:nvSpPr>
              <p:cNvPr id="195593" name="Oval 9"/>
              <p:cNvSpPr>
                <a:spLocks noChangeArrowheads="1"/>
              </p:cNvSpPr>
              <p:nvPr/>
            </p:nvSpPr>
            <p:spPr bwMode="auto">
              <a:xfrm>
                <a:off x="2084" y="32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4" name="Oval 10"/>
              <p:cNvSpPr>
                <a:spLocks noChangeArrowheads="1"/>
              </p:cNvSpPr>
              <p:nvPr/>
            </p:nvSpPr>
            <p:spPr bwMode="auto">
              <a:xfrm>
                <a:off x="2084" y="34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5" name="Oval 11"/>
              <p:cNvSpPr>
                <a:spLocks noChangeArrowheads="1"/>
              </p:cNvSpPr>
              <p:nvPr/>
            </p:nvSpPr>
            <p:spPr bwMode="auto">
              <a:xfrm>
                <a:off x="2084" y="36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6" name="Oval 12"/>
              <p:cNvSpPr>
                <a:spLocks noChangeArrowheads="1"/>
              </p:cNvSpPr>
              <p:nvPr/>
            </p:nvSpPr>
            <p:spPr bwMode="auto">
              <a:xfrm>
                <a:off x="2596" y="332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7" name="Oval 13"/>
              <p:cNvSpPr>
                <a:spLocks noChangeArrowheads="1"/>
              </p:cNvSpPr>
              <p:nvPr/>
            </p:nvSpPr>
            <p:spPr bwMode="auto">
              <a:xfrm>
                <a:off x="2084" y="30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8" name="Rectangle 14"/>
              <p:cNvSpPr>
                <a:spLocks noChangeArrowheads="1"/>
              </p:cNvSpPr>
              <p:nvPr/>
            </p:nvSpPr>
            <p:spPr bwMode="auto">
              <a:xfrm>
                <a:off x="2352" y="3224"/>
                <a:ext cx="1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+</a:t>
                </a:r>
              </a:p>
            </p:txBody>
          </p:sp>
          <p:sp>
            <p:nvSpPr>
              <p:cNvPr id="195599" name="Oval 15"/>
              <p:cNvSpPr>
                <a:spLocks noChangeArrowheads="1"/>
              </p:cNvSpPr>
              <p:nvPr/>
            </p:nvSpPr>
            <p:spPr bwMode="auto">
              <a:xfrm>
                <a:off x="2556" y="330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5600" name="Line 16"/>
            <p:cNvSpPr>
              <a:spLocks noChangeShapeType="1"/>
            </p:cNvSpPr>
            <p:nvPr/>
          </p:nvSpPr>
          <p:spPr bwMode="auto">
            <a:xfrm>
              <a:off x="2012" y="3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1" name="Line 17"/>
            <p:cNvSpPr>
              <a:spLocks noChangeShapeType="1"/>
            </p:cNvSpPr>
            <p:nvPr/>
          </p:nvSpPr>
          <p:spPr bwMode="auto">
            <a:xfrm>
              <a:off x="2012" y="32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2" name="Line 18"/>
            <p:cNvSpPr>
              <a:spLocks noChangeShapeType="1"/>
            </p:cNvSpPr>
            <p:nvPr/>
          </p:nvSpPr>
          <p:spPr bwMode="auto">
            <a:xfrm>
              <a:off x="2012" y="34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3" name="Line 19"/>
            <p:cNvSpPr>
              <a:spLocks noChangeShapeType="1"/>
            </p:cNvSpPr>
            <p:nvPr/>
          </p:nvSpPr>
          <p:spPr bwMode="auto">
            <a:xfrm>
              <a:off x="2012" y="36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4" name="Line 20"/>
            <p:cNvSpPr>
              <a:spLocks noChangeShapeType="1"/>
            </p:cNvSpPr>
            <p:nvPr/>
          </p:nvSpPr>
          <p:spPr bwMode="auto">
            <a:xfrm>
              <a:off x="2612" y="332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5" name="Rectangle 21"/>
            <p:cNvSpPr>
              <a:spLocks noChangeArrowheads="1"/>
            </p:cNvSpPr>
            <p:nvPr/>
          </p:nvSpPr>
          <p:spPr bwMode="auto">
            <a:xfrm>
              <a:off x="552" y="3128"/>
              <a:ext cx="1400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2x2 AOI gate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symbol</a:t>
              </a:r>
            </a:p>
          </p:txBody>
        </p:sp>
      </p:grpSp>
      <p:grpSp>
        <p:nvGrpSpPr>
          <p:cNvPr id="195606" name="Group 22"/>
          <p:cNvGrpSpPr>
            <a:grpSpLocks/>
          </p:cNvGrpSpPr>
          <p:nvPr/>
        </p:nvGrpSpPr>
        <p:grpSpPr bwMode="auto">
          <a:xfrm>
            <a:off x="4927600" y="5181600"/>
            <a:ext cx="3498850" cy="1143000"/>
            <a:chOff x="3224" y="2964"/>
            <a:chExt cx="2204" cy="720"/>
          </a:xfrm>
        </p:grpSpPr>
        <p:grpSp>
          <p:nvGrpSpPr>
            <p:cNvPr id="195607" name="Group 23"/>
            <p:cNvGrpSpPr>
              <a:grpSpLocks/>
            </p:cNvGrpSpPr>
            <p:nvPr/>
          </p:nvGrpSpPr>
          <p:grpSpPr bwMode="auto">
            <a:xfrm>
              <a:off x="4828" y="2964"/>
              <a:ext cx="520" cy="720"/>
              <a:chOff x="4828" y="2964"/>
              <a:chExt cx="520" cy="720"/>
            </a:xfrm>
          </p:grpSpPr>
          <p:sp>
            <p:nvSpPr>
              <p:cNvPr id="195608" name="Rectangle 24"/>
              <p:cNvSpPr>
                <a:spLocks noChangeArrowheads="1"/>
              </p:cNvSpPr>
              <p:nvPr/>
            </p:nvSpPr>
            <p:spPr bwMode="auto">
              <a:xfrm>
                <a:off x="4836" y="2964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09" name="Rectangle 25"/>
              <p:cNvSpPr>
                <a:spLocks noChangeArrowheads="1"/>
              </p:cNvSpPr>
              <p:nvPr/>
            </p:nvSpPr>
            <p:spPr bwMode="auto">
              <a:xfrm>
                <a:off x="4836" y="296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0" name="Rectangle 26"/>
              <p:cNvSpPr>
                <a:spLocks noChangeArrowheads="1"/>
              </p:cNvSpPr>
              <p:nvPr/>
            </p:nvSpPr>
            <p:spPr bwMode="auto">
              <a:xfrm>
                <a:off x="4836" y="332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1" name="Rectangle 27"/>
              <p:cNvSpPr>
                <a:spLocks noChangeArrowheads="1"/>
              </p:cNvSpPr>
              <p:nvPr/>
            </p:nvSpPr>
            <p:spPr bwMode="auto">
              <a:xfrm>
                <a:off x="4872" y="3048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&amp;</a:t>
                </a:r>
              </a:p>
            </p:txBody>
          </p:sp>
          <p:sp>
            <p:nvSpPr>
              <p:cNvPr id="195612" name="Rectangle 28"/>
              <p:cNvSpPr>
                <a:spLocks noChangeArrowheads="1"/>
              </p:cNvSpPr>
              <p:nvPr/>
            </p:nvSpPr>
            <p:spPr bwMode="auto">
              <a:xfrm>
                <a:off x="4864" y="3408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&amp;</a:t>
                </a:r>
              </a:p>
            </p:txBody>
          </p:sp>
          <p:sp>
            <p:nvSpPr>
              <p:cNvPr id="195613" name="Oval 29"/>
              <p:cNvSpPr>
                <a:spLocks noChangeArrowheads="1"/>
              </p:cNvSpPr>
              <p:nvPr/>
            </p:nvSpPr>
            <p:spPr bwMode="auto">
              <a:xfrm>
                <a:off x="4828" y="32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4" name="Oval 30"/>
              <p:cNvSpPr>
                <a:spLocks noChangeArrowheads="1"/>
              </p:cNvSpPr>
              <p:nvPr/>
            </p:nvSpPr>
            <p:spPr bwMode="auto">
              <a:xfrm>
                <a:off x="4828" y="34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5" name="Oval 31"/>
              <p:cNvSpPr>
                <a:spLocks noChangeArrowheads="1"/>
              </p:cNvSpPr>
              <p:nvPr/>
            </p:nvSpPr>
            <p:spPr bwMode="auto">
              <a:xfrm>
                <a:off x="4828" y="36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6" name="Oval 32"/>
              <p:cNvSpPr>
                <a:spLocks noChangeArrowheads="1"/>
              </p:cNvSpPr>
              <p:nvPr/>
            </p:nvSpPr>
            <p:spPr bwMode="auto">
              <a:xfrm>
                <a:off x="5340" y="332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7" name="Oval 33"/>
              <p:cNvSpPr>
                <a:spLocks noChangeArrowheads="1"/>
              </p:cNvSpPr>
              <p:nvPr/>
            </p:nvSpPr>
            <p:spPr bwMode="auto">
              <a:xfrm>
                <a:off x="4828" y="30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8" name="Rectangle 34"/>
              <p:cNvSpPr>
                <a:spLocks noChangeArrowheads="1"/>
              </p:cNvSpPr>
              <p:nvPr/>
            </p:nvSpPr>
            <p:spPr bwMode="auto">
              <a:xfrm>
                <a:off x="5096" y="3224"/>
                <a:ext cx="1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+</a:t>
                </a:r>
              </a:p>
            </p:txBody>
          </p:sp>
          <p:sp>
            <p:nvSpPr>
              <p:cNvPr id="195619" name="Oval 35"/>
              <p:cNvSpPr>
                <a:spLocks noChangeArrowheads="1"/>
              </p:cNvSpPr>
              <p:nvPr/>
            </p:nvSpPr>
            <p:spPr bwMode="auto">
              <a:xfrm>
                <a:off x="5300" y="330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5620" name="Line 36"/>
            <p:cNvSpPr>
              <a:spLocks noChangeShapeType="1"/>
            </p:cNvSpPr>
            <p:nvPr/>
          </p:nvSpPr>
          <p:spPr bwMode="auto">
            <a:xfrm>
              <a:off x="4756" y="3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1" name="Line 37"/>
            <p:cNvSpPr>
              <a:spLocks noChangeShapeType="1"/>
            </p:cNvSpPr>
            <p:nvPr/>
          </p:nvSpPr>
          <p:spPr bwMode="auto">
            <a:xfrm>
              <a:off x="4756" y="32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2" name="Line 38"/>
            <p:cNvSpPr>
              <a:spLocks noChangeShapeType="1"/>
            </p:cNvSpPr>
            <p:nvPr/>
          </p:nvSpPr>
          <p:spPr bwMode="auto">
            <a:xfrm>
              <a:off x="4756" y="34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3" name="Line 39"/>
            <p:cNvSpPr>
              <a:spLocks noChangeShapeType="1"/>
            </p:cNvSpPr>
            <p:nvPr/>
          </p:nvSpPr>
          <p:spPr bwMode="auto">
            <a:xfrm>
              <a:off x="4756" y="36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4" name="Line 40"/>
            <p:cNvSpPr>
              <a:spLocks noChangeShapeType="1"/>
            </p:cNvSpPr>
            <p:nvPr/>
          </p:nvSpPr>
          <p:spPr bwMode="auto">
            <a:xfrm>
              <a:off x="5356" y="332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5" name="Line 41"/>
            <p:cNvSpPr>
              <a:spLocks noChangeShapeType="1"/>
            </p:cNvSpPr>
            <p:nvPr/>
          </p:nvSpPr>
          <p:spPr bwMode="auto">
            <a:xfrm flipH="1">
              <a:off x="4740" y="314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6" name="Line 42"/>
            <p:cNvSpPr>
              <a:spLocks noChangeShapeType="1"/>
            </p:cNvSpPr>
            <p:nvPr/>
          </p:nvSpPr>
          <p:spPr bwMode="auto">
            <a:xfrm flipH="1">
              <a:off x="4732" y="35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7" name="Rectangle 43"/>
            <p:cNvSpPr>
              <a:spLocks noChangeArrowheads="1"/>
            </p:cNvSpPr>
            <p:nvPr/>
          </p:nvSpPr>
          <p:spPr bwMode="auto">
            <a:xfrm>
              <a:off x="3224" y="3128"/>
              <a:ext cx="1400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3x2 AOI gate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symbol</a:t>
              </a:r>
            </a:p>
          </p:txBody>
        </p:sp>
      </p:grpSp>
      <p:grpSp>
        <p:nvGrpSpPr>
          <p:cNvPr id="195628" name="Group 44"/>
          <p:cNvGrpSpPr>
            <a:grpSpLocks/>
          </p:cNvGrpSpPr>
          <p:nvPr/>
        </p:nvGrpSpPr>
        <p:grpSpPr bwMode="auto">
          <a:xfrm>
            <a:off x="4876800" y="2686050"/>
            <a:ext cx="3302000" cy="2095500"/>
            <a:chOff x="3192" y="1392"/>
            <a:chExt cx="2080" cy="1320"/>
          </a:xfrm>
        </p:grpSpPr>
        <p:sp>
          <p:nvSpPr>
            <p:cNvPr id="195629" name="Rectangle 45"/>
            <p:cNvSpPr>
              <a:spLocks noChangeArrowheads="1"/>
            </p:cNvSpPr>
            <p:nvPr/>
          </p:nvSpPr>
          <p:spPr bwMode="auto">
            <a:xfrm>
              <a:off x="3384" y="2464"/>
              <a:ext cx="120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1092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NAND	NAND</a:t>
              </a:r>
            </a:p>
          </p:txBody>
        </p:sp>
        <p:sp>
          <p:nvSpPr>
            <p:cNvPr id="195630" name="Rectangle 46"/>
            <p:cNvSpPr>
              <a:spLocks noChangeArrowheads="1"/>
            </p:cNvSpPr>
            <p:nvPr/>
          </p:nvSpPr>
          <p:spPr bwMode="auto">
            <a:xfrm>
              <a:off x="4664" y="2448"/>
              <a:ext cx="48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Invert</a:t>
              </a:r>
            </a:p>
          </p:txBody>
        </p:sp>
        <p:sp>
          <p:nvSpPr>
            <p:cNvPr id="195631" name="Rectangle 47"/>
            <p:cNvSpPr>
              <a:spLocks noChangeArrowheads="1"/>
            </p:cNvSpPr>
            <p:nvPr/>
          </p:nvSpPr>
          <p:spPr bwMode="auto">
            <a:xfrm>
              <a:off x="3360" y="1392"/>
              <a:ext cx="17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possible implementation</a:t>
              </a:r>
            </a:p>
          </p:txBody>
        </p:sp>
        <p:sp>
          <p:nvSpPr>
            <p:cNvPr id="195632" name="Line 48"/>
            <p:cNvSpPr>
              <a:spLocks noChangeShapeType="1"/>
            </p:cNvSpPr>
            <p:nvPr/>
          </p:nvSpPr>
          <p:spPr bwMode="auto">
            <a:xfrm>
              <a:off x="3420" y="172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3" name="Line 49"/>
            <p:cNvSpPr>
              <a:spLocks noChangeShapeType="1"/>
            </p:cNvSpPr>
            <p:nvPr/>
          </p:nvSpPr>
          <p:spPr bwMode="auto">
            <a:xfrm>
              <a:off x="3420" y="200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4" name="Line 50"/>
            <p:cNvSpPr>
              <a:spLocks noChangeShapeType="1"/>
            </p:cNvSpPr>
            <p:nvPr/>
          </p:nvSpPr>
          <p:spPr bwMode="auto">
            <a:xfrm>
              <a:off x="3416" y="17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5" name="Arc 51"/>
            <p:cNvSpPr>
              <a:spLocks/>
            </p:cNvSpPr>
            <p:nvPr/>
          </p:nvSpPr>
          <p:spPr bwMode="auto">
            <a:xfrm>
              <a:off x="3700" y="1725"/>
              <a:ext cx="136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6" name="Arc 52"/>
            <p:cNvSpPr>
              <a:spLocks/>
            </p:cNvSpPr>
            <p:nvPr/>
          </p:nvSpPr>
          <p:spPr bwMode="auto">
            <a:xfrm>
              <a:off x="3700" y="1860"/>
              <a:ext cx="136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7" name="Oval 53"/>
            <p:cNvSpPr>
              <a:spLocks noChangeArrowheads="1"/>
            </p:cNvSpPr>
            <p:nvPr/>
          </p:nvSpPr>
          <p:spPr bwMode="auto">
            <a:xfrm>
              <a:off x="3828" y="1844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8" name="Line 54"/>
            <p:cNvSpPr>
              <a:spLocks noChangeShapeType="1"/>
            </p:cNvSpPr>
            <p:nvPr/>
          </p:nvSpPr>
          <p:spPr bwMode="auto">
            <a:xfrm>
              <a:off x="3420" y="208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9" name="Line 55"/>
            <p:cNvSpPr>
              <a:spLocks noChangeShapeType="1"/>
            </p:cNvSpPr>
            <p:nvPr/>
          </p:nvSpPr>
          <p:spPr bwMode="auto">
            <a:xfrm>
              <a:off x="3420" y="236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0" name="Line 56"/>
            <p:cNvSpPr>
              <a:spLocks noChangeShapeType="1"/>
            </p:cNvSpPr>
            <p:nvPr/>
          </p:nvSpPr>
          <p:spPr bwMode="auto">
            <a:xfrm>
              <a:off x="3416" y="20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1" name="Arc 57"/>
            <p:cNvSpPr>
              <a:spLocks/>
            </p:cNvSpPr>
            <p:nvPr/>
          </p:nvSpPr>
          <p:spPr bwMode="auto">
            <a:xfrm>
              <a:off x="3700" y="2085"/>
              <a:ext cx="136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2" name="Arc 58"/>
            <p:cNvSpPr>
              <a:spLocks/>
            </p:cNvSpPr>
            <p:nvPr/>
          </p:nvSpPr>
          <p:spPr bwMode="auto">
            <a:xfrm>
              <a:off x="3700" y="2220"/>
              <a:ext cx="136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3" name="Oval 59"/>
            <p:cNvSpPr>
              <a:spLocks noChangeArrowheads="1"/>
            </p:cNvSpPr>
            <p:nvPr/>
          </p:nvSpPr>
          <p:spPr bwMode="auto">
            <a:xfrm>
              <a:off x="3828" y="2204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4" name="Arc 60"/>
            <p:cNvSpPr>
              <a:spLocks/>
            </p:cNvSpPr>
            <p:nvPr/>
          </p:nvSpPr>
          <p:spPr bwMode="auto">
            <a:xfrm>
              <a:off x="4176" y="2040"/>
              <a:ext cx="396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5" name="Arc 61"/>
            <p:cNvSpPr>
              <a:spLocks/>
            </p:cNvSpPr>
            <p:nvPr/>
          </p:nvSpPr>
          <p:spPr bwMode="auto">
            <a:xfrm>
              <a:off x="4176" y="1917"/>
              <a:ext cx="396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6" name="Arc 62"/>
            <p:cNvSpPr>
              <a:spLocks/>
            </p:cNvSpPr>
            <p:nvPr/>
          </p:nvSpPr>
          <p:spPr bwMode="auto">
            <a:xfrm>
              <a:off x="4180" y="1917"/>
              <a:ext cx="40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7" name="Arc 63"/>
            <p:cNvSpPr>
              <a:spLocks/>
            </p:cNvSpPr>
            <p:nvPr/>
          </p:nvSpPr>
          <p:spPr bwMode="auto">
            <a:xfrm>
              <a:off x="4188" y="2044"/>
              <a:ext cx="32" cy="1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8" name="Oval 64"/>
            <p:cNvSpPr>
              <a:spLocks noChangeArrowheads="1"/>
            </p:cNvSpPr>
            <p:nvPr/>
          </p:nvSpPr>
          <p:spPr bwMode="auto">
            <a:xfrm>
              <a:off x="4156" y="1964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9" name="Oval 65"/>
            <p:cNvSpPr>
              <a:spLocks noChangeArrowheads="1"/>
            </p:cNvSpPr>
            <p:nvPr/>
          </p:nvSpPr>
          <p:spPr bwMode="auto">
            <a:xfrm>
              <a:off x="4156" y="2084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0" name="Line 66"/>
            <p:cNvSpPr>
              <a:spLocks noChangeShapeType="1"/>
            </p:cNvSpPr>
            <p:nvPr/>
          </p:nvSpPr>
          <p:spPr bwMode="auto">
            <a:xfrm>
              <a:off x="4732" y="1924"/>
              <a:ext cx="16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1" name="Line 67"/>
            <p:cNvSpPr>
              <a:spLocks noChangeShapeType="1"/>
            </p:cNvSpPr>
            <p:nvPr/>
          </p:nvSpPr>
          <p:spPr bwMode="auto">
            <a:xfrm flipV="1">
              <a:off x="4732" y="2036"/>
              <a:ext cx="16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2" name="Line 68"/>
            <p:cNvSpPr>
              <a:spLocks noChangeShapeType="1"/>
            </p:cNvSpPr>
            <p:nvPr/>
          </p:nvSpPr>
          <p:spPr bwMode="auto">
            <a:xfrm>
              <a:off x="4728" y="1924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3" name="Oval 69"/>
            <p:cNvSpPr>
              <a:spLocks noChangeArrowheads="1"/>
            </p:cNvSpPr>
            <p:nvPr/>
          </p:nvSpPr>
          <p:spPr bwMode="auto">
            <a:xfrm>
              <a:off x="4900" y="2020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4" name="Line 70"/>
            <p:cNvSpPr>
              <a:spLocks noChangeShapeType="1"/>
            </p:cNvSpPr>
            <p:nvPr/>
          </p:nvSpPr>
          <p:spPr bwMode="auto">
            <a:xfrm>
              <a:off x="3308" y="180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5" name="Rectangle 71"/>
            <p:cNvSpPr>
              <a:spLocks noChangeArrowheads="1"/>
            </p:cNvSpPr>
            <p:nvPr/>
          </p:nvSpPr>
          <p:spPr bwMode="auto">
            <a:xfrm>
              <a:off x="3192" y="1728"/>
              <a:ext cx="15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95656" name="Line 72"/>
            <p:cNvSpPr>
              <a:spLocks noChangeShapeType="1"/>
            </p:cNvSpPr>
            <p:nvPr/>
          </p:nvSpPr>
          <p:spPr bwMode="auto">
            <a:xfrm>
              <a:off x="3308" y="19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7" name="Rectangle 73"/>
            <p:cNvSpPr>
              <a:spLocks noChangeArrowheads="1"/>
            </p:cNvSpPr>
            <p:nvPr/>
          </p:nvSpPr>
          <p:spPr bwMode="auto">
            <a:xfrm>
              <a:off x="3192" y="1848"/>
              <a:ext cx="15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95658" name="Line 74"/>
            <p:cNvSpPr>
              <a:spLocks noChangeShapeType="1"/>
            </p:cNvSpPr>
            <p:nvPr/>
          </p:nvSpPr>
          <p:spPr bwMode="auto">
            <a:xfrm>
              <a:off x="3308" y="21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9" name="Rectangle 75"/>
            <p:cNvSpPr>
              <a:spLocks noChangeArrowheads="1"/>
            </p:cNvSpPr>
            <p:nvPr/>
          </p:nvSpPr>
          <p:spPr bwMode="auto">
            <a:xfrm>
              <a:off x="3192" y="2088"/>
              <a:ext cx="15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95660" name="Line 76"/>
            <p:cNvSpPr>
              <a:spLocks noChangeShapeType="1"/>
            </p:cNvSpPr>
            <p:nvPr/>
          </p:nvSpPr>
          <p:spPr bwMode="auto">
            <a:xfrm>
              <a:off x="3308" y="22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1" name="Rectangle 77"/>
            <p:cNvSpPr>
              <a:spLocks noChangeArrowheads="1"/>
            </p:cNvSpPr>
            <p:nvPr/>
          </p:nvSpPr>
          <p:spPr bwMode="auto">
            <a:xfrm>
              <a:off x="3192" y="2208"/>
              <a:ext cx="15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95662" name="Line 78"/>
            <p:cNvSpPr>
              <a:spLocks noChangeShapeType="1"/>
            </p:cNvSpPr>
            <p:nvPr/>
          </p:nvSpPr>
          <p:spPr bwMode="auto">
            <a:xfrm>
              <a:off x="3876" y="186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3" name="Line 79"/>
            <p:cNvSpPr>
              <a:spLocks noChangeShapeType="1"/>
            </p:cNvSpPr>
            <p:nvPr/>
          </p:nvSpPr>
          <p:spPr bwMode="auto">
            <a:xfrm>
              <a:off x="4044" y="198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4" name="Line 80"/>
            <p:cNvSpPr>
              <a:spLocks noChangeShapeType="1"/>
            </p:cNvSpPr>
            <p:nvPr/>
          </p:nvSpPr>
          <p:spPr bwMode="auto">
            <a:xfrm>
              <a:off x="3984" y="1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5" name="Line 81"/>
            <p:cNvSpPr>
              <a:spLocks noChangeShapeType="1"/>
            </p:cNvSpPr>
            <p:nvPr/>
          </p:nvSpPr>
          <p:spPr bwMode="auto">
            <a:xfrm>
              <a:off x="3988" y="198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6" name="Line 82"/>
            <p:cNvSpPr>
              <a:spLocks noChangeShapeType="1"/>
            </p:cNvSpPr>
            <p:nvPr/>
          </p:nvSpPr>
          <p:spPr bwMode="auto">
            <a:xfrm>
              <a:off x="3876" y="2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7" name="Line 83"/>
            <p:cNvSpPr>
              <a:spLocks noChangeShapeType="1"/>
            </p:cNvSpPr>
            <p:nvPr/>
          </p:nvSpPr>
          <p:spPr bwMode="auto">
            <a:xfrm>
              <a:off x="4044" y="21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8" name="Line 84"/>
            <p:cNvSpPr>
              <a:spLocks noChangeShapeType="1"/>
            </p:cNvSpPr>
            <p:nvPr/>
          </p:nvSpPr>
          <p:spPr bwMode="auto">
            <a:xfrm>
              <a:off x="3988" y="210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9" name="Line 85"/>
            <p:cNvSpPr>
              <a:spLocks noChangeShapeType="1"/>
            </p:cNvSpPr>
            <p:nvPr/>
          </p:nvSpPr>
          <p:spPr bwMode="auto">
            <a:xfrm>
              <a:off x="3984" y="210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0" name="Line 86"/>
            <p:cNvSpPr>
              <a:spLocks noChangeShapeType="1"/>
            </p:cNvSpPr>
            <p:nvPr/>
          </p:nvSpPr>
          <p:spPr bwMode="auto">
            <a:xfrm>
              <a:off x="4580" y="204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1" name="Line 87"/>
            <p:cNvSpPr>
              <a:spLocks noChangeShapeType="1"/>
            </p:cNvSpPr>
            <p:nvPr/>
          </p:nvSpPr>
          <p:spPr bwMode="auto">
            <a:xfrm>
              <a:off x="4956" y="20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2" name="Rectangle 88"/>
            <p:cNvSpPr>
              <a:spLocks noChangeArrowheads="1"/>
            </p:cNvSpPr>
            <p:nvPr/>
          </p:nvSpPr>
          <p:spPr bwMode="auto">
            <a:xfrm>
              <a:off x="5128" y="1968"/>
              <a:ext cx="144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</p:grpSp>
      <p:grpSp>
        <p:nvGrpSpPr>
          <p:cNvPr id="195673" name="Group 89"/>
          <p:cNvGrpSpPr>
            <a:grpSpLocks/>
          </p:cNvGrpSpPr>
          <p:nvPr/>
        </p:nvGrpSpPr>
        <p:grpSpPr bwMode="auto">
          <a:xfrm>
            <a:off x="723900" y="2724150"/>
            <a:ext cx="3213100" cy="2070100"/>
            <a:chOff x="576" y="1416"/>
            <a:chExt cx="2024" cy="1304"/>
          </a:xfrm>
        </p:grpSpPr>
        <p:sp>
          <p:nvSpPr>
            <p:cNvPr id="195674" name="Rectangle 90"/>
            <p:cNvSpPr>
              <a:spLocks noChangeArrowheads="1"/>
            </p:cNvSpPr>
            <p:nvPr/>
          </p:nvSpPr>
          <p:spPr bwMode="auto">
            <a:xfrm>
              <a:off x="760" y="2464"/>
              <a:ext cx="40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AND</a:t>
              </a:r>
            </a:p>
          </p:txBody>
        </p:sp>
        <p:sp>
          <p:nvSpPr>
            <p:cNvPr id="195675" name="Rectangle 91"/>
            <p:cNvSpPr>
              <a:spLocks noChangeArrowheads="1"/>
            </p:cNvSpPr>
            <p:nvPr/>
          </p:nvSpPr>
          <p:spPr bwMode="auto">
            <a:xfrm>
              <a:off x="1440" y="2472"/>
              <a:ext cx="9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787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OR	Invert</a:t>
              </a:r>
            </a:p>
          </p:txBody>
        </p:sp>
        <p:sp>
          <p:nvSpPr>
            <p:cNvPr id="195676" name="Rectangle 92"/>
            <p:cNvSpPr>
              <a:spLocks noChangeArrowheads="1"/>
            </p:cNvSpPr>
            <p:nvPr/>
          </p:nvSpPr>
          <p:spPr bwMode="auto">
            <a:xfrm>
              <a:off x="1032" y="1416"/>
              <a:ext cx="11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logical concept</a:t>
              </a:r>
            </a:p>
          </p:txBody>
        </p:sp>
        <p:sp>
          <p:nvSpPr>
            <p:cNvPr id="195677" name="Line 93"/>
            <p:cNvSpPr>
              <a:spLocks noChangeShapeType="1"/>
            </p:cNvSpPr>
            <p:nvPr/>
          </p:nvSpPr>
          <p:spPr bwMode="auto">
            <a:xfrm>
              <a:off x="804" y="1720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8" name="Line 94"/>
            <p:cNvSpPr>
              <a:spLocks noChangeShapeType="1"/>
            </p:cNvSpPr>
            <p:nvPr/>
          </p:nvSpPr>
          <p:spPr bwMode="auto">
            <a:xfrm>
              <a:off x="804" y="200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9" name="Line 95"/>
            <p:cNvSpPr>
              <a:spLocks noChangeShapeType="1"/>
            </p:cNvSpPr>
            <p:nvPr/>
          </p:nvSpPr>
          <p:spPr bwMode="auto">
            <a:xfrm flipV="1">
              <a:off x="800" y="171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0" name="Arc 96"/>
            <p:cNvSpPr>
              <a:spLocks/>
            </p:cNvSpPr>
            <p:nvPr/>
          </p:nvSpPr>
          <p:spPr bwMode="auto">
            <a:xfrm>
              <a:off x="1072" y="1725"/>
              <a:ext cx="13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1" name="Arc 97"/>
            <p:cNvSpPr>
              <a:spLocks/>
            </p:cNvSpPr>
            <p:nvPr/>
          </p:nvSpPr>
          <p:spPr bwMode="auto">
            <a:xfrm>
              <a:off x="1072" y="1860"/>
              <a:ext cx="13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2" name="Line 98"/>
            <p:cNvSpPr>
              <a:spLocks noChangeShapeType="1"/>
            </p:cNvSpPr>
            <p:nvPr/>
          </p:nvSpPr>
          <p:spPr bwMode="auto">
            <a:xfrm>
              <a:off x="804" y="2080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3" name="Line 99"/>
            <p:cNvSpPr>
              <a:spLocks noChangeShapeType="1"/>
            </p:cNvSpPr>
            <p:nvPr/>
          </p:nvSpPr>
          <p:spPr bwMode="auto">
            <a:xfrm>
              <a:off x="804" y="236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4" name="Line 100"/>
            <p:cNvSpPr>
              <a:spLocks noChangeShapeType="1"/>
            </p:cNvSpPr>
            <p:nvPr/>
          </p:nvSpPr>
          <p:spPr bwMode="auto">
            <a:xfrm flipV="1">
              <a:off x="800" y="20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5" name="Arc 101"/>
            <p:cNvSpPr>
              <a:spLocks/>
            </p:cNvSpPr>
            <p:nvPr/>
          </p:nvSpPr>
          <p:spPr bwMode="auto">
            <a:xfrm>
              <a:off x="1072" y="2085"/>
              <a:ext cx="132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6" name="Arc 102"/>
            <p:cNvSpPr>
              <a:spLocks/>
            </p:cNvSpPr>
            <p:nvPr/>
          </p:nvSpPr>
          <p:spPr bwMode="auto">
            <a:xfrm>
              <a:off x="1072" y="2220"/>
              <a:ext cx="13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7" name="Arc 103"/>
            <p:cNvSpPr>
              <a:spLocks/>
            </p:cNvSpPr>
            <p:nvPr/>
          </p:nvSpPr>
          <p:spPr bwMode="auto">
            <a:xfrm>
              <a:off x="1460" y="1917"/>
              <a:ext cx="64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8" name="Arc 104"/>
            <p:cNvSpPr>
              <a:spLocks/>
            </p:cNvSpPr>
            <p:nvPr/>
          </p:nvSpPr>
          <p:spPr bwMode="auto">
            <a:xfrm>
              <a:off x="1456" y="1917"/>
              <a:ext cx="428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9" name="Arc 105"/>
            <p:cNvSpPr>
              <a:spLocks/>
            </p:cNvSpPr>
            <p:nvPr/>
          </p:nvSpPr>
          <p:spPr bwMode="auto">
            <a:xfrm>
              <a:off x="1480" y="2040"/>
              <a:ext cx="40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0" name="Arc 106"/>
            <p:cNvSpPr>
              <a:spLocks/>
            </p:cNvSpPr>
            <p:nvPr/>
          </p:nvSpPr>
          <p:spPr bwMode="auto">
            <a:xfrm>
              <a:off x="1460" y="2040"/>
              <a:ext cx="6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1" name="Line 107"/>
            <p:cNvSpPr>
              <a:spLocks noChangeShapeType="1"/>
            </p:cNvSpPr>
            <p:nvPr/>
          </p:nvSpPr>
          <p:spPr bwMode="auto">
            <a:xfrm>
              <a:off x="1484" y="198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2" name="Line 108"/>
            <p:cNvSpPr>
              <a:spLocks noChangeShapeType="1"/>
            </p:cNvSpPr>
            <p:nvPr/>
          </p:nvSpPr>
          <p:spPr bwMode="auto">
            <a:xfrm>
              <a:off x="1484" y="210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3" name="Line 109"/>
            <p:cNvSpPr>
              <a:spLocks noChangeShapeType="1"/>
            </p:cNvSpPr>
            <p:nvPr/>
          </p:nvSpPr>
          <p:spPr bwMode="auto">
            <a:xfrm>
              <a:off x="2052" y="1924"/>
              <a:ext cx="16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4" name="Line 110"/>
            <p:cNvSpPr>
              <a:spLocks noChangeShapeType="1"/>
            </p:cNvSpPr>
            <p:nvPr/>
          </p:nvSpPr>
          <p:spPr bwMode="auto">
            <a:xfrm flipV="1">
              <a:off x="2052" y="2036"/>
              <a:ext cx="16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5" name="Line 111"/>
            <p:cNvSpPr>
              <a:spLocks noChangeShapeType="1"/>
            </p:cNvSpPr>
            <p:nvPr/>
          </p:nvSpPr>
          <p:spPr bwMode="auto">
            <a:xfrm>
              <a:off x="2048" y="1924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6" name="Oval 112"/>
            <p:cNvSpPr>
              <a:spLocks noChangeArrowheads="1"/>
            </p:cNvSpPr>
            <p:nvPr/>
          </p:nvSpPr>
          <p:spPr bwMode="auto">
            <a:xfrm>
              <a:off x="2220" y="202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7" name="Line 113"/>
            <p:cNvSpPr>
              <a:spLocks noChangeShapeType="1"/>
            </p:cNvSpPr>
            <p:nvPr/>
          </p:nvSpPr>
          <p:spPr bwMode="auto">
            <a:xfrm>
              <a:off x="1196" y="18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8" name="Line 114"/>
            <p:cNvSpPr>
              <a:spLocks noChangeShapeType="1"/>
            </p:cNvSpPr>
            <p:nvPr/>
          </p:nvSpPr>
          <p:spPr bwMode="auto">
            <a:xfrm>
              <a:off x="1372" y="198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9" name="Line 115"/>
            <p:cNvSpPr>
              <a:spLocks noChangeShapeType="1"/>
            </p:cNvSpPr>
            <p:nvPr/>
          </p:nvSpPr>
          <p:spPr bwMode="auto">
            <a:xfrm>
              <a:off x="1316" y="198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0" name="Line 116"/>
            <p:cNvSpPr>
              <a:spLocks noChangeShapeType="1"/>
            </p:cNvSpPr>
            <p:nvPr/>
          </p:nvSpPr>
          <p:spPr bwMode="auto">
            <a:xfrm>
              <a:off x="1312" y="1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1" name="Line 117"/>
            <p:cNvSpPr>
              <a:spLocks noChangeShapeType="1"/>
            </p:cNvSpPr>
            <p:nvPr/>
          </p:nvSpPr>
          <p:spPr bwMode="auto">
            <a:xfrm>
              <a:off x="1196" y="22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2" name="Line 118"/>
            <p:cNvSpPr>
              <a:spLocks noChangeShapeType="1"/>
            </p:cNvSpPr>
            <p:nvPr/>
          </p:nvSpPr>
          <p:spPr bwMode="auto">
            <a:xfrm>
              <a:off x="1372" y="21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3" name="Line 119"/>
            <p:cNvSpPr>
              <a:spLocks noChangeShapeType="1"/>
            </p:cNvSpPr>
            <p:nvPr/>
          </p:nvSpPr>
          <p:spPr bwMode="auto">
            <a:xfrm>
              <a:off x="1316" y="210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4" name="Line 120"/>
            <p:cNvSpPr>
              <a:spLocks noChangeShapeType="1"/>
            </p:cNvSpPr>
            <p:nvPr/>
          </p:nvSpPr>
          <p:spPr bwMode="auto">
            <a:xfrm>
              <a:off x="1312" y="210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5" name="Line 121"/>
            <p:cNvSpPr>
              <a:spLocks noChangeShapeType="1"/>
            </p:cNvSpPr>
            <p:nvPr/>
          </p:nvSpPr>
          <p:spPr bwMode="auto">
            <a:xfrm>
              <a:off x="1884" y="20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6" name="Line 122"/>
            <p:cNvSpPr>
              <a:spLocks noChangeShapeType="1"/>
            </p:cNvSpPr>
            <p:nvPr/>
          </p:nvSpPr>
          <p:spPr bwMode="auto">
            <a:xfrm>
              <a:off x="1940" y="20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7" name="Line 123"/>
            <p:cNvSpPr>
              <a:spLocks noChangeShapeType="1"/>
            </p:cNvSpPr>
            <p:nvPr/>
          </p:nvSpPr>
          <p:spPr bwMode="auto">
            <a:xfrm>
              <a:off x="684" y="18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8" name="Rectangle 124"/>
            <p:cNvSpPr>
              <a:spLocks noChangeArrowheads="1"/>
            </p:cNvSpPr>
            <p:nvPr/>
          </p:nvSpPr>
          <p:spPr bwMode="auto">
            <a:xfrm>
              <a:off x="576" y="1728"/>
              <a:ext cx="15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95709" name="Line 125"/>
            <p:cNvSpPr>
              <a:spLocks noChangeShapeType="1"/>
            </p:cNvSpPr>
            <p:nvPr/>
          </p:nvSpPr>
          <p:spPr bwMode="auto">
            <a:xfrm>
              <a:off x="684" y="19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10" name="Rectangle 126"/>
            <p:cNvSpPr>
              <a:spLocks noChangeArrowheads="1"/>
            </p:cNvSpPr>
            <p:nvPr/>
          </p:nvSpPr>
          <p:spPr bwMode="auto">
            <a:xfrm>
              <a:off x="576" y="1848"/>
              <a:ext cx="15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95711" name="Line 127"/>
            <p:cNvSpPr>
              <a:spLocks noChangeShapeType="1"/>
            </p:cNvSpPr>
            <p:nvPr/>
          </p:nvSpPr>
          <p:spPr bwMode="auto">
            <a:xfrm>
              <a:off x="684" y="21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12" name="Rectangle 128"/>
            <p:cNvSpPr>
              <a:spLocks noChangeArrowheads="1"/>
            </p:cNvSpPr>
            <p:nvPr/>
          </p:nvSpPr>
          <p:spPr bwMode="auto">
            <a:xfrm>
              <a:off x="576" y="2088"/>
              <a:ext cx="15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95713" name="Line 129"/>
            <p:cNvSpPr>
              <a:spLocks noChangeShapeType="1"/>
            </p:cNvSpPr>
            <p:nvPr/>
          </p:nvSpPr>
          <p:spPr bwMode="auto">
            <a:xfrm>
              <a:off x="684" y="22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14" name="Rectangle 130"/>
            <p:cNvSpPr>
              <a:spLocks noChangeArrowheads="1"/>
            </p:cNvSpPr>
            <p:nvPr/>
          </p:nvSpPr>
          <p:spPr bwMode="auto">
            <a:xfrm>
              <a:off x="576" y="2208"/>
              <a:ext cx="15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95715" name="Line 131"/>
            <p:cNvSpPr>
              <a:spLocks noChangeShapeType="1"/>
            </p:cNvSpPr>
            <p:nvPr/>
          </p:nvSpPr>
          <p:spPr bwMode="auto">
            <a:xfrm>
              <a:off x="2284" y="20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16" name="Rectangle 132"/>
            <p:cNvSpPr>
              <a:spLocks noChangeArrowheads="1"/>
            </p:cNvSpPr>
            <p:nvPr/>
          </p:nvSpPr>
          <p:spPr bwMode="auto">
            <a:xfrm>
              <a:off x="2456" y="1968"/>
              <a:ext cx="144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</p:grpSp>
      <p:sp>
        <p:nvSpPr>
          <p:cNvPr id="195717" name="Rectangle 1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AND-OR-invert gates</a:t>
            </a:r>
          </a:p>
        </p:txBody>
      </p:sp>
      <p:sp>
        <p:nvSpPr>
          <p:cNvPr id="195718" name="Rectangle 1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AOI function:  three stages of logic —  AND, OR, Invert</a:t>
            </a:r>
          </a:p>
          <a:p>
            <a:pPr lvl="1"/>
            <a:r>
              <a:rPr lang="en-US" altLang="ko-KR">
                <a:ea typeface="굴림" pitchFamily="50" charset="-127"/>
              </a:rPr>
              <a:t>multiple gates "packaged" as a single circuit block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6508750" cy="5683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pPr defTabSz="914400"/>
            <a:r>
              <a:rPr lang="en-US" altLang="ko-KR">
                <a:ea typeface="굴림" pitchFamily="50" charset="-127"/>
              </a:rPr>
              <a:t>AOI: Possible Switch Implementation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1365250" y="3749675"/>
            <a:ext cx="6302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AND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2459038" y="3762375"/>
            <a:ext cx="4762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OR</a:t>
            </a: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3257550" y="3762375"/>
            <a:ext cx="7604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Invert</a:t>
            </a:r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1597025" y="4071938"/>
            <a:ext cx="2305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two-input two-stack</a:t>
            </a:r>
          </a:p>
        </p:txBody>
      </p:sp>
      <p:pic>
        <p:nvPicPr>
          <p:cNvPr id="278544" name="Picture 1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2838" y="1328738"/>
            <a:ext cx="7348537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AB06-FDBD-494F-908A-5C5B50399903}" type="slidenum">
              <a:rPr lang="en-US" altLang="en-US"/>
              <a:pPr/>
              <a:t>33</a:t>
            </a:fld>
            <a:endParaRPr lang="en-US" altLang="en-US"/>
          </a:p>
        </p:txBody>
      </p:sp>
      <p:grpSp>
        <p:nvGrpSpPr>
          <p:cNvPr id="197645" name="Group 13"/>
          <p:cNvGrpSpPr>
            <a:grpSpLocks/>
          </p:cNvGrpSpPr>
          <p:nvPr/>
        </p:nvGrpSpPr>
        <p:grpSpPr bwMode="auto">
          <a:xfrm>
            <a:off x="4648200" y="4102100"/>
            <a:ext cx="2514600" cy="1308100"/>
            <a:chOff x="2928" y="2584"/>
            <a:chExt cx="1584" cy="824"/>
          </a:xfrm>
        </p:grpSpPr>
        <p:grpSp>
          <p:nvGrpSpPr>
            <p:cNvPr id="197646" name="Group 14"/>
            <p:cNvGrpSpPr>
              <a:grpSpLocks/>
            </p:cNvGrpSpPr>
            <p:nvPr/>
          </p:nvGrpSpPr>
          <p:grpSpPr bwMode="auto">
            <a:xfrm>
              <a:off x="3468" y="2620"/>
              <a:ext cx="520" cy="720"/>
              <a:chOff x="3468" y="2332"/>
              <a:chExt cx="520" cy="720"/>
            </a:xfrm>
          </p:grpSpPr>
          <p:sp>
            <p:nvSpPr>
              <p:cNvPr id="197647" name="Rectangle 15"/>
              <p:cNvSpPr>
                <a:spLocks noChangeArrowheads="1"/>
              </p:cNvSpPr>
              <p:nvPr/>
            </p:nvSpPr>
            <p:spPr bwMode="auto">
              <a:xfrm>
                <a:off x="3476" y="2332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48" name="Rectangle 16"/>
              <p:cNvSpPr>
                <a:spLocks noChangeArrowheads="1"/>
              </p:cNvSpPr>
              <p:nvPr/>
            </p:nvSpPr>
            <p:spPr bwMode="auto">
              <a:xfrm>
                <a:off x="3476" y="2332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49" name="Rectangle 17"/>
              <p:cNvSpPr>
                <a:spLocks noChangeArrowheads="1"/>
              </p:cNvSpPr>
              <p:nvPr/>
            </p:nvSpPr>
            <p:spPr bwMode="auto">
              <a:xfrm>
                <a:off x="3476" y="2692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0" name="Rectangle 18"/>
              <p:cNvSpPr>
                <a:spLocks noChangeArrowheads="1"/>
              </p:cNvSpPr>
              <p:nvPr/>
            </p:nvSpPr>
            <p:spPr bwMode="auto">
              <a:xfrm>
                <a:off x="3512" y="2416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&amp;</a:t>
                </a:r>
              </a:p>
            </p:txBody>
          </p:sp>
          <p:sp>
            <p:nvSpPr>
              <p:cNvPr id="197651" name="Rectangle 19"/>
              <p:cNvSpPr>
                <a:spLocks noChangeArrowheads="1"/>
              </p:cNvSpPr>
              <p:nvPr/>
            </p:nvSpPr>
            <p:spPr bwMode="auto">
              <a:xfrm>
                <a:off x="3504" y="2776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&amp;</a:t>
                </a:r>
              </a:p>
            </p:txBody>
          </p:sp>
          <p:sp>
            <p:nvSpPr>
              <p:cNvPr id="197652" name="Oval 20"/>
              <p:cNvSpPr>
                <a:spLocks noChangeArrowheads="1"/>
              </p:cNvSpPr>
              <p:nvPr/>
            </p:nvSpPr>
            <p:spPr bwMode="auto">
              <a:xfrm>
                <a:off x="3468" y="261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3" name="Oval 21"/>
              <p:cNvSpPr>
                <a:spLocks noChangeArrowheads="1"/>
              </p:cNvSpPr>
              <p:nvPr/>
            </p:nvSpPr>
            <p:spPr bwMode="auto">
              <a:xfrm>
                <a:off x="3468" y="277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4" name="Oval 22"/>
              <p:cNvSpPr>
                <a:spLocks noChangeArrowheads="1"/>
              </p:cNvSpPr>
              <p:nvPr/>
            </p:nvSpPr>
            <p:spPr bwMode="auto">
              <a:xfrm>
                <a:off x="3468" y="297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5" name="Oval 23"/>
              <p:cNvSpPr>
                <a:spLocks noChangeArrowheads="1"/>
              </p:cNvSpPr>
              <p:nvPr/>
            </p:nvSpPr>
            <p:spPr bwMode="auto">
              <a:xfrm>
                <a:off x="3980" y="269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6" name="Oval 24"/>
              <p:cNvSpPr>
                <a:spLocks noChangeArrowheads="1"/>
              </p:cNvSpPr>
              <p:nvPr/>
            </p:nvSpPr>
            <p:spPr bwMode="auto">
              <a:xfrm>
                <a:off x="3468" y="241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7" name="Rectangle 25"/>
              <p:cNvSpPr>
                <a:spLocks noChangeArrowheads="1"/>
              </p:cNvSpPr>
              <p:nvPr/>
            </p:nvSpPr>
            <p:spPr bwMode="auto">
              <a:xfrm>
                <a:off x="3736" y="2592"/>
                <a:ext cx="1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+</a:t>
                </a:r>
              </a:p>
            </p:txBody>
          </p:sp>
          <p:sp>
            <p:nvSpPr>
              <p:cNvPr id="197658" name="Oval 26"/>
              <p:cNvSpPr>
                <a:spLocks noChangeArrowheads="1"/>
              </p:cNvSpPr>
              <p:nvPr/>
            </p:nvSpPr>
            <p:spPr bwMode="auto">
              <a:xfrm>
                <a:off x="3940" y="2676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7659" name="Line 27"/>
            <p:cNvSpPr>
              <a:spLocks noChangeShapeType="1"/>
            </p:cNvSpPr>
            <p:nvPr/>
          </p:nvSpPr>
          <p:spPr bwMode="auto">
            <a:xfrm>
              <a:off x="3396" y="26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0" name="Line 28"/>
            <p:cNvSpPr>
              <a:spLocks noChangeShapeType="1"/>
            </p:cNvSpPr>
            <p:nvPr/>
          </p:nvSpPr>
          <p:spPr bwMode="auto">
            <a:xfrm>
              <a:off x="3396" y="28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1" name="Line 29"/>
            <p:cNvSpPr>
              <a:spLocks noChangeShapeType="1"/>
            </p:cNvSpPr>
            <p:nvPr/>
          </p:nvSpPr>
          <p:spPr bwMode="auto">
            <a:xfrm>
              <a:off x="3396" y="305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2" name="Line 30"/>
            <p:cNvSpPr>
              <a:spLocks noChangeShapeType="1"/>
            </p:cNvSpPr>
            <p:nvPr/>
          </p:nvSpPr>
          <p:spPr bwMode="auto">
            <a:xfrm>
              <a:off x="3396" y="325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3" name="Line 31"/>
            <p:cNvSpPr>
              <a:spLocks noChangeShapeType="1"/>
            </p:cNvSpPr>
            <p:nvPr/>
          </p:nvSpPr>
          <p:spPr bwMode="auto">
            <a:xfrm>
              <a:off x="3996" y="297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2928" y="2584"/>
              <a:ext cx="39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A’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2928" y="2784"/>
              <a:ext cx="39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B’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2936" y="2952"/>
              <a:ext cx="36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97667" name="Rectangle 35"/>
            <p:cNvSpPr>
              <a:spLocks noChangeArrowheads="1"/>
            </p:cNvSpPr>
            <p:nvPr/>
          </p:nvSpPr>
          <p:spPr bwMode="auto">
            <a:xfrm>
              <a:off x="2936" y="3152"/>
              <a:ext cx="36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97668" name="Rectangle 36"/>
            <p:cNvSpPr>
              <a:spLocks noChangeArrowheads="1"/>
            </p:cNvSpPr>
            <p:nvPr/>
          </p:nvSpPr>
          <p:spPr bwMode="auto">
            <a:xfrm>
              <a:off x="4152" y="2872"/>
              <a:ext cx="36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</a:t>
              </a:r>
            </a:p>
          </p:txBody>
        </p:sp>
      </p:grpSp>
      <p:sp>
        <p:nvSpPr>
          <p:cNvPr id="197669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Conversion to AOI forms</a:t>
            </a:r>
          </a:p>
        </p:txBody>
      </p:sp>
      <p:sp>
        <p:nvSpPr>
          <p:cNvPr id="197670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General procedure to place in AOI form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compute the complement of the function in sum-of-products form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by grouping the 0s in the Karnaugh map</a:t>
            </a:r>
          </a:p>
          <a:p>
            <a:r>
              <a:rPr lang="en-US" altLang="ko-KR">
                <a:ea typeface="굴림" pitchFamily="50" charset="-127"/>
              </a:rPr>
              <a:t>Example:  XOR implementation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A xor B = A’ B  +  A B’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AOI form:</a:t>
            </a:r>
          </a:p>
          <a:p>
            <a:pPr lvl="2"/>
            <a:r>
              <a:rPr lang="en-US" altLang="ko-KR">
                <a:ea typeface="굴림" pitchFamily="50" charset="-127"/>
              </a:rPr>
              <a:t>F = (A’ B’  +  A B)’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A49B-104E-4A45-9D93-533E9CE84DB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058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7375" y="1658938"/>
              <a:ext cx="3252788" cy="2316162"/>
            </p14:xfrm>
          </p:contentPart>
        </mc:Choice>
        <mc:Fallback xmlns="">
          <p:pic>
            <p:nvPicPr>
              <p:cNvPr id="28058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736" y="1641299"/>
                <a:ext cx="3288066" cy="2351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058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05463" y="1762125"/>
              <a:ext cx="2968625" cy="1885950"/>
            </p14:xfrm>
          </p:contentPart>
        </mc:Choice>
        <mc:Fallback xmlns="">
          <p:pic>
            <p:nvPicPr>
              <p:cNvPr id="28058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7823" y="1744486"/>
                <a:ext cx="3003906" cy="1921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058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0375" y="1552575"/>
              <a:ext cx="1306513" cy="865188"/>
            </p14:xfrm>
          </p:contentPart>
        </mc:Choice>
        <mc:Fallback xmlns="">
          <p:pic>
            <p:nvPicPr>
              <p:cNvPr id="28058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2734" y="1534933"/>
                <a:ext cx="1341795" cy="90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058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13138" y="3414713"/>
              <a:ext cx="2201862" cy="312737"/>
            </p14:xfrm>
          </p:contentPart>
        </mc:Choice>
        <mc:Fallback xmlns="">
          <p:pic>
            <p:nvPicPr>
              <p:cNvPr id="28058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5497" y="3397079"/>
                <a:ext cx="2237144" cy="348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058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0263" y="1730375"/>
              <a:ext cx="2192337" cy="95250"/>
            </p14:xfrm>
          </p:contentPart>
        </mc:Choice>
        <mc:Fallback xmlns="">
          <p:pic>
            <p:nvPicPr>
              <p:cNvPr id="28058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2624" y="1712763"/>
                <a:ext cx="2227616" cy="1304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826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13F8-5EA8-4ED5-BD08-C1FCCBC1528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2971800" y="6184900"/>
            <a:ext cx="4622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each implemented in a single 2x2 AOI gate</a:t>
            </a:r>
          </a:p>
        </p:txBody>
      </p:sp>
      <p:sp>
        <p:nvSpPr>
          <p:cNvPr id="199683" name="Line 3"/>
          <p:cNvSpPr>
            <a:spLocks noChangeShapeType="1"/>
          </p:cNvSpPr>
          <p:nvPr/>
        </p:nvSpPr>
        <p:spPr bwMode="auto">
          <a:xfrm flipH="1" flipV="1">
            <a:off x="2508250" y="5521325"/>
            <a:ext cx="1301750" cy="650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V="1">
            <a:off x="3810000" y="5556250"/>
            <a:ext cx="461963" cy="615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 flipV="1">
            <a:off x="3810000" y="5545138"/>
            <a:ext cx="2214563" cy="627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 flipV="1">
            <a:off x="3810000" y="5568950"/>
            <a:ext cx="3954463" cy="603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Examples of using AOI gates</a:t>
            </a:r>
          </a:p>
        </p:txBody>
      </p:sp>
      <p:sp>
        <p:nvSpPr>
          <p:cNvPr id="1996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51850" cy="451485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Example: 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F = A B + A C’ + B C’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F = (A’ B’ + A’ C + B’ C)’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Implemented by 2-input 3-stack AOI gate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F = (A + B) (A + C’) (B + C’)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F = [(A’ + B’) (A’ + C) (B’ + C)]’</a:t>
            </a:r>
          </a:p>
          <a:p>
            <a:pPr marL="750888" lvl="1" indent="-288925"/>
            <a:r>
              <a:rPr lang="en-US" altLang="ko-KR">
                <a:ea typeface="굴림" pitchFamily="50" charset="-127"/>
              </a:rPr>
              <a:t>Implemented by 2-input 3-stack OAI gate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Example: 4-bit equality function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Z = (A0 B0 + A0’ B0’)(A1 B1 + A1’ B1’)(A2 B2 + A2’ B2’)(A3 B3 + A3’ B3’)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14ED-6E38-4E5C-A116-A74BD05FE97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5283200" y="2203450"/>
            <a:ext cx="18415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high if A0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  <a:sym typeface="Symbol" pitchFamily="18" charset="2"/>
              </a:rPr>
              <a:t>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B0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low   if A0 = B0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5270500" y="4705350"/>
            <a:ext cx="34925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if all inputs are low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    then Ai = Bi, i=0,...,3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output Z is high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4648200" y="3498850"/>
            <a:ext cx="2832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conservation of bubbles</a:t>
            </a: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 flipH="1" flipV="1">
            <a:off x="2889250" y="2870200"/>
            <a:ext cx="16764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 flipH="1">
            <a:off x="3282950" y="3657600"/>
            <a:ext cx="1295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1735" name="Line 7"/>
          <p:cNvSpPr>
            <a:spLocks noChangeShapeType="1"/>
          </p:cNvSpPr>
          <p:nvPr/>
        </p:nvSpPr>
        <p:spPr bwMode="auto">
          <a:xfrm flipH="1">
            <a:off x="2813050" y="2400300"/>
            <a:ext cx="242570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 flipH="1" flipV="1">
            <a:off x="3765550" y="4546600"/>
            <a:ext cx="15113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1737" name="Group 9"/>
          <p:cNvGrpSpPr>
            <a:grpSpLocks/>
          </p:cNvGrpSpPr>
          <p:nvPr/>
        </p:nvGrpSpPr>
        <p:grpSpPr bwMode="auto">
          <a:xfrm>
            <a:off x="774700" y="2355850"/>
            <a:ext cx="3695700" cy="4121150"/>
            <a:chOff x="224" y="1152"/>
            <a:chExt cx="2328" cy="2596"/>
          </a:xfrm>
        </p:grpSpPr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224" y="1152"/>
              <a:ext cx="36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A0</a:t>
              </a:r>
            </a:p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B0</a:t>
              </a: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224" y="1824"/>
              <a:ext cx="36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</p:txBody>
        </p:sp>
        <p:sp>
          <p:nvSpPr>
            <p:cNvPr id="201740" name="Rectangle 12"/>
            <p:cNvSpPr>
              <a:spLocks noChangeArrowheads="1"/>
            </p:cNvSpPr>
            <p:nvPr/>
          </p:nvSpPr>
          <p:spPr bwMode="auto">
            <a:xfrm>
              <a:off x="224" y="2504"/>
              <a:ext cx="36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</a:p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224" y="3184"/>
              <a:ext cx="36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A3</a:t>
              </a:r>
            </a:p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B3</a:t>
              </a:r>
            </a:p>
          </p:txBody>
        </p:sp>
        <p:sp>
          <p:nvSpPr>
            <p:cNvPr id="201742" name="Line 14"/>
            <p:cNvSpPr>
              <a:spLocks noChangeShapeType="1"/>
            </p:cNvSpPr>
            <p:nvPr/>
          </p:nvSpPr>
          <p:spPr bwMode="auto">
            <a:xfrm>
              <a:off x="1780" y="2336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1780" y="2560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>
              <a:off x="1776" y="2340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5" name="Arc 17"/>
            <p:cNvSpPr>
              <a:spLocks/>
            </p:cNvSpPr>
            <p:nvPr/>
          </p:nvSpPr>
          <p:spPr bwMode="auto">
            <a:xfrm>
              <a:off x="2016" y="2345"/>
              <a:ext cx="104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6" name="Arc 18"/>
            <p:cNvSpPr>
              <a:spLocks/>
            </p:cNvSpPr>
            <p:nvPr/>
          </p:nvSpPr>
          <p:spPr bwMode="auto">
            <a:xfrm>
              <a:off x="2012" y="2341"/>
              <a:ext cx="11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7" name="Arc 19"/>
            <p:cNvSpPr>
              <a:spLocks/>
            </p:cNvSpPr>
            <p:nvPr/>
          </p:nvSpPr>
          <p:spPr bwMode="auto">
            <a:xfrm>
              <a:off x="2016" y="2448"/>
              <a:ext cx="104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8" name="Arc 20"/>
            <p:cNvSpPr>
              <a:spLocks/>
            </p:cNvSpPr>
            <p:nvPr/>
          </p:nvSpPr>
          <p:spPr bwMode="auto">
            <a:xfrm>
              <a:off x="2012" y="2444"/>
              <a:ext cx="11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9" name="Oval 21"/>
            <p:cNvSpPr>
              <a:spLocks noChangeArrowheads="1"/>
            </p:cNvSpPr>
            <p:nvPr/>
          </p:nvSpPr>
          <p:spPr bwMode="auto">
            <a:xfrm>
              <a:off x="2128" y="2440"/>
              <a:ext cx="32" cy="24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>
              <a:off x="1776" y="226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>
              <a:off x="1776" y="25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2" name="Oval 24"/>
            <p:cNvSpPr>
              <a:spLocks noChangeArrowheads="1"/>
            </p:cNvSpPr>
            <p:nvPr/>
          </p:nvSpPr>
          <p:spPr bwMode="auto">
            <a:xfrm>
              <a:off x="1732" y="2572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3" name="Oval 25"/>
            <p:cNvSpPr>
              <a:spLocks noChangeArrowheads="1"/>
            </p:cNvSpPr>
            <p:nvPr/>
          </p:nvSpPr>
          <p:spPr bwMode="auto">
            <a:xfrm>
              <a:off x="1732" y="2476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4" name="Oval 26"/>
            <p:cNvSpPr>
              <a:spLocks noChangeArrowheads="1"/>
            </p:cNvSpPr>
            <p:nvPr/>
          </p:nvSpPr>
          <p:spPr bwMode="auto">
            <a:xfrm>
              <a:off x="1732" y="2388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5" name="Oval 27"/>
            <p:cNvSpPr>
              <a:spLocks noChangeArrowheads="1"/>
            </p:cNvSpPr>
            <p:nvPr/>
          </p:nvSpPr>
          <p:spPr bwMode="auto">
            <a:xfrm>
              <a:off x="1732" y="2292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6" name="Rectangle 28"/>
            <p:cNvSpPr>
              <a:spLocks noChangeArrowheads="1"/>
            </p:cNvSpPr>
            <p:nvPr/>
          </p:nvSpPr>
          <p:spPr bwMode="auto">
            <a:xfrm>
              <a:off x="916" y="3172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>
              <a:off x="1204" y="3172"/>
              <a:ext cx="288" cy="5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8" name="Rectangle 30"/>
            <p:cNvSpPr>
              <a:spLocks noChangeArrowheads="1"/>
            </p:cNvSpPr>
            <p:nvPr/>
          </p:nvSpPr>
          <p:spPr bwMode="auto">
            <a:xfrm>
              <a:off x="916" y="3460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9" name="Rectangle 31"/>
            <p:cNvSpPr>
              <a:spLocks noChangeArrowheads="1"/>
            </p:cNvSpPr>
            <p:nvPr/>
          </p:nvSpPr>
          <p:spPr bwMode="auto">
            <a:xfrm>
              <a:off x="976" y="3240"/>
              <a:ext cx="20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</a:t>
              </a:r>
            </a:p>
          </p:txBody>
        </p:sp>
        <p:sp>
          <p:nvSpPr>
            <p:cNvPr id="201760" name="Rectangle 32"/>
            <p:cNvSpPr>
              <a:spLocks noChangeArrowheads="1"/>
            </p:cNvSpPr>
            <p:nvPr/>
          </p:nvSpPr>
          <p:spPr bwMode="auto">
            <a:xfrm>
              <a:off x="976" y="3528"/>
              <a:ext cx="20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</a:t>
              </a:r>
            </a:p>
          </p:txBody>
        </p:sp>
        <p:sp>
          <p:nvSpPr>
            <p:cNvPr id="201761" name="Rectangle 33"/>
            <p:cNvSpPr>
              <a:spLocks noChangeArrowheads="1"/>
            </p:cNvSpPr>
            <p:nvPr/>
          </p:nvSpPr>
          <p:spPr bwMode="auto">
            <a:xfrm>
              <a:off x="1264" y="3384"/>
              <a:ext cx="184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</a:t>
              </a:r>
            </a:p>
          </p:txBody>
        </p:sp>
        <p:sp>
          <p:nvSpPr>
            <p:cNvPr id="201762" name="Oval 34"/>
            <p:cNvSpPr>
              <a:spLocks noChangeArrowheads="1"/>
            </p:cNvSpPr>
            <p:nvPr/>
          </p:nvSpPr>
          <p:spPr bwMode="auto">
            <a:xfrm>
              <a:off x="868" y="3244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3" name="Oval 35"/>
            <p:cNvSpPr>
              <a:spLocks noChangeArrowheads="1"/>
            </p:cNvSpPr>
            <p:nvPr/>
          </p:nvSpPr>
          <p:spPr bwMode="auto">
            <a:xfrm>
              <a:off x="868" y="3340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4" name="Oval 36"/>
            <p:cNvSpPr>
              <a:spLocks noChangeArrowheads="1"/>
            </p:cNvSpPr>
            <p:nvPr/>
          </p:nvSpPr>
          <p:spPr bwMode="auto">
            <a:xfrm>
              <a:off x="1500" y="3436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5" name="Rectangle 37"/>
            <p:cNvSpPr>
              <a:spLocks noChangeArrowheads="1"/>
            </p:cNvSpPr>
            <p:nvPr/>
          </p:nvSpPr>
          <p:spPr bwMode="auto">
            <a:xfrm>
              <a:off x="916" y="2500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1204" y="2500"/>
              <a:ext cx="288" cy="5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916" y="2788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976" y="2568"/>
              <a:ext cx="20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</a:t>
              </a:r>
            </a:p>
          </p:txBody>
        </p:sp>
        <p:sp>
          <p:nvSpPr>
            <p:cNvPr id="201769" name="Rectangle 41"/>
            <p:cNvSpPr>
              <a:spLocks noChangeArrowheads="1"/>
            </p:cNvSpPr>
            <p:nvPr/>
          </p:nvSpPr>
          <p:spPr bwMode="auto">
            <a:xfrm>
              <a:off x="976" y="2856"/>
              <a:ext cx="20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</a:t>
              </a:r>
            </a:p>
          </p:txBody>
        </p:sp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1264" y="2712"/>
              <a:ext cx="184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</a:t>
              </a:r>
            </a:p>
          </p:txBody>
        </p:sp>
        <p:sp>
          <p:nvSpPr>
            <p:cNvPr id="201771" name="Oval 43"/>
            <p:cNvSpPr>
              <a:spLocks noChangeArrowheads="1"/>
            </p:cNvSpPr>
            <p:nvPr/>
          </p:nvSpPr>
          <p:spPr bwMode="auto">
            <a:xfrm>
              <a:off x="868" y="2572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2" name="Oval 44"/>
            <p:cNvSpPr>
              <a:spLocks noChangeArrowheads="1"/>
            </p:cNvSpPr>
            <p:nvPr/>
          </p:nvSpPr>
          <p:spPr bwMode="auto">
            <a:xfrm>
              <a:off x="868" y="266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3" name="Oval 45"/>
            <p:cNvSpPr>
              <a:spLocks noChangeArrowheads="1"/>
            </p:cNvSpPr>
            <p:nvPr/>
          </p:nvSpPr>
          <p:spPr bwMode="auto">
            <a:xfrm>
              <a:off x="1500" y="2764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4" name="Rectangle 46"/>
            <p:cNvSpPr>
              <a:spLocks noChangeArrowheads="1"/>
            </p:cNvSpPr>
            <p:nvPr/>
          </p:nvSpPr>
          <p:spPr bwMode="auto">
            <a:xfrm>
              <a:off x="916" y="1828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5" name="Rectangle 47"/>
            <p:cNvSpPr>
              <a:spLocks noChangeArrowheads="1"/>
            </p:cNvSpPr>
            <p:nvPr/>
          </p:nvSpPr>
          <p:spPr bwMode="auto">
            <a:xfrm>
              <a:off x="1204" y="1828"/>
              <a:ext cx="288" cy="5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6" name="Rectangle 48"/>
            <p:cNvSpPr>
              <a:spLocks noChangeArrowheads="1"/>
            </p:cNvSpPr>
            <p:nvPr/>
          </p:nvSpPr>
          <p:spPr bwMode="auto">
            <a:xfrm>
              <a:off x="916" y="2116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7" name="Rectangle 49"/>
            <p:cNvSpPr>
              <a:spLocks noChangeArrowheads="1"/>
            </p:cNvSpPr>
            <p:nvPr/>
          </p:nvSpPr>
          <p:spPr bwMode="auto">
            <a:xfrm>
              <a:off x="976" y="1904"/>
              <a:ext cx="20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</a:t>
              </a:r>
            </a:p>
          </p:txBody>
        </p:sp>
        <p:sp>
          <p:nvSpPr>
            <p:cNvPr id="201778" name="Rectangle 50"/>
            <p:cNvSpPr>
              <a:spLocks noChangeArrowheads="1"/>
            </p:cNvSpPr>
            <p:nvPr/>
          </p:nvSpPr>
          <p:spPr bwMode="auto">
            <a:xfrm>
              <a:off x="976" y="2192"/>
              <a:ext cx="20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</a:t>
              </a:r>
            </a:p>
          </p:txBody>
        </p:sp>
        <p:sp>
          <p:nvSpPr>
            <p:cNvPr id="201779" name="Rectangle 51"/>
            <p:cNvSpPr>
              <a:spLocks noChangeArrowheads="1"/>
            </p:cNvSpPr>
            <p:nvPr/>
          </p:nvSpPr>
          <p:spPr bwMode="auto">
            <a:xfrm>
              <a:off x="1264" y="2048"/>
              <a:ext cx="184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</a:t>
              </a:r>
            </a:p>
          </p:txBody>
        </p:sp>
        <p:sp>
          <p:nvSpPr>
            <p:cNvPr id="201780" name="Oval 52"/>
            <p:cNvSpPr>
              <a:spLocks noChangeArrowheads="1"/>
            </p:cNvSpPr>
            <p:nvPr/>
          </p:nvSpPr>
          <p:spPr bwMode="auto">
            <a:xfrm>
              <a:off x="868" y="1908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1" name="Oval 53"/>
            <p:cNvSpPr>
              <a:spLocks noChangeArrowheads="1"/>
            </p:cNvSpPr>
            <p:nvPr/>
          </p:nvSpPr>
          <p:spPr bwMode="auto">
            <a:xfrm>
              <a:off x="868" y="2004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2" name="Oval 54"/>
            <p:cNvSpPr>
              <a:spLocks noChangeArrowheads="1"/>
            </p:cNvSpPr>
            <p:nvPr/>
          </p:nvSpPr>
          <p:spPr bwMode="auto">
            <a:xfrm>
              <a:off x="1500" y="2100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3" name="Rectangle 55"/>
            <p:cNvSpPr>
              <a:spLocks noChangeArrowheads="1"/>
            </p:cNvSpPr>
            <p:nvPr/>
          </p:nvSpPr>
          <p:spPr bwMode="auto">
            <a:xfrm>
              <a:off x="916" y="1156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4" name="Rectangle 56"/>
            <p:cNvSpPr>
              <a:spLocks noChangeArrowheads="1"/>
            </p:cNvSpPr>
            <p:nvPr/>
          </p:nvSpPr>
          <p:spPr bwMode="auto">
            <a:xfrm>
              <a:off x="1204" y="1156"/>
              <a:ext cx="288" cy="5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5" name="Rectangle 57"/>
            <p:cNvSpPr>
              <a:spLocks noChangeArrowheads="1"/>
            </p:cNvSpPr>
            <p:nvPr/>
          </p:nvSpPr>
          <p:spPr bwMode="auto">
            <a:xfrm>
              <a:off x="916" y="1444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6" name="Rectangle 58"/>
            <p:cNvSpPr>
              <a:spLocks noChangeArrowheads="1"/>
            </p:cNvSpPr>
            <p:nvPr/>
          </p:nvSpPr>
          <p:spPr bwMode="auto">
            <a:xfrm>
              <a:off x="976" y="1232"/>
              <a:ext cx="20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</a:t>
              </a:r>
            </a:p>
          </p:txBody>
        </p:sp>
        <p:sp>
          <p:nvSpPr>
            <p:cNvPr id="201787" name="Rectangle 59"/>
            <p:cNvSpPr>
              <a:spLocks noChangeArrowheads="1"/>
            </p:cNvSpPr>
            <p:nvPr/>
          </p:nvSpPr>
          <p:spPr bwMode="auto">
            <a:xfrm>
              <a:off x="976" y="1520"/>
              <a:ext cx="20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&amp;</a:t>
              </a:r>
            </a:p>
          </p:txBody>
        </p:sp>
        <p:sp>
          <p:nvSpPr>
            <p:cNvPr id="201788" name="Rectangle 60"/>
            <p:cNvSpPr>
              <a:spLocks noChangeArrowheads="1"/>
            </p:cNvSpPr>
            <p:nvPr/>
          </p:nvSpPr>
          <p:spPr bwMode="auto">
            <a:xfrm>
              <a:off x="1264" y="1376"/>
              <a:ext cx="184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</a:t>
              </a:r>
            </a:p>
          </p:txBody>
        </p:sp>
        <p:sp>
          <p:nvSpPr>
            <p:cNvPr id="201789" name="Oval 61"/>
            <p:cNvSpPr>
              <a:spLocks noChangeArrowheads="1"/>
            </p:cNvSpPr>
            <p:nvPr/>
          </p:nvSpPr>
          <p:spPr bwMode="auto">
            <a:xfrm>
              <a:off x="868" y="1236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0" name="Oval 62"/>
            <p:cNvSpPr>
              <a:spLocks noChangeArrowheads="1"/>
            </p:cNvSpPr>
            <p:nvPr/>
          </p:nvSpPr>
          <p:spPr bwMode="auto">
            <a:xfrm>
              <a:off x="868" y="1332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1" name="Oval 63"/>
            <p:cNvSpPr>
              <a:spLocks noChangeArrowheads="1"/>
            </p:cNvSpPr>
            <p:nvPr/>
          </p:nvSpPr>
          <p:spPr bwMode="auto">
            <a:xfrm>
              <a:off x="1500" y="1428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2" name="Line 64"/>
            <p:cNvSpPr>
              <a:spLocks noChangeShapeType="1"/>
            </p:cNvSpPr>
            <p:nvPr/>
          </p:nvSpPr>
          <p:spPr bwMode="auto">
            <a:xfrm>
              <a:off x="820" y="124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3" name="Line 65"/>
            <p:cNvSpPr>
              <a:spLocks noChangeShapeType="1"/>
            </p:cNvSpPr>
            <p:nvPr/>
          </p:nvSpPr>
          <p:spPr bwMode="auto">
            <a:xfrm>
              <a:off x="820" y="153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4" name="Line 66"/>
            <p:cNvSpPr>
              <a:spLocks noChangeShapeType="1"/>
            </p:cNvSpPr>
            <p:nvPr/>
          </p:nvSpPr>
          <p:spPr bwMode="auto">
            <a:xfrm>
              <a:off x="580" y="1248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5" name="Line 67"/>
            <p:cNvSpPr>
              <a:spLocks noChangeShapeType="1"/>
            </p:cNvSpPr>
            <p:nvPr/>
          </p:nvSpPr>
          <p:spPr bwMode="auto">
            <a:xfrm>
              <a:off x="816" y="125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6" name="Rectangle 68"/>
            <p:cNvSpPr>
              <a:spLocks noChangeArrowheads="1"/>
            </p:cNvSpPr>
            <p:nvPr/>
          </p:nvSpPr>
          <p:spPr bwMode="auto">
            <a:xfrm>
              <a:off x="808" y="124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7" name="Line 69"/>
            <p:cNvSpPr>
              <a:spLocks noChangeShapeType="1"/>
            </p:cNvSpPr>
            <p:nvPr/>
          </p:nvSpPr>
          <p:spPr bwMode="auto">
            <a:xfrm>
              <a:off x="820" y="134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8" name="Line 70"/>
            <p:cNvSpPr>
              <a:spLocks noChangeShapeType="1"/>
            </p:cNvSpPr>
            <p:nvPr/>
          </p:nvSpPr>
          <p:spPr bwMode="auto">
            <a:xfrm>
              <a:off x="820" y="163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9" name="Line 71"/>
            <p:cNvSpPr>
              <a:spLocks noChangeShapeType="1"/>
            </p:cNvSpPr>
            <p:nvPr/>
          </p:nvSpPr>
          <p:spPr bwMode="auto">
            <a:xfrm>
              <a:off x="724" y="134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0" name="Line 72"/>
            <p:cNvSpPr>
              <a:spLocks noChangeShapeType="1"/>
            </p:cNvSpPr>
            <p:nvPr/>
          </p:nvSpPr>
          <p:spPr bwMode="auto">
            <a:xfrm>
              <a:off x="580" y="134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1" name="Line 73"/>
            <p:cNvSpPr>
              <a:spLocks noChangeShapeType="1"/>
            </p:cNvSpPr>
            <p:nvPr/>
          </p:nvSpPr>
          <p:spPr bwMode="auto">
            <a:xfrm>
              <a:off x="724" y="163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2" name="Line 74"/>
            <p:cNvSpPr>
              <a:spLocks noChangeShapeType="1"/>
            </p:cNvSpPr>
            <p:nvPr/>
          </p:nvSpPr>
          <p:spPr bwMode="auto">
            <a:xfrm>
              <a:off x="720" y="13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3" name="Rectangle 75"/>
            <p:cNvSpPr>
              <a:spLocks noChangeArrowheads="1"/>
            </p:cNvSpPr>
            <p:nvPr/>
          </p:nvSpPr>
          <p:spPr bwMode="auto">
            <a:xfrm>
              <a:off x="712" y="1336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4" name="Line 76"/>
            <p:cNvSpPr>
              <a:spLocks noChangeShapeType="1"/>
            </p:cNvSpPr>
            <p:nvPr/>
          </p:nvSpPr>
          <p:spPr bwMode="auto">
            <a:xfrm>
              <a:off x="820" y="220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5" name="Line 77"/>
            <p:cNvSpPr>
              <a:spLocks noChangeShapeType="1"/>
            </p:cNvSpPr>
            <p:nvPr/>
          </p:nvSpPr>
          <p:spPr bwMode="auto">
            <a:xfrm>
              <a:off x="580" y="1920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6" name="Line 78"/>
            <p:cNvSpPr>
              <a:spLocks noChangeShapeType="1"/>
            </p:cNvSpPr>
            <p:nvPr/>
          </p:nvSpPr>
          <p:spPr bwMode="auto">
            <a:xfrm>
              <a:off x="816" y="19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7" name="Line 79"/>
            <p:cNvSpPr>
              <a:spLocks noChangeShapeType="1"/>
            </p:cNvSpPr>
            <p:nvPr/>
          </p:nvSpPr>
          <p:spPr bwMode="auto">
            <a:xfrm>
              <a:off x="820" y="192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8" name="Line 80"/>
            <p:cNvSpPr>
              <a:spLocks noChangeShapeType="1"/>
            </p:cNvSpPr>
            <p:nvPr/>
          </p:nvSpPr>
          <p:spPr bwMode="auto">
            <a:xfrm>
              <a:off x="820" y="20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9" name="Line 81"/>
            <p:cNvSpPr>
              <a:spLocks noChangeShapeType="1"/>
            </p:cNvSpPr>
            <p:nvPr/>
          </p:nvSpPr>
          <p:spPr bwMode="auto">
            <a:xfrm>
              <a:off x="820" y="230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0" name="Line 82"/>
            <p:cNvSpPr>
              <a:spLocks noChangeShapeType="1"/>
            </p:cNvSpPr>
            <p:nvPr/>
          </p:nvSpPr>
          <p:spPr bwMode="auto">
            <a:xfrm>
              <a:off x="724" y="201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1" name="Line 83"/>
            <p:cNvSpPr>
              <a:spLocks noChangeShapeType="1"/>
            </p:cNvSpPr>
            <p:nvPr/>
          </p:nvSpPr>
          <p:spPr bwMode="auto">
            <a:xfrm>
              <a:off x="580" y="2016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2" name="Line 84"/>
            <p:cNvSpPr>
              <a:spLocks noChangeShapeType="1"/>
            </p:cNvSpPr>
            <p:nvPr/>
          </p:nvSpPr>
          <p:spPr bwMode="auto">
            <a:xfrm>
              <a:off x="724" y="230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3" name="Line 85"/>
            <p:cNvSpPr>
              <a:spLocks noChangeShapeType="1"/>
            </p:cNvSpPr>
            <p:nvPr/>
          </p:nvSpPr>
          <p:spPr bwMode="auto">
            <a:xfrm>
              <a:off x="720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4" name="Rectangle 86"/>
            <p:cNvSpPr>
              <a:spLocks noChangeArrowheads="1"/>
            </p:cNvSpPr>
            <p:nvPr/>
          </p:nvSpPr>
          <p:spPr bwMode="auto">
            <a:xfrm>
              <a:off x="712" y="2008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5" name="Line 87"/>
            <p:cNvSpPr>
              <a:spLocks noChangeShapeType="1"/>
            </p:cNvSpPr>
            <p:nvPr/>
          </p:nvSpPr>
          <p:spPr bwMode="auto">
            <a:xfrm>
              <a:off x="1540" y="211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6" name="Line 88"/>
            <p:cNvSpPr>
              <a:spLocks noChangeShapeType="1"/>
            </p:cNvSpPr>
            <p:nvPr/>
          </p:nvSpPr>
          <p:spPr bwMode="auto">
            <a:xfrm>
              <a:off x="1684" y="240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7" name="Line 89"/>
            <p:cNvSpPr>
              <a:spLocks noChangeShapeType="1"/>
            </p:cNvSpPr>
            <p:nvPr/>
          </p:nvSpPr>
          <p:spPr bwMode="auto">
            <a:xfrm>
              <a:off x="1584" y="211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8" name="Line 90"/>
            <p:cNvSpPr>
              <a:spLocks noChangeShapeType="1"/>
            </p:cNvSpPr>
            <p:nvPr/>
          </p:nvSpPr>
          <p:spPr bwMode="auto">
            <a:xfrm>
              <a:off x="1588" y="240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9" name="Line 91"/>
            <p:cNvSpPr>
              <a:spLocks noChangeShapeType="1"/>
            </p:cNvSpPr>
            <p:nvPr/>
          </p:nvSpPr>
          <p:spPr bwMode="auto">
            <a:xfrm>
              <a:off x="820" y="288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0" name="Line 92"/>
            <p:cNvSpPr>
              <a:spLocks noChangeShapeType="1"/>
            </p:cNvSpPr>
            <p:nvPr/>
          </p:nvSpPr>
          <p:spPr bwMode="auto">
            <a:xfrm>
              <a:off x="580" y="259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1" name="Line 93"/>
            <p:cNvSpPr>
              <a:spLocks noChangeShapeType="1"/>
            </p:cNvSpPr>
            <p:nvPr/>
          </p:nvSpPr>
          <p:spPr bwMode="auto">
            <a:xfrm>
              <a:off x="816" y="259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2" name="Line 94"/>
            <p:cNvSpPr>
              <a:spLocks noChangeShapeType="1"/>
            </p:cNvSpPr>
            <p:nvPr/>
          </p:nvSpPr>
          <p:spPr bwMode="auto">
            <a:xfrm>
              <a:off x="820" y="259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3" name="Line 95"/>
            <p:cNvSpPr>
              <a:spLocks noChangeShapeType="1"/>
            </p:cNvSpPr>
            <p:nvPr/>
          </p:nvSpPr>
          <p:spPr bwMode="auto">
            <a:xfrm>
              <a:off x="820" y="26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4" name="Line 96"/>
            <p:cNvSpPr>
              <a:spLocks noChangeShapeType="1"/>
            </p:cNvSpPr>
            <p:nvPr/>
          </p:nvSpPr>
          <p:spPr bwMode="auto">
            <a:xfrm>
              <a:off x="820" y="297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5" name="Line 97"/>
            <p:cNvSpPr>
              <a:spLocks noChangeShapeType="1"/>
            </p:cNvSpPr>
            <p:nvPr/>
          </p:nvSpPr>
          <p:spPr bwMode="auto">
            <a:xfrm>
              <a:off x="724" y="268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6" name="Line 98"/>
            <p:cNvSpPr>
              <a:spLocks noChangeShapeType="1"/>
            </p:cNvSpPr>
            <p:nvPr/>
          </p:nvSpPr>
          <p:spPr bwMode="auto">
            <a:xfrm>
              <a:off x="580" y="268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7" name="Line 99"/>
            <p:cNvSpPr>
              <a:spLocks noChangeShapeType="1"/>
            </p:cNvSpPr>
            <p:nvPr/>
          </p:nvSpPr>
          <p:spPr bwMode="auto">
            <a:xfrm>
              <a:off x="724" y="297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8" name="Line 100"/>
            <p:cNvSpPr>
              <a:spLocks noChangeShapeType="1"/>
            </p:cNvSpPr>
            <p:nvPr/>
          </p:nvSpPr>
          <p:spPr bwMode="auto">
            <a:xfrm>
              <a:off x="720" y="26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9" name="Rectangle 101"/>
            <p:cNvSpPr>
              <a:spLocks noChangeArrowheads="1"/>
            </p:cNvSpPr>
            <p:nvPr/>
          </p:nvSpPr>
          <p:spPr bwMode="auto">
            <a:xfrm>
              <a:off x="712" y="2680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0" name="Line 102"/>
            <p:cNvSpPr>
              <a:spLocks noChangeShapeType="1"/>
            </p:cNvSpPr>
            <p:nvPr/>
          </p:nvSpPr>
          <p:spPr bwMode="auto">
            <a:xfrm>
              <a:off x="820" y="355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1" name="Line 103"/>
            <p:cNvSpPr>
              <a:spLocks noChangeShapeType="1"/>
            </p:cNvSpPr>
            <p:nvPr/>
          </p:nvSpPr>
          <p:spPr bwMode="auto">
            <a:xfrm>
              <a:off x="580" y="3264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2" name="Line 104"/>
            <p:cNvSpPr>
              <a:spLocks noChangeShapeType="1"/>
            </p:cNvSpPr>
            <p:nvPr/>
          </p:nvSpPr>
          <p:spPr bwMode="auto">
            <a:xfrm>
              <a:off x="816" y="326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3" name="Line 105"/>
            <p:cNvSpPr>
              <a:spLocks noChangeShapeType="1"/>
            </p:cNvSpPr>
            <p:nvPr/>
          </p:nvSpPr>
          <p:spPr bwMode="auto">
            <a:xfrm>
              <a:off x="820" y="326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4" name="Line 106"/>
            <p:cNvSpPr>
              <a:spLocks noChangeShapeType="1"/>
            </p:cNvSpPr>
            <p:nvPr/>
          </p:nvSpPr>
          <p:spPr bwMode="auto">
            <a:xfrm>
              <a:off x="820" y="336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5" name="Line 107"/>
            <p:cNvSpPr>
              <a:spLocks noChangeShapeType="1"/>
            </p:cNvSpPr>
            <p:nvPr/>
          </p:nvSpPr>
          <p:spPr bwMode="auto">
            <a:xfrm>
              <a:off x="820" y="36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6" name="Line 108"/>
            <p:cNvSpPr>
              <a:spLocks noChangeShapeType="1"/>
            </p:cNvSpPr>
            <p:nvPr/>
          </p:nvSpPr>
          <p:spPr bwMode="auto">
            <a:xfrm>
              <a:off x="724" y="33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7" name="Line 109"/>
            <p:cNvSpPr>
              <a:spLocks noChangeShapeType="1"/>
            </p:cNvSpPr>
            <p:nvPr/>
          </p:nvSpPr>
          <p:spPr bwMode="auto">
            <a:xfrm>
              <a:off x="580" y="3360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8" name="Line 110"/>
            <p:cNvSpPr>
              <a:spLocks noChangeShapeType="1"/>
            </p:cNvSpPr>
            <p:nvPr/>
          </p:nvSpPr>
          <p:spPr bwMode="auto">
            <a:xfrm>
              <a:off x="724" y="36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9" name="Line 111"/>
            <p:cNvSpPr>
              <a:spLocks noChangeShapeType="1"/>
            </p:cNvSpPr>
            <p:nvPr/>
          </p:nvSpPr>
          <p:spPr bwMode="auto">
            <a:xfrm>
              <a:off x="720" y="336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0" name="Rectangle 112"/>
            <p:cNvSpPr>
              <a:spLocks noChangeArrowheads="1"/>
            </p:cNvSpPr>
            <p:nvPr/>
          </p:nvSpPr>
          <p:spPr bwMode="auto">
            <a:xfrm>
              <a:off x="712" y="3352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1" name="Line 113"/>
            <p:cNvSpPr>
              <a:spLocks noChangeShapeType="1"/>
            </p:cNvSpPr>
            <p:nvPr/>
          </p:nvSpPr>
          <p:spPr bwMode="auto">
            <a:xfrm>
              <a:off x="1540" y="144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2" name="Line 114"/>
            <p:cNvSpPr>
              <a:spLocks noChangeShapeType="1"/>
            </p:cNvSpPr>
            <p:nvPr/>
          </p:nvSpPr>
          <p:spPr bwMode="auto">
            <a:xfrm>
              <a:off x="1684" y="23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3" name="Line 115"/>
            <p:cNvSpPr>
              <a:spLocks noChangeShapeType="1"/>
            </p:cNvSpPr>
            <p:nvPr/>
          </p:nvSpPr>
          <p:spPr bwMode="auto">
            <a:xfrm>
              <a:off x="1680" y="144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4" name="Line 116"/>
            <p:cNvSpPr>
              <a:spLocks noChangeShapeType="1"/>
            </p:cNvSpPr>
            <p:nvPr/>
          </p:nvSpPr>
          <p:spPr bwMode="auto">
            <a:xfrm>
              <a:off x="1588" y="144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5" name="Line 117"/>
            <p:cNvSpPr>
              <a:spLocks noChangeShapeType="1"/>
            </p:cNvSpPr>
            <p:nvPr/>
          </p:nvSpPr>
          <p:spPr bwMode="auto">
            <a:xfrm>
              <a:off x="1540" y="278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6" name="Line 118"/>
            <p:cNvSpPr>
              <a:spLocks noChangeShapeType="1"/>
            </p:cNvSpPr>
            <p:nvPr/>
          </p:nvSpPr>
          <p:spPr bwMode="auto">
            <a:xfrm>
              <a:off x="1684" y="249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7" name="Line 119"/>
            <p:cNvSpPr>
              <a:spLocks noChangeShapeType="1"/>
            </p:cNvSpPr>
            <p:nvPr/>
          </p:nvSpPr>
          <p:spPr bwMode="auto">
            <a:xfrm>
              <a:off x="1588" y="249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8" name="Line 120"/>
            <p:cNvSpPr>
              <a:spLocks noChangeShapeType="1"/>
            </p:cNvSpPr>
            <p:nvPr/>
          </p:nvSpPr>
          <p:spPr bwMode="auto">
            <a:xfrm>
              <a:off x="1584" y="25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9" name="Line 121"/>
            <p:cNvSpPr>
              <a:spLocks noChangeShapeType="1"/>
            </p:cNvSpPr>
            <p:nvPr/>
          </p:nvSpPr>
          <p:spPr bwMode="auto">
            <a:xfrm>
              <a:off x="1540" y="345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0" name="Line 122"/>
            <p:cNvSpPr>
              <a:spLocks noChangeShapeType="1"/>
            </p:cNvSpPr>
            <p:nvPr/>
          </p:nvSpPr>
          <p:spPr bwMode="auto">
            <a:xfrm>
              <a:off x="1684" y="259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1" name="Line 123"/>
            <p:cNvSpPr>
              <a:spLocks noChangeShapeType="1"/>
            </p:cNvSpPr>
            <p:nvPr/>
          </p:nvSpPr>
          <p:spPr bwMode="auto">
            <a:xfrm>
              <a:off x="1680" y="2596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2" name="Line 124"/>
            <p:cNvSpPr>
              <a:spLocks noChangeShapeType="1"/>
            </p:cNvSpPr>
            <p:nvPr/>
          </p:nvSpPr>
          <p:spPr bwMode="auto">
            <a:xfrm>
              <a:off x="1588" y="345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3" name="Line 125"/>
            <p:cNvSpPr>
              <a:spLocks noChangeShapeType="1"/>
            </p:cNvSpPr>
            <p:nvPr/>
          </p:nvSpPr>
          <p:spPr bwMode="auto">
            <a:xfrm>
              <a:off x="2132" y="24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4" name="Rectangle 126"/>
            <p:cNvSpPr>
              <a:spLocks noChangeArrowheads="1"/>
            </p:cNvSpPr>
            <p:nvPr/>
          </p:nvSpPr>
          <p:spPr bwMode="auto">
            <a:xfrm>
              <a:off x="1800" y="2368"/>
              <a:ext cx="4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NOR</a:t>
              </a:r>
            </a:p>
          </p:txBody>
        </p:sp>
        <p:sp>
          <p:nvSpPr>
            <p:cNvPr id="201855" name="Rectangle 127"/>
            <p:cNvSpPr>
              <a:spLocks noChangeArrowheads="1"/>
            </p:cNvSpPr>
            <p:nvPr/>
          </p:nvSpPr>
          <p:spPr bwMode="auto">
            <a:xfrm>
              <a:off x="2224" y="2368"/>
              <a:ext cx="32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Z</a:t>
              </a:r>
            </a:p>
          </p:txBody>
        </p:sp>
      </p:grpSp>
      <p:sp>
        <p:nvSpPr>
          <p:cNvPr id="201856" name="Rectangle 1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Examples of using AOI gates (cont’d)</a:t>
            </a:r>
          </a:p>
        </p:txBody>
      </p:sp>
      <p:sp>
        <p:nvSpPr>
          <p:cNvPr id="201857" name="Rectangle 1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 AOI implementation of 4-bit equality function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D27E-4245-44E0-A90C-DBCF7CEC9DE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behavior of combinational networks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807450" cy="4514850"/>
          </a:xfrm>
        </p:spPr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Waveforms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visualization of values carried on signal wires over time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useful in explaining sequences of events (changes in value)</a:t>
            </a:r>
          </a:p>
          <a:p>
            <a:r>
              <a:rPr lang="en-US" altLang="ko-KR" sz="2000" dirty="0">
                <a:ea typeface="굴림" pitchFamily="50" charset="-127"/>
              </a:rPr>
              <a:t>Simulation tools are used to create these waveforms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input to the simulator includes gates and their connections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input stimulus, that is, input signal waveforms</a:t>
            </a:r>
          </a:p>
          <a:p>
            <a:r>
              <a:rPr lang="en-US" altLang="ko-KR" sz="2000" dirty="0">
                <a:ea typeface="굴림" pitchFamily="50" charset="-127"/>
              </a:rPr>
              <a:t>Some terms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gate delay — time for change at input to cause change at output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min delay – typical/nominal delay – max delay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careful designers design for the worst case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rise time — time for output to transition from low to high voltage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fall time — time for output to transition from high to low voltage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pulse width — time that an output stays high or stays low between changes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6CB-7752-44E7-8D00-14B68B5A687D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20787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606800"/>
            <a:ext cx="5207000" cy="200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096000" y="5867400"/>
            <a:ext cx="30353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is not always 0</a:t>
            </a:r>
          </a:p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pulse 3 gate-delays wide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5276850" y="4921250"/>
            <a:ext cx="1714500" cy="3048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2705100" y="5740400"/>
            <a:ext cx="31369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 remains high for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three gate delays after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 changes from low to high</a:t>
            </a:r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>
            <a:off x="6210300" y="5486400"/>
            <a:ext cx="476250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 flipH="1">
            <a:off x="4819650" y="5105400"/>
            <a:ext cx="400050" cy="641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7880" name="Group 8"/>
          <p:cNvGrpSpPr>
            <a:grpSpLocks/>
          </p:cNvGrpSpPr>
          <p:nvPr/>
        </p:nvGrpSpPr>
        <p:grpSpPr bwMode="auto">
          <a:xfrm>
            <a:off x="5121275" y="2695575"/>
            <a:ext cx="4149725" cy="588963"/>
            <a:chOff x="2768" y="1352"/>
            <a:chExt cx="2816" cy="400"/>
          </a:xfrm>
        </p:grpSpPr>
        <p:sp>
          <p:nvSpPr>
            <p:cNvPr id="207881" name="Rectangle 9"/>
            <p:cNvSpPr>
              <a:spLocks noChangeArrowheads="1"/>
            </p:cNvSpPr>
            <p:nvPr/>
          </p:nvSpPr>
          <p:spPr bwMode="auto">
            <a:xfrm>
              <a:off x="5216" y="1488"/>
              <a:ext cx="3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</a:t>
              </a:r>
            </a:p>
          </p:txBody>
        </p:sp>
        <p:sp>
          <p:nvSpPr>
            <p:cNvPr id="207882" name="Rectangle 10"/>
            <p:cNvSpPr>
              <a:spLocks noChangeArrowheads="1"/>
            </p:cNvSpPr>
            <p:nvPr/>
          </p:nvSpPr>
          <p:spPr bwMode="auto">
            <a:xfrm>
              <a:off x="2768" y="1352"/>
              <a:ext cx="3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07883" name="Rectangle 11"/>
            <p:cNvSpPr>
              <a:spLocks noChangeArrowheads="1"/>
            </p:cNvSpPr>
            <p:nvPr/>
          </p:nvSpPr>
          <p:spPr bwMode="auto">
            <a:xfrm>
              <a:off x="3392" y="1352"/>
              <a:ext cx="3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888" y="1352"/>
              <a:ext cx="38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207885" name="Rectangle 13"/>
            <p:cNvSpPr>
              <a:spLocks noChangeArrowheads="1"/>
            </p:cNvSpPr>
            <p:nvPr/>
          </p:nvSpPr>
          <p:spPr bwMode="auto">
            <a:xfrm>
              <a:off x="4392" y="1352"/>
              <a:ext cx="38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07886" name="Line 14"/>
            <p:cNvSpPr>
              <a:spLocks noChangeShapeType="1"/>
            </p:cNvSpPr>
            <p:nvPr/>
          </p:nvSpPr>
          <p:spPr bwMode="auto">
            <a:xfrm>
              <a:off x="4724" y="14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87" name="Line 15"/>
            <p:cNvSpPr>
              <a:spLocks noChangeShapeType="1"/>
            </p:cNvSpPr>
            <p:nvPr/>
          </p:nvSpPr>
          <p:spPr bwMode="auto">
            <a:xfrm>
              <a:off x="4724" y="1720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88" name="Line 16"/>
            <p:cNvSpPr>
              <a:spLocks noChangeShapeType="1"/>
            </p:cNvSpPr>
            <p:nvPr/>
          </p:nvSpPr>
          <p:spPr bwMode="auto">
            <a:xfrm>
              <a:off x="4720" y="1420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89" name="Arc 17"/>
            <p:cNvSpPr>
              <a:spLocks/>
            </p:cNvSpPr>
            <p:nvPr/>
          </p:nvSpPr>
          <p:spPr bwMode="auto">
            <a:xfrm>
              <a:off x="5024" y="1425"/>
              <a:ext cx="136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0" name="Arc 18"/>
            <p:cNvSpPr>
              <a:spLocks/>
            </p:cNvSpPr>
            <p:nvPr/>
          </p:nvSpPr>
          <p:spPr bwMode="auto">
            <a:xfrm>
              <a:off x="5024" y="1421"/>
              <a:ext cx="148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1" name="Arc 19"/>
            <p:cNvSpPr>
              <a:spLocks/>
            </p:cNvSpPr>
            <p:nvPr/>
          </p:nvSpPr>
          <p:spPr bwMode="auto">
            <a:xfrm>
              <a:off x="5024" y="1564"/>
              <a:ext cx="136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2" name="Arc 20"/>
            <p:cNvSpPr>
              <a:spLocks/>
            </p:cNvSpPr>
            <p:nvPr/>
          </p:nvSpPr>
          <p:spPr bwMode="auto">
            <a:xfrm>
              <a:off x="5024" y="1564"/>
              <a:ext cx="148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3" name="Line 21"/>
            <p:cNvSpPr>
              <a:spLocks noChangeShapeType="1"/>
            </p:cNvSpPr>
            <p:nvPr/>
          </p:nvSpPr>
          <p:spPr bwMode="auto">
            <a:xfrm>
              <a:off x="4212" y="1380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4" name="Line 22"/>
            <p:cNvSpPr>
              <a:spLocks noChangeShapeType="1"/>
            </p:cNvSpPr>
            <p:nvPr/>
          </p:nvSpPr>
          <p:spPr bwMode="auto">
            <a:xfrm flipV="1">
              <a:off x="4212" y="1500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5" name="Line 23"/>
            <p:cNvSpPr>
              <a:spLocks noChangeShapeType="1"/>
            </p:cNvSpPr>
            <p:nvPr/>
          </p:nvSpPr>
          <p:spPr bwMode="auto">
            <a:xfrm>
              <a:off x="4208" y="1380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4404" y="1484"/>
              <a:ext cx="56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>
              <a:off x="3708" y="1380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 flipV="1">
              <a:off x="3708" y="1500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9" name="Line 27"/>
            <p:cNvSpPr>
              <a:spLocks noChangeShapeType="1"/>
            </p:cNvSpPr>
            <p:nvPr/>
          </p:nvSpPr>
          <p:spPr bwMode="auto">
            <a:xfrm>
              <a:off x="3704" y="1380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3900" y="14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1" name="Line 29"/>
            <p:cNvSpPr>
              <a:spLocks noChangeShapeType="1"/>
            </p:cNvSpPr>
            <p:nvPr/>
          </p:nvSpPr>
          <p:spPr bwMode="auto">
            <a:xfrm>
              <a:off x="3196" y="1380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 flipV="1">
              <a:off x="3196" y="1500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3" name="Line 31"/>
            <p:cNvSpPr>
              <a:spLocks noChangeShapeType="1"/>
            </p:cNvSpPr>
            <p:nvPr/>
          </p:nvSpPr>
          <p:spPr bwMode="auto">
            <a:xfrm>
              <a:off x="3192" y="1380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3388" y="14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5" name="Line 33"/>
            <p:cNvSpPr>
              <a:spLocks noChangeShapeType="1"/>
            </p:cNvSpPr>
            <p:nvPr/>
          </p:nvSpPr>
          <p:spPr bwMode="auto">
            <a:xfrm>
              <a:off x="4468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6" name="Line 34"/>
            <p:cNvSpPr>
              <a:spLocks noChangeShapeType="1"/>
            </p:cNvSpPr>
            <p:nvPr/>
          </p:nvSpPr>
          <p:spPr bwMode="auto">
            <a:xfrm>
              <a:off x="4596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7" name="Line 35"/>
            <p:cNvSpPr>
              <a:spLocks noChangeShapeType="1"/>
            </p:cNvSpPr>
            <p:nvPr/>
          </p:nvSpPr>
          <p:spPr bwMode="auto">
            <a:xfrm>
              <a:off x="3068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8" name="Line 36"/>
            <p:cNvSpPr>
              <a:spLocks noChangeShapeType="1"/>
            </p:cNvSpPr>
            <p:nvPr/>
          </p:nvSpPr>
          <p:spPr bwMode="auto">
            <a:xfrm>
              <a:off x="4596" y="1632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9" name="Line 37"/>
            <p:cNvSpPr>
              <a:spLocks noChangeShapeType="1"/>
            </p:cNvSpPr>
            <p:nvPr/>
          </p:nvSpPr>
          <p:spPr bwMode="auto">
            <a:xfrm>
              <a:off x="4592" y="16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0" name="Line 38"/>
            <p:cNvSpPr>
              <a:spLocks noChangeShapeType="1"/>
            </p:cNvSpPr>
            <p:nvPr/>
          </p:nvSpPr>
          <p:spPr bwMode="auto">
            <a:xfrm>
              <a:off x="3068" y="1752"/>
              <a:ext cx="15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1" name="Line 39"/>
            <p:cNvSpPr>
              <a:spLocks noChangeShapeType="1"/>
            </p:cNvSpPr>
            <p:nvPr/>
          </p:nvSpPr>
          <p:spPr bwMode="auto">
            <a:xfrm>
              <a:off x="3064" y="1508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2" name="Line 40"/>
            <p:cNvSpPr>
              <a:spLocks noChangeShapeType="1"/>
            </p:cNvSpPr>
            <p:nvPr/>
          </p:nvSpPr>
          <p:spPr bwMode="auto">
            <a:xfrm>
              <a:off x="2876" y="150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3" name="Rectangle 41"/>
            <p:cNvSpPr>
              <a:spLocks noChangeArrowheads="1"/>
            </p:cNvSpPr>
            <p:nvPr/>
          </p:nvSpPr>
          <p:spPr bwMode="auto">
            <a:xfrm>
              <a:off x="3048" y="1488"/>
              <a:ext cx="40" cy="32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4" name="Line 42"/>
            <p:cNvSpPr>
              <a:spLocks noChangeShapeType="1"/>
            </p:cNvSpPr>
            <p:nvPr/>
          </p:nvSpPr>
          <p:spPr bwMode="auto">
            <a:xfrm>
              <a:off x="5172" y="156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5" name="Line 43"/>
            <p:cNvSpPr>
              <a:spLocks noChangeShapeType="1"/>
            </p:cNvSpPr>
            <p:nvPr/>
          </p:nvSpPr>
          <p:spPr bwMode="auto">
            <a:xfrm>
              <a:off x="3964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6" name="Line 44"/>
            <p:cNvSpPr>
              <a:spLocks noChangeShapeType="1"/>
            </p:cNvSpPr>
            <p:nvPr/>
          </p:nvSpPr>
          <p:spPr bwMode="auto">
            <a:xfrm>
              <a:off x="4092" y="150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7" name="Line 45"/>
            <p:cNvSpPr>
              <a:spLocks noChangeShapeType="1"/>
            </p:cNvSpPr>
            <p:nvPr/>
          </p:nvSpPr>
          <p:spPr bwMode="auto">
            <a:xfrm>
              <a:off x="3452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8" name="Line 46"/>
            <p:cNvSpPr>
              <a:spLocks noChangeShapeType="1"/>
            </p:cNvSpPr>
            <p:nvPr/>
          </p:nvSpPr>
          <p:spPr bwMode="auto">
            <a:xfrm>
              <a:off x="3580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7919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Momentary changes in outputs</a:t>
            </a:r>
          </a:p>
        </p:txBody>
      </p:sp>
      <p:sp>
        <p:nvSpPr>
          <p:cNvPr id="207920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Can be useful — pulse shaping circuits</a:t>
            </a:r>
          </a:p>
          <a:p>
            <a:r>
              <a:rPr lang="en-US" altLang="ko-KR">
                <a:ea typeface="굴림" pitchFamily="50" charset="-127"/>
              </a:rPr>
              <a:t>Can be a problem — incorrect circuit operation (glitches/hazards)</a:t>
            </a:r>
          </a:p>
          <a:p>
            <a:r>
              <a:rPr lang="en-US" altLang="ko-KR">
                <a:ea typeface="굴림" pitchFamily="50" charset="-127"/>
              </a:rPr>
              <a:t>Example: pulse shaping circuit</a:t>
            </a:r>
          </a:p>
          <a:p>
            <a:pPr lvl="1"/>
            <a:r>
              <a:rPr lang="en-US" altLang="ko-KR">
                <a:ea typeface="굴림" pitchFamily="50" charset="-127"/>
              </a:rPr>
              <a:t>A’ • A = 0</a:t>
            </a:r>
          </a:p>
          <a:p>
            <a:pPr lvl="1"/>
            <a:r>
              <a:rPr lang="en-US" altLang="ko-KR">
                <a:ea typeface="굴림" pitchFamily="50" charset="-127"/>
              </a:rPr>
              <a:t>delays matter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3E2B-9DD2-42A0-AF54-AD9489482A92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20992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4445000"/>
            <a:ext cx="8153400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09923" name="Rectangle 3" descr="50%"/>
          <p:cNvSpPr>
            <a:spLocks noChangeArrowheads="1"/>
          </p:cNvSpPr>
          <p:nvPr/>
        </p:nvSpPr>
        <p:spPr bwMode="auto">
          <a:xfrm>
            <a:off x="1377950" y="5251450"/>
            <a:ext cx="342900" cy="101600"/>
          </a:xfrm>
          <a:prstGeom prst="rect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24" name="Rectangle 4" descr="50%"/>
          <p:cNvSpPr>
            <a:spLocks noChangeArrowheads="1"/>
          </p:cNvSpPr>
          <p:nvPr/>
        </p:nvSpPr>
        <p:spPr bwMode="auto">
          <a:xfrm>
            <a:off x="1377950" y="5543550"/>
            <a:ext cx="711200" cy="101600"/>
          </a:xfrm>
          <a:prstGeom prst="rect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25" name="Rectangle 5" descr="50%"/>
          <p:cNvSpPr>
            <a:spLocks noChangeArrowheads="1"/>
          </p:cNvSpPr>
          <p:nvPr/>
        </p:nvSpPr>
        <p:spPr bwMode="auto">
          <a:xfrm>
            <a:off x="1377950" y="5835650"/>
            <a:ext cx="1066800" cy="101600"/>
          </a:xfrm>
          <a:prstGeom prst="rect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019300" y="3822700"/>
            <a:ext cx="11811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initially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undefined</a:t>
            </a: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596900" y="3314700"/>
            <a:ext cx="1587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close switch</a:t>
            </a:r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3708400" y="3924300"/>
            <a:ext cx="1536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open switch</a:t>
            </a:r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>
            <a:off x="1136650" y="3663950"/>
            <a:ext cx="203200" cy="73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 flipH="1">
            <a:off x="2216150" y="4387850"/>
            <a:ext cx="101600" cy="148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 flipH="1">
            <a:off x="1860550" y="4387850"/>
            <a:ext cx="457200" cy="116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 flipH="1">
            <a:off x="1593850" y="4375150"/>
            <a:ext cx="723900" cy="876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 flipH="1">
            <a:off x="2914650" y="4210050"/>
            <a:ext cx="8128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4267200" y="1587500"/>
            <a:ext cx="4343400" cy="1917700"/>
            <a:chOff x="2656" y="800"/>
            <a:chExt cx="2736" cy="1208"/>
          </a:xfrm>
        </p:grpSpPr>
        <p:sp>
          <p:nvSpPr>
            <p:cNvPr id="209935" name="Rectangle 15"/>
            <p:cNvSpPr>
              <a:spLocks noChangeArrowheads="1"/>
            </p:cNvSpPr>
            <p:nvPr/>
          </p:nvSpPr>
          <p:spPr bwMode="auto">
            <a:xfrm>
              <a:off x="3328" y="800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</a:t>
              </a:r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3384" y="97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3388" y="1036"/>
              <a:ext cx="24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38" name="Line 18"/>
            <p:cNvSpPr>
              <a:spLocks noChangeShapeType="1"/>
            </p:cNvSpPr>
            <p:nvPr/>
          </p:nvSpPr>
          <p:spPr bwMode="auto">
            <a:xfrm flipH="1">
              <a:off x="3340" y="1052"/>
              <a:ext cx="8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39" name="Line 19"/>
            <p:cNvSpPr>
              <a:spLocks noChangeShapeType="1"/>
            </p:cNvSpPr>
            <p:nvPr/>
          </p:nvSpPr>
          <p:spPr bwMode="auto">
            <a:xfrm>
              <a:off x="3348" y="1084"/>
              <a:ext cx="6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0" name="Line 20"/>
            <p:cNvSpPr>
              <a:spLocks noChangeShapeType="1"/>
            </p:cNvSpPr>
            <p:nvPr/>
          </p:nvSpPr>
          <p:spPr bwMode="auto">
            <a:xfrm flipH="1">
              <a:off x="3340" y="1124"/>
              <a:ext cx="8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1" name="Line 21"/>
            <p:cNvSpPr>
              <a:spLocks noChangeShapeType="1"/>
            </p:cNvSpPr>
            <p:nvPr/>
          </p:nvSpPr>
          <p:spPr bwMode="auto">
            <a:xfrm>
              <a:off x="3348" y="1164"/>
              <a:ext cx="64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2" name="Line 22"/>
            <p:cNvSpPr>
              <a:spLocks noChangeShapeType="1"/>
            </p:cNvSpPr>
            <p:nvPr/>
          </p:nvSpPr>
          <p:spPr bwMode="auto">
            <a:xfrm flipH="1">
              <a:off x="3340" y="1196"/>
              <a:ext cx="8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3" name="Line 23"/>
            <p:cNvSpPr>
              <a:spLocks noChangeShapeType="1"/>
            </p:cNvSpPr>
            <p:nvPr/>
          </p:nvSpPr>
          <p:spPr bwMode="auto">
            <a:xfrm>
              <a:off x="3348" y="1236"/>
              <a:ext cx="32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4" name="Line 24"/>
            <p:cNvSpPr>
              <a:spLocks noChangeShapeType="1"/>
            </p:cNvSpPr>
            <p:nvPr/>
          </p:nvSpPr>
          <p:spPr bwMode="auto">
            <a:xfrm>
              <a:off x="3384" y="1260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5" name="Line 25"/>
            <p:cNvSpPr>
              <a:spLocks noChangeShapeType="1"/>
            </p:cNvSpPr>
            <p:nvPr/>
          </p:nvSpPr>
          <p:spPr bwMode="auto">
            <a:xfrm flipV="1">
              <a:off x="3200" y="17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6" name="Rectangle 26"/>
            <p:cNvSpPr>
              <a:spLocks noChangeArrowheads="1"/>
            </p:cNvSpPr>
            <p:nvPr/>
          </p:nvSpPr>
          <p:spPr bwMode="auto">
            <a:xfrm>
              <a:off x="3188" y="1708"/>
              <a:ext cx="1" cy="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7" name="Line 27"/>
            <p:cNvSpPr>
              <a:spLocks noChangeShapeType="1"/>
            </p:cNvSpPr>
            <p:nvPr/>
          </p:nvSpPr>
          <p:spPr bwMode="auto">
            <a:xfrm flipV="1">
              <a:off x="3200" y="15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8" name="Rectangle 28"/>
            <p:cNvSpPr>
              <a:spLocks noChangeArrowheads="1"/>
            </p:cNvSpPr>
            <p:nvPr/>
          </p:nvSpPr>
          <p:spPr bwMode="auto">
            <a:xfrm>
              <a:off x="3188" y="1588"/>
              <a:ext cx="1" cy="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9" name="Line 29"/>
            <p:cNvSpPr>
              <a:spLocks noChangeShapeType="1"/>
            </p:cNvSpPr>
            <p:nvPr/>
          </p:nvSpPr>
          <p:spPr bwMode="auto">
            <a:xfrm>
              <a:off x="3140" y="1596"/>
              <a:ext cx="56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0" name="Line 30"/>
            <p:cNvSpPr>
              <a:spLocks noChangeShapeType="1"/>
            </p:cNvSpPr>
            <p:nvPr/>
          </p:nvSpPr>
          <p:spPr bwMode="auto">
            <a:xfrm>
              <a:off x="3140" y="19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1" name="Line 31"/>
            <p:cNvSpPr>
              <a:spLocks noChangeShapeType="1"/>
            </p:cNvSpPr>
            <p:nvPr/>
          </p:nvSpPr>
          <p:spPr bwMode="auto">
            <a:xfrm>
              <a:off x="3164" y="198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2" name="Line 32"/>
            <p:cNvSpPr>
              <a:spLocks noChangeShapeType="1"/>
            </p:cNvSpPr>
            <p:nvPr/>
          </p:nvSpPr>
          <p:spPr bwMode="auto">
            <a:xfrm>
              <a:off x="3188" y="200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3" name="Line 33"/>
            <p:cNvSpPr>
              <a:spLocks noChangeShapeType="1"/>
            </p:cNvSpPr>
            <p:nvPr/>
          </p:nvSpPr>
          <p:spPr bwMode="auto">
            <a:xfrm>
              <a:off x="3200" y="194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4" name="Line 34"/>
            <p:cNvSpPr>
              <a:spLocks noChangeShapeType="1"/>
            </p:cNvSpPr>
            <p:nvPr/>
          </p:nvSpPr>
          <p:spPr bwMode="auto">
            <a:xfrm>
              <a:off x="3200" y="178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5" name="Line 35"/>
            <p:cNvSpPr>
              <a:spLocks noChangeShapeType="1"/>
            </p:cNvSpPr>
            <p:nvPr/>
          </p:nvSpPr>
          <p:spPr bwMode="auto">
            <a:xfrm>
              <a:off x="3200" y="1836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6" name="Line 36"/>
            <p:cNvSpPr>
              <a:spLocks noChangeShapeType="1"/>
            </p:cNvSpPr>
            <p:nvPr/>
          </p:nvSpPr>
          <p:spPr bwMode="auto">
            <a:xfrm>
              <a:off x="3384" y="1284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7" name="Rectangle 37"/>
            <p:cNvSpPr>
              <a:spLocks noChangeArrowheads="1"/>
            </p:cNvSpPr>
            <p:nvPr/>
          </p:nvSpPr>
          <p:spPr bwMode="auto">
            <a:xfrm>
              <a:off x="3372" y="1396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8" name="Line 38"/>
            <p:cNvSpPr>
              <a:spLocks noChangeShapeType="1"/>
            </p:cNvSpPr>
            <p:nvPr/>
          </p:nvSpPr>
          <p:spPr bwMode="auto">
            <a:xfrm>
              <a:off x="3200" y="1404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9" name="Line 39"/>
            <p:cNvSpPr>
              <a:spLocks noChangeShapeType="1"/>
            </p:cNvSpPr>
            <p:nvPr/>
          </p:nvSpPr>
          <p:spPr bwMode="auto">
            <a:xfrm>
              <a:off x="3204" y="140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60" name="Rectangle 40"/>
            <p:cNvSpPr>
              <a:spLocks noChangeArrowheads="1"/>
            </p:cNvSpPr>
            <p:nvPr/>
          </p:nvSpPr>
          <p:spPr bwMode="auto">
            <a:xfrm>
              <a:off x="2656" y="1488"/>
              <a:ext cx="4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open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switch</a:t>
              </a:r>
            </a:p>
          </p:txBody>
        </p:sp>
        <p:sp>
          <p:nvSpPr>
            <p:cNvPr id="209961" name="Rectangle 41"/>
            <p:cNvSpPr>
              <a:spLocks noChangeArrowheads="1"/>
            </p:cNvSpPr>
            <p:nvPr/>
          </p:nvSpPr>
          <p:spPr bwMode="auto">
            <a:xfrm>
              <a:off x="2792" y="1064"/>
              <a:ext cx="57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resistor</a:t>
              </a:r>
            </a:p>
          </p:txBody>
        </p:sp>
        <p:sp>
          <p:nvSpPr>
            <p:cNvPr id="209962" name="Rectangle 42"/>
            <p:cNvSpPr>
              <a:spLocks noChangeArrowheads="1"/>
            </p:cNvSpPr>
            <p:nvPr/>
          </p:nvSpPr>
          <p:spPr bwMode="auto">
            <a:xfrm>
              <a:off x="3512" y="1240"/>
              <a:ext cx="3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09963" name="Rectangle 43"/>
            <p:cNvSpPr>
              <a:spLocks noChangeArrowheads="1"/>
            </p:cNvSpPr>
            <p:nvPr/>
          </p:nvSpPr>
          <p:spPr bwMode="auto">
            <a:xfrm>
              <a:off x="5024" y="1256"/>
              <a:ext cx="3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09964" name="Rectangle 44"/>
            <p:cNvSpPr>
              <a:spLocks noChangeArrowheads="1"/>
            </p:cNvSpPr>
            <p:nvPr/>
          </p:nvSpPr>
          <p:spPr bwMode="auto">
            <a:xfrm>
              <a:off x="3816" y="1496"/>
              <a:ext cx="38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209965" name="Rectangle 45"/>
            <p:cNvSpPr>
              <a:spLocks noChangeArrowheads="1"/>
            </p:cNvSpPr>
            <p:nvPr/>
          </p:nvSpPr>
          <p:spPr bwMode="auto">
            <a:xfrm>
              <a:off x="4336" y="1656"/>
              <a:ext cx="38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09966" name="Line 46"/>
            <p:cNvSpPr>
              <a:spLocks noChangeShapeType="1"/>
            </p:cNvSpPr>
            <p:nvPr/>
          </p:nvSpPr>
          <p:spPr bwMode="auto">
            <a:xfrm>
              <a:off x="4652" y="131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67" name="Line 47"/>
            <p:cNvSpPr>
              <a:spLocks noChangeShapeType="1"/>
            </p:cNvSpPr>
            <p:nvPr/>
          </p:nvSpPr>
          <p:spPr bwMode="auto">
            <a:xfrm>
              <a:off x="4652" y="1616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68" name="Line 48"/>
            <p:cNvSpPr>
              <a:spLocks noChangeShapeType="1"/>
            </p:cNvSpPr>
            <p:nvPr/>
          </p:nvSpPr>
          <p:spPr bwMode="auto">
            <a:xfrm>
              <a:off x="4648" y="131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69" name="Arc 49"/>
            <p:cNvSpPr>
              <a:spLocks/>
            </p:cNvSpPr>
            <p:nvPr/>
          </p:nvSpPr>
          <p:spPr bwMode="auto">
            <a:xfrm>
              <a:off x="4952" y="1321"/>
              <a:ext cx="136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0" name="Arc 50"/>
            <p:cNvSpPr>
              <a:spLocks/>
            </p:cNvSpPr>
            <p:nvPr/>
          </p:nvSpPr>
          <p:spPr bwMode="auto">
            <a:xfrm>
              <a:off x="4952" y="1317"/>
              <a:ext cx="148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1" name="Arc 51"/>
            <p:cNvSpPr>
              <a:spLocks/>
            </p:cNvSpPr>
            <p:nvPr/>
          </p:nvSpPr>
          <p:spPr bwMode="auto">
            <a:xfrm>
              <a:off x="4952" y="1460"/>
              <a:ext cx="136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2" name="Arc 52"/>
            <p:cNvSpPr>
              <a:spLocks/>
            </p:cNvSpPr>
            <p:nvPr/>
          </p:nvSpPr>
          <p:spPr bwMode="auto">
            <a:xfrm>
              <a:off x="4952" y="1460"/>
              <a:ext cx="148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3" name="Line 53"/>
            <p:cNvSpPr>
              <a:spLocks noChangeShapeType="1"/>
            </p:cNvSpPr>
            <p:nvPr/>
          </p:nvSpPr>
          <p:spPr bwMode="auto">
            <a:xfrm>
              <a:off x="4140" y="1524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4" name="Line 54"/>
            <p:cNvSpPr>
              <a:spLocks noChangeShapeType="1"/>
            </p:cNvSpPr>
            <p:nvPr/>
          </p:nvSpPr>
          <p:spPr bwMode="auto">
            <a:xfrm flipV="1">
              <a:off x="4140" y="1644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5" name="Line 55"/>
            <p:cNvSpPr>
              <a:spLocks noChangeShapeType="1"/>
            </p:cNvSpPr>
            <p:nvPr/>
          </p:nvSpPr>
          <p:spPr bwMode="auto">
            <a:xfrm>
              <a:off x="4136" y="1524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6" name="Oval 56"/>
            <p:cNvSpPr>
              <a:spLocks noChangeArrowheads="1"/>
            </p:cNvSpPr>
            <p:nvPr/>
          </p:nvSpPr>
          <p:spPr bwMode="auto">
            <a:xfrm>
              <a:off x="4332" y="1628"/>
              <a:ext cx="56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7" name="Line 57"/>
            <p:cNvSpPr>
              <a:spLocks noChangeShapeType="1"/>
            </p:cNvSpPr>
            <p:nvPr/>
          </p:nvSpPr>
          <p:spPr bwMode="auto">
            <a:xfrm>
              <a:off x="3636" y="1524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8" name="Line 58"/>
            <p:cNvSpPr>
              <a:spLocks noChangeShapeType="1"/>
            </p:cNvSpPr>
            <p:nvPr/>
          </p:nvSpPr>
          <p:spPr bwMode="auto">
            <a:xfrm flipV="1">
              <a:off x="3636" y="1644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9" name="Line 59"/>
            <p:cNvSpPr>
              <a:spLocks noChangeShapeType="1"/>
            </p:cNvSpPr>
            <p:nvPr/>
          </p:nvSpPr>
          <p:spPr bwMode="auto">
            <a:xfrm>
              <a:off x="3632" y="1524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0" name="Oval 60"/>
            <p:cNvSpPr>
              <a:spLocks noChangeArrowheads="1"/>
            </p:cNvSpPr>
            <p:nvPr/>
          </p:nvSpPr>
          <p:spPr bwMode="auto">
            <a:xfrm>
              <a:off x="3828" y="1628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1" name="Line 61"/>
            <p:cNvSpPr>
              <a:spLocks noChangeShapeType="1"/>
            </p:cNvSpPr>
            <p:nvPr/>
          </p:nvSpPr>
          <p:spPr bwMode="auto">
            <a:xfrm>
              <a:off x="4396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2" name="Line 62"/>
            <p:cNvSpPr>
              <a:spLocks noChangeShapeType="1"/>
            </p:cNvSpPr>
            <p:nvPr/>
          </p:nvSpPr>
          <p:spPr bwMode="auto">
            <a:xfrm>
              <a:off x="4524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3" name="Line 63"/>
            <p:cNvSpPr>
              <a:spLocks noChangeShapeType="1"/>
            </p:cNvSpPr>
            <p:nvPr/>
          </p:nvSpPr>
          <p:spPr bwMode="auto">
            <a:xfrm>
              <a:off x="4524" y="15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4" name="Line 64"/>
            <p:cNvSpPr>
              <a:spLocks noChangeShapeType="1"/>
            </p:cNvSpPr>
            <p:nvPr/>
          </p:nvSpPr>
          <p:spPr bwMode="auto">
            <a:xfrm>
              <a:off x="4520" y="1532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5" name="Line 65"/>
            <p:cNvSpPr>
              <a:spLocks noChangeShapeType="1"/>
            </p:cNvSpPr>
            <p:nvPr/>
          </p:nvSpPr>
          <p:spPr bwMode="auto">
            <a:xfrm>
              <a:off x="3212" y="1400"/>
              <a:ext cx="1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6" name="Line 66"/>
            <p:cNvSpPr>
              <a:spLocks noChangeShapeType="1"/>
            </p:cNvSpPr>
            <p:nvPr/>
          </p:nvSpPr>
          <p:spPr bwMode="auto">
            <a:xfrm>
              <a:off x="3384" y="165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7" name="Line 67"/>
            <p:cNvSpPr>
              <a:spLocks noChangeShapeType="1"/>
            </p:cNvSpPr>
            <p:nvPr/>
          </p:nvSpPr>
          <p:spPr bwMode="auto">
            <a:xfrm>
              <a:off x="5164" y="145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8" name="Line 68"/>
            <p:cNvSpPr>
              <a:spLocks noChangeShapeType="1"/>
            </p:cNvSpPr>
            <p:nvPr/>
          </p:nvSpPr>
          <p:spPr bwMode="auto">
            <a:xfrm>
              <a:off x="3892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9" name="Line 69"/>
            <p:cNvSpPr>
              <a:spLocks noChangeShapeType="1"/>
            </p:cNvSpPr>
            <p:nvPr/>
          </p:nvSpPr>
          <p:spPr bwMode="auto">
            <a:xfrm>
              <a:off x="4020" y="16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0" name="Line 70"/>
            <p:cNvSpPr>
              <a:spLocks noChangeShapeType="1"/>
            </p:cNvSpPr>
            <p:nvPr/>
          </p:nvSpPr>
          <p:spPr bwMode="auto">
            <a:xfrm>
              <a:off x="3388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1" name="Line 71"/>
            <p:cNvSpPr>
              <a:spLocks noChangeShapeType="1"/>
            </p:cNvSpPr>
            <p:nvPr/>
          </p:nvSpPr>
          <p:spPr bwMode="auto">
            <a:xfrm>
              <a:off x="3508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2" name="Oval 72"/>
            <p:cNvSpPr>
              <a:spLocks noChangeArrowheads="1"/>
            </p:cNvSpPr>
            <p:nvPr/>
          </p:nvSpPr>
          <p:spPr bwMode="auto">
            <a:xfrm>
              <a:off x="5108" y="143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3" name="Line 73"/>
            <p:cNvSpPr>
              <a:spLocks noChangeShapeType="1"/>
            </p:cNvSpPr>
            <p:nvPr/>
          </p:nvSpPr>
          <p:spPr bwMode="auto">
            <a:xfrm>
              <a:off x="4396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4" name="Line 74"/>
            <p:cNvSpPr>
              <a:spLocks noChangeShapeType="1"/>
            </p:cNvSpPr>
            <p:nvPr/>
          </p:nvSpPr>
          <p:spPr bwMode="auto">
            <a:xfrm>
              <a:off x="3388" y="1896"/>
              <a:ext cx="1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5" name="Line 75"/>
            <p:cNvSpPr>
              <a:spLocks noChangeShapeType="1"/>
            </p:cNvSpPr>
            <p:nvPr/>
          </p:nvSpPr>
          <p:spPr bwMode="auto">
            <a:xfrm>
              <a:off x="5232" y="1460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9996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Oscillatory behavior</a:t>
            </a:r>
          </a:p>
        </p:txBody>
      </p:sp>
      <p:sp>
        <p:nvSpPr>
          <p:cNvPr id="209997" name="Rectangle 7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Another pulse shaping circuit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9081-B5CB-4B1F-B0D6-5EC9B05BF181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457200" y="2514600"/>
            <a:ext cx="6908800" cy="2895600"/>
            <a:chOff x="288" y="1584"/>
            <a:chExt cx="4352" cy="1824"/>
          </a:xfrm>
        </p:grpSpPr>
        <p:grpSp>
          <p:nvGrpSpPr>
            <p:cNvPr id="236547" name="Group 3"/>
            <p:cNvGrpSpPr>
              <a:grpSpLocks/>
            </p:cNvGrpSpPr>
            <p:nvPr/>
          </p:nvGrpSpPr>
          <p:grpSpPr bwMode="auto">
            <a:xfrm>
              <a:off x="1504" y="1824"/>
              <a:ext cx="579" cy="264"/>
              <a:chOff x="1861" y="2593"/>
              <a:chExt cx="579" cy="264"/>
            </a:xfrm>
          </p:grpSpPr>
          <p:sp>
            <p:nvSpPr>
              <p:cNvPr id="236548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549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550" name="Group 6"/>
            <p:cNvGrpSpPr>
              <a:grpSpLocks/>
            </p:cNvGrpSpPr>
            <p:nvPr/>
          </p:nvGrpSpPr>
          <p:grpSpPr bwMode="auto">
            <a:xfrm flipH="1">
              <a:off x="288" y="1829"/>
              <a:ext cx="579" cy="264"/>
              <a:chOff x="1861" y="2593"/>
              <a:chExt cx="579" cy="264"/>
            </a:xfrm>
          </p:grpSpPr>
          <p:sp>
            <p:nvSpPr>
              <p:cNvPr id="236551" name="Oval 7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552" name="Rectangle 8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553" name="Rectangle 9"/>
            <p:cNvSpPr>
              <a:spLocks noChangeArrowheads="1"/>
            </p:cNvSpPr>
            <p:nvPr/>
          </p:nvSpPr>
          <p:spPr bwMode="auto">
            <a:xfrm>
              <a:off x="928" y="3072"/>
              <a:ext cx="3712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3000"/>
                </a:lnSpc>
                <a:tabLst>
                  <a:tab pos="4572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 B' D  +  A' C  +  B' C D</a:t>
              </a:r>
            </a:p>
          </p:txBody>
        </p:sp>
        <p:sp>
          <p:nvSpPr>
            <p:cNvPr id="236554" name="AutoShape 10"/>
            <p:cNvSpPr>
              <a:spLocks noChangeArrowheads="1"/>
            </p:cNvSpPr>
            <p:nvPr/>
          </p:nvSpPr>
          <p:spPr bwMode="auto">
            <a:xfrm>
              <a:off x="624" y="187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55" name="AutoShape 11"/>
            <p:cNvSpPr>
              <a:spLocks noChangeArrowheads="1"/>
            </p:cNvSpPr>
            <p:nvPr/>
          </p:nvSpPr>
          <p:spPr bwMode="auto">
            <a:xfrm>
              <a:off x="672" y="1584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6556" name="Group 12"/>
          <p:cNvGrpSpPr>
            <a:grpSpLocks/>
          </p:cNvGrpSpPr>
          <p:nvPr/>
        </p:nvGrpSpPr>
        <p:grpSpPr bwMode="auto">
          <a:xfrm>
            <a:off x="1473200" y="1493838"/>
            <a:ext cx="6908800" cy="4678362"/>
            <a:chOff x="928" y="941"/>
            <a:chExt cx="4352" cy="2947"/>
          </a:xfrm>
        </p:grpSpPr>
        <p:grpSp>
          <p:nvGrpSpPr>
            <p:cNvPr id="236557" name="Group 13"/>
            <p:cNvGrpSpPr>
              <a:grpSpLocks/>
            </p:cNvGrpSpPr>
            <p:nvPr/>
          </p:nvGrpSpPr>
          <p:grpSpPr bwMode="auto">
            <a:xfrm rot="-5400000">
              <a:off x="3989" y="1704"/>
              <a:ext cx="1795" cy="269"/>
              <a:chOff x="3680" y="2880"/>
              <a:chExt cx="1795" cy="269"/>
            </a:xfrm>
          </p:grpSpPr>
          <p:grpSp>
            <p:nvGrpSpPr>
              <p:cNvPr id="236558" name="Group 14"/>
              <p:cNvGrpSpPr>
                <a:grpSpLocks/>
              </p:cNvGrpSpPr>
              <p:nvPr/>
            </p:nvGrpSpPr>
            <p:grpSpPr bwMode="auto">
              <a:xfrm>
                <a:off x="4896" y="2880"/>
                <a:ext cx="579" cy="264"/>
                <a:chOff x="1861" y="2593"/>
                <a:chExt cx="579" cy="264"/>
              </a:xfrm>
            </p:grpSpPr>
            <p:sp>
              <p:nvSpPr>
                <p:cNvPr id="236559" name="Oval 15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560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6561" name="Group 17"/>
              <p:cNvGrpSpPr>
                <a:grpSpLocks/>
              </p:cNvGrpSpPr>
              <p:nvPr/>
            </p:nvGrpSpPr>
            <p:grpSpPr bwMode="auto">
              <a:xfrm flipH="1">
                <a:off x="3680" y="2885"/>
                <a:ext cx="579" cy="264"/>
                <a:chOff x="1861" y="2593"/>
                <a:chExt cx="579" cy="264"/>
              </a:xfrm>
            </p:grpSpPr>
            <p:sp>
              <p:nvSpPr>
                <p:cNvPr id="236562" name="Oval 18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36564" name="Rectangle 20"/>
            <p:cNvSpPr>
              <a:spLocks noChangeArrowheads="1"/>
            </p:cNvSpPr>
            <p:nvPr/>
          </p:nvSpPr>
          <p:spPr bwMode="auto">
            <a:xfrm>
              <a:off x="928" y="3552"/>
              <a:ext cx="3712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3000"/>
                </a:lnSpc>
                <a:tabLst>
                  <a:tab pos="4572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 C' D'  +  A C'  +  A B D'</a:t>
              </a:r>
            </a:p>
          </p:txBody>
        </p:sp>
        <p:sp>
          <p:nvSpPr>
            <p:cNvPr id="236565" name="AutoShape 21"/>
            <p:cNvSpPr>
              <a:spLocks noChangeArrowheads="1"/>
            </p:cNvSpPr>
            <p:nvPr/>
          </p:nvSpPr>
          <p:spPr bwMode="auto">
            <a:xfrm>
              <a:off x="4800" y="129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66" name="AutoShape 22"/>
            <p:cNvSpPr>
              <a:spLocks noChangeArrowheads="1"/>
            </p:cNvSpPr>
            <p:nvPr/>
          </p:nvSpPr>
          <p:spPr bwMode="auto">
            <a:xfrm rot="-5400000">
              <a:off x="4608" y="115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6567" name="Rectangle 23"/>
          <p:cNvSpPr>
            <a:spLocks noChangeArrowheads="1"/>
          </p:cNvSpPr>
          <p:nvPr/>
        </p:nvSpPr>
        <p:spPr bwMode="auto">
          <a:xfrm>
            <a:off x="533400" y="4864100"/>
            <a:ext cx="8890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LT	=</a:t>
            </a:r>
          </a:p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EQ	=</a:t>
            </a:r>
          </a:p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GT	=</a:t>
            </a:r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3810000" y="4152900"/>
            <a:ext cx="1828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K-map for EQ</a:t>
            </a:r>
          </a:p>
        </p:txBody>
      </p:sp>
      <p:sp>
        <p:nvSpPr>
          <p:cNvPr id="236569" name="Rectangle 25"/>
          <p:cNvSpPr>
            <a:spLocks noChangeArrowheads="1"/>
          </p:cNvSpPr>
          <p:nvPr/>
        </p:nvSpPr>
        <p:spPr bwMode="auto">
          <a:xfrm>
            <a:off x="990600" y="4152900"/>
            <a:ext cx="17780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K-map for LT</a:t>
            </a:r>
          </a:p>
        </p:txBody>
      </p:sp>
      <p:sp>
        <p:nvSpPr>
          <p:cNvPr id="236570" name="Rectangle 26"/>
          <p:cNvSpPr>
            <a:spLocks noChangeArrowheads="1"/>
          </p:cNvSpPr>
          <p:nvPr/>
        </p:nvSpPr>
        <p:spPr bwMode="auto">
          <a:xfrm>
            <a:off x="6629400" y="4152900"/>
            <a:ext cx="1828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K-map for GT</a:t>
            </a:r>
          </a:p>
        </p:txBody>
      </p:sp>
      <p:sp>
        <p:nvSpPr>
          <p:cNvPr id="23657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 example: two-bit comparator (cont’d)</a:t>
            </a:r>
          </a:p>
        </p:txBody>
      </p:sp>
      <p:grpSp>
        <p:nvGrpSpPr>
          <p:cNvPr id="236572" name="Group 28"/>
          <p:cNvGrpSpPr>
            <a:grpSpLocks/>
          </p:cNvGrpSpPr>
          <p:nvPr/>
        </p:nvGrpSpPr>
        <p:grpSpPr bwMode="auto">
          <a:xfrm>
            <a:off x="685800" y="1749425"/>
            <a:ext cx="2759075" cy="2365375"/>
            <a:chOff x="4245" y="2703"/>
            <a:chExt cx="1738" cy="1490"/>
          </a:xfrm>
        </p:grpSpPr>
        <p:sp>
          <p:nvSpPr>
            <p:cNvPr id="236573" name="Rectangle 2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</p:txBody>
        </p:sp>
        <p:sp>
          <p:nvSpPr>
            <p:cNvPr id="236574" name="Rectangle 3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36575" name="Rectangle 3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76" name="Line 3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77" name="Line 3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78" name="Line 3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79" name="Line 3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3" name="Line 3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4" name="Line 4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8" name="Line 4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9" name="Line 4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0" name="Line 4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1" name="Line 4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2" name="Rectangle 4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36593" name="Rectangle 4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4" name="Line 5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5" name="Line 5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6" name="Text Box 52"/>
            <p:cNvSpPr txBox="1">
              <a:spLocks noChangeArrowheads="1"/>
            </p:cNvSpPr>
            <p:nvPr/>
          </p:nvSpPr>
          <p:spPr bwMode="auto">
            <a:xfrm>
              <a:off x="4245" y="3609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grpSp>
        <p:nvGrpSpPr>
          <p:cNvPr id="236597" name="Group 53"/>
          <p:cNvGrpSpPr>
            <a:grpSpLocks/>
          </p:cNvGrpSpPr>
          <p:nvPr/>
        </p:nvGrpSpPr>
        <p:grpSpPr bwMode="auto">
          <a:xfrm>
            <a:off x="3505200" y="1749425"/>
            <a:ext cx="2759075" cy="2365375"/>
            <a:chOff x="4245" y="2703"/>
            <a:chExt cx="1738" cy="1490"/>
          </a:xfrm>
        </p:grpSpPr>
        <p:sp>
          <p:nvSpPr>
            <p:cNvPr id="236598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36599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36600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1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2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3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4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5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36606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36607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8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9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0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36611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36612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3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4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5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6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7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36618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9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20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21" name="Text Box 77"/>
            <p:cNvSpPr txBox="1">
              <a:spLocks noChangeArrowheads="1"/>
            </p:cNvSpPr>
            <p:nvPr/>
          </p:nvSpPr>
          <p:spPr bwMode="auto">
            <a:xfrm>
              <a:off x="4245" y="3609"/>
              <a:ext cx="1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sp>
        <p:nvSpPr>
          <p:cNvPr id="236622" name="Rectangle 78"/>
          <p:cNvSpPr>
            <a:spLocks noChangeArrowheads="1"/>
          </p:cNvSpPr>
          <p:nvPr/>
        </p:nvSpPr>
        <p:spPr bwMode="auto">
          <a:xfrm>
            <a:off x="6777038" y="2070100"/>
            <a:ext cx="8255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</a:t>
            </a:r>
          </a:p>
          <a:p>
            <a:pPr eaLnBrk="0" hangingPunct="0">
              <a:lnSpc>
                <a:spcPts val="1800"/>
              </a:lnSpc>
              <a:spcBef>
                <a:spcPts val="18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</a:t>
            </a:r>
          </a:p>
        </p:txBody>
      </p:sp>
      <p:sp>
        <p:nvSpPr>
          <p:cNvPr id="236623" name="Rectangle 79"/>
          <p:cNvSpPr>
            <a:spLocks noChangeArrowheads="1"/>
          </p:cNvSpPr>
          <p:nvPr/>
        </p:nvSpPr>
        <p:spPr bwMode="auto">
          <a:xfrm>
            <a:off x="7686675" y="2068513"/>
            <a:ext cx="8255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</a:t>
            </a:r>
          </a:p>
          <a:p>
            <a:pPr eaLnBrk="0" hangingPunct="0">
              <a:lnSpc>
                <a:spcPts val="1800"/>
              </a:lnSpc>
              <a:spcBef>
                <a:spcPts val="18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</a:t>
            </a:r>
          </a:p>
        </p:txBody>
      </p:sp>
      <p:sp>
        <p:nvSpPr>
          <p:cNvPr id="236624" name="Rectangle 80"/>
          <p:cNvSpPr>
            <a:spLocks noChangeArrowheads="1"/>
          </p:cNvSpPr>
          <p:nvPr/>
        </p:nvSpPr>
        <p:spPr bwMode="auto">
          <a:xfrm>
            <a:off x="7516813" y="1978025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5" name="Line 81"/>
          <p:cNvSpPr>
            <a:spLocks noChangeShapeType="1"/>
          </p:cNvSpPr>
          <p:nvPr/>
        </p:nvSpPr>
        <p:spPr bwMode="auto">
          <a:xfrm>
            <a:off x="7964488" y="1981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6" name="Line 82"/>
          <p:cNvSpPr>
            <a:spLocks noChangeShapeType="1"/>
          </p:cNvSpPr>
          <p:nvPr/>
        </p:nvSpPr>
        <p:spPr bwMode="auto">
          <a:xfrm flipH="1">
            <a:off x="7507288" y="24288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7" name="Line 83"/>
          <p:cNvSpPr>
            <a:spLocks noChangeShapeType="1"/>
          </p:cNvSpPr>
          <p:nvPr/>
        </p:nvSpPr>
        <p:spPr bwMode="auto">
          <a:xfrm>
            <a:off x="7516813" y="19780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8" name="Line 84"/>
          <p:cNvSpPr>
            <a:spLocks noChangeShapeType="1"/>
          </p:cNvSpPr>
          <p:nvPr/>
        </p:nvSpPr>
        <p:spPr bwMode="auto">
          <a:xfrm flipH="1">
            <a:off x="8434388" y="2414588"/>
            <a:ext cx="0" cy="908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9" name="Rectangle 85"/>
          <p:cNvSpPr>
            <a:spLocks noChangeArrowheads="1"/>
          </p:cNvSpPr>
          <p:nvPr/>
        </p:nvSpPr>
        <p:spPr bwMode="auto">
          <a:xfrm>
            <a:off x="8499475" y="2703513"/>
            <a:ext cx="5842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</a:t>
            </a:r>
          </a:p>
        </p:txBody>
      </p:sp>
      <p:sp>
        <p:nvSpPr>
          <p:cNvPr id="236630" name="Rectangle 86"/>
          <p:cNvSpPr>
            <a:spLocks noChangeArrowheads="1"/>
          </p:cNvSpPr>
          <p:nvPr/>
        </p:nvSpPr>
        <p:spPr bwMode="auto">
          <a:xfrm>
            <a:off x="7923213" y="1749425"/>
            <a:ext cx="5842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236631" name="Rectangle 87"/>
          <p:cNvSpPr>
            <a:spLocks noChangeArrowheads="1"/>
          </p:cNvSpPr>
          <p:nvPr/>
        </p:nvSpPr>
        <p:spPr bwMode="auto">
          <a:xfrm>
            <a:off x="6602413" y="1978025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2" name="Line 88"/>
          <p:cNvSpPr>
            <a:spLocks noChangeShapeType="1"/>
          </p:cNvSpPr>
          <p:nvPr/>
        </p:nvSpPr>
        <p:spPr bwMode="auto">
          <a:xfrm>
            <a:off x="7050088" y="1981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3" name="Line 89"/>
          <p:cNvSpPr>
            <a:spLocks noChangeShapeType="1"/>
          </p:cNvSpPr>
          <p:nvPr/>
        </p:nvSpPr>
        <p:spPr bwMode="auto">
          <a:xfrm flipH="1">
            <a:off x="6592888" y="24288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4" name="Rectangle 90"/>
          <p:cNvSpPr>
            <a:spLocks noChangeArrowheads="1"/>
          </p:cNvSpPr>
          <p:nvPr/>
        </p:nvSpPr>
        <p:spPr bwMode="auto">
          <a:xfrm>
            <a:off x="6769100" y="3008313"/>
            <a:ext cx="8255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</a:t>
            </a:r>
          </a:p>
          <a:p>
            <a:pPr eaLnBrk="0" hangingPunct="0">
              <a:lnSpc>
                <a:spcPts val="1800"/>
              </a:lnSpc>
              <a:spcBef>
                <a:spcPts val="18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</a:t>
            </a:r>
          </a:p>
        </p:txBody>
      </p:sp>
      <p:sp>
        <p:nvSpPr>
          <p:cNvPr id="236635" name="Rectangle 91"/>
          <p:cNvSpPr>
            <a:spLocks noChangeArrowheads="1"/>
          </p:cNvSpPr>
          <p:nvPr/>
        </p:nvSpPr>
        <p:spPr bwMode="auto">
          <a:xfrm>
            <a:off x="7678738" y="3006725"/>
            <a:ext cx="8255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</a:t>
            </a:r>
          </a:p>
          <a:p>
            <a:pPr eaLnBrk="0" hangingPunct="0">
              <a:lnSpc>
                <a:spcPts val="1800"/>
              </a:lnSpc>
              <a:spcBef>
                <a:spcPts val="18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</a:t>
            </a:r>
          </a:p>
        </p:txBody>
      </p:sp>
      <p:sp>
        <p:nvSpPr>
          <p:cNvPr id="236636" name="Rectangle 92"/>
          <p:cNvSpPr>
            <a:spLocks noChangeArrowheads="1"/>
          </p:cNvSpPr>
          <p:nvPr/>
        </p:nvSpPr>
        <p:spPr bwMode="auto">
          <a:xfrm>
            <a:off x="7516813" y="2895600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7" name="Line 93"/>
          <p:cNvSpPr>
            <a:spLocks noChangeShapeType="1"/>
          </p:cNvSpPr>
          <p:nvPr/>
        </p:nvSpPr>
        <p:spPr bwMode="auto">
          <a:xfrm>
            <a:off x="7964488" y="28987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8" name="Line 94"/>
          <p:cNvSpPr>
            <a:spLocks noChangeShapeType="1"/>
          </p:cNvSpPr>
          <p:nvPr/>
        </p:nvSpPr>
        <p:spPr bwMode="auto">
          <a:xfrm flipH="1">
            <a:off x="7507288" y="33464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9" name="Line 95"/>
          <p:cNvSpPr>
            <a:spLocks noChangeShapeType="1"/>
          </p:cNvSpPr>
          <p:nvPr/>
        </p:nvSpPr>
        <p:spPr bwMode="auto">
          <a:xfrm>
            <a:off x="7050088" y="3810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0" name="Line 96"/>
          <p:cNvSpPr>
            <a:spLocks noChangeShapeType="1"/>
          </p:cNvSpPr>
          <p:nvPr/>
        </p:nvSpPr>
        <p:spPr bwMode="auto">
          <a:xfrm flipH="1">
            <a:off x="6602413" y="2884488"/>
            <a:ext cx="0" cy="925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1" name="Rectangle 97"/>
          <p:cNvSpPr>
            <a:spLocks noChangeArrowheads="1"/>
          </p:cNvSpPr>
          <p:nvPr/>
        </p:nvSpPr>
        <p:spPr bwMode="auto">
          <a:xfrm>
            <a:off x="7456488" y="3784600"/>
            <a:ext cx="584200" cy="33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236642" name="Rectangle 98"/>
          <p:cNvSpPr>
            <a:spLocks noChangeArrowheads="1"/>
          </p:cNvSpPr>
          <p:nvPr/>
        </p:nvSpPr>
        <p:spPr bwMode="auto">
          <a:xfrm>
            <a:off x="6602413" y="2895600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3" name="Line 99"/>
          <p:cNvSpPr>
            <a:spLocks noChangeShapeType="1"/>
          </p:cNvSpPr>
          <p:nvPr/>
        </p:nvSpPr>
        <p:spPr bwMode="auto">
          <a:xfrm>
            <a:off x="7050088" y="28987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4" name="Line 100"/>
          <p:cNvSpPr>
            <a:spLocks noChangeShapeType="1"/>
          </p:cNvSpPr>
          <p:nvPr/>
        </p:nvSpPr>
        <p:spPr bwMode="auto">
          <a:xfrm flipH="1">
            <a:off x="6592888" y="33464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5" name="Text Box 101"/>
          <p:cNvSpPr txBox="1">
            <a:spLocks noChangeArrowheads="1"/>
          </p:cNvSpPr>
          <p:nvPr/>
        </p:nvSpPr>
        <p:spPr bwMode="auto">
          <a:xfrm>
            <a:off x="6324600" y="3187700"/>
            <a:ext cx="306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latin typeface="Tahoma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236646" name="Rectangle 102"/>
          <p:cNvSpPr>
            <a:spLocks noChangeArrowheads="1"/>
          </p:cNvSpPr>
          <p:nvPr/>
        </p:nvSpPr>
        <p:spPr bwMode="auto">
          <a:xfrm>
            <a:off x="6400800" y="5257800"/>
            <a:ext cx="2641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= (A xnor C) • (B xnor D)</a:t>
            </a:r>
          </a:p>
        </p:txBody>
      </p:sp>
      <p:sp>
        <p:nvSpPr>
          <p:cNvPr id="236647" name="Rectangle 103"/>
          <p:cNvSpPr>
            <a:spLocks noChangeArrowheads="1"/>
          </p:cNvSpPr>
          <p:nvPr/>
        </p:nvSpPr>
        <p:spPr bwMode="auto">
          <a:xfrm>
            <a:off x="1752600" y="6096000"/>
            <a:ext cx="5892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LT and GT are similar (flip A/C and B/D)</a:t>
            </a:r>
          </a:p>
        </p:txBody>
      </p:sp>
      <p:grpSp>
        <p:nvGrpSpPr>
          <p:cNvPr id="236648" name="Group 104"/>
          <p:cNvGrpSpPr>
            <a:grpSpLocks/>
          </p:cNvGrpSpPr>
          <p:nvPr/>
        </p:nvGrpSpPr>
        <p:grpSpPr bwMode="auto">
          <a:xfrm>
            <a:off x="1473200" y="2057400"/>
            <a:ext cx="4927600" cy="3657600"/>
            <a:chOff x="928" y="1296"/>
            <a:chExt cx="3104" cy="2304"/>
          </a:xfrm>
        </p:grpSpPr>
        <p:sp>
          <p:nvSpPr>
            <p:cNvPr id="236649" name="Rectangle 105"/>
            <p:cNvSpPr>
              <a:spLocks noChangeArrowheads="1"/>
            </p:cNvSpPr>
            <p:nvPr/>
          </p:nvSpPr>
          <p:spPr bwMode="auto">
            <a:xfrm>
              <a:off x="928" y="3312"/>
              <a:ext cx="31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3000"/>
                </a:lnSpc>
                <a:tabLst>
                  <a:tab pos="4572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A' B' C' D'  +  A' B C' D  +  A B C D  +  A B' C D’</a:t>
              </a:r>
            </a:p>
          </p:txBody>
        </p:sp>
        <p:sp>
          <p:nvSpPr>
            <p:cNvPr id="236650" name="AutoShape 106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51" name="AutoShape 107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52" name="AutoShape 108"/>
            <p:cNvSpPr>
              <a:spLocks noChangeArrowheads="1"/>
            </p:cNvSpPr>
            <p:nvPr/>
          </p:nvSpPr>
          <p:spPr bwMode="auto">
            <a:xfrm>
              <a:off x="2976" y="1872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53" name="AutoShape 109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46" grpId="0" autoUpdateAnimBg="0"/>
      <p:bldP spid="23664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CC9E-0D6E-411C-BF91-8CC1BAFA11E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Hardware description languages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Describe hardware at varying levels of abstraction</a:t>
            </a:r>
          </a:p>
          <a:p>
            <a:r>
              <a:rPr lang="en-US" altLang="ko-KR">
                <a:ea typeface="굴림" pitchFamily="50" charset="-127"/>
              </a:rPr>
              <a:t>Structural description</a:t>
            </a:r>
          </a:p>
          <a:p>
            <a:pPr lvl="1"/>
            <a:r>
              <a:rPr lang="en-US" altLang="ko-KR">
                <a:ea typeface="굴림" pitchFamily="50" charset="-127"/>
              </a:rPr>
              <a:t>textual replacement for schematic</a:t>
            </a:r>
          </a:p>
          <a:p>
            <a:pPr lvl="1"/>
            <a:r>
              <a:rPr lang="en-US" altLang="ko-KR">
                <a:ea typeface="굴림" pitchFamily="50" charset="-127"/>
              </a:rPr>
              <a:t>hierarchical composition of modules from primitives</a:t>
            </a:r>
          </a:p>
          <a:p>
            <a:r>
              <a:rPr lang="en-US" altLang="ko-KR">
                <a:ea typeface="굴림" pitchFamily="50" charset="-127"/>
              </a:rPr>
              <a:t>Behavioral/functional description</a:t>
            </a:r>
          </a:p>
          <a:p>
            <a:pPr lvl="1"/>
            <a:r>
              <a:rPr lang="en-US" altLang="ko-KR">
                <a:ea typeface="굴림" pitchFamily="50" charset="-127"/>
              </a:rPr>
              <a:t>describe what module does, not how</a:t>
            </a:r>
          </a:p>
          <a:p>
            <a:pPr lvl="1"/>
            <a:r>
              <a:rPr lang="en-US" altLang="ko-KR">
                <a:ea typeface="굴림" pitchFamily="50" charset="-127"/>
              </a:rPr>
              <a:t>synthesis generates circuit for module</a:t>
            </a:r>
          </a:p>
          <a:p>
            <a:r>
              <a:rPr lang="en-US" altLang="ko-KR">
                <a:ea typeface="굴림" pitchFamily="50" charset="-127"/>
              </a:rPr>
              <a:t>Simulation semantics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BB9F-4EF1-461B-93B4-2C24314934C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HDLs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9310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Abel (circa 1983) - developed by Data-I/O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targeted to programmable logic devices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not good for much more than state machines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ISP (circa 1977) - research project at CMU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simulation, but no synthesis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Verilog (circa 1985) - developed by Gateway (absorbed by Cadence)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similar to Pascal and C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delays is only interaction with simulator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fairly efficient and easy to write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IEEE standard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VHDL (circa 1987) - DoD sponsored standard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similar to Ada (emphasis on re-use and maintainability)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simulation semantics visible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very general but verbose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IEEE standard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2957-6A2A-48CE-B2C5-489560AC49FC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Verilog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Supports structural and behavioral descriptions</a:t>
            </a:r>
          </a:p>
          <a:p>
            <a:r>
              <a:rPr lang="en-US" altLang="ko-KR" dirty="0">
                <a:ea typeface="굴림" pitchFamily="50" charset="-127"/>
              </a:rPr>
              <a:t>Structural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explicit structure of the circuit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e.g., each logic gate instantiated and connected to others</a:t>
            </a:r>
          </a:p>
          <a:p>
            <a:r>
              <a:rPr lang="en-US" altLang="ko-KR" dirty="0">
                <a:ea typeface="굴림" pitchFamily="50" charset="-127"/>
              </a:rPr>
              <a:t>Behavioral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program describes input/output behavior of circuit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many structural implementations could have same behavior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e.g., different implementation of one Boolean function</a:t>
            </a:r>
          </a:p>
          <a:p>
            <a:r>
              <a:rPr lang="en-US" altLang="ko-KR" dirty="0">
                <a:ea typeface="굴림" pitchFamily="50" charset="-127"/>
              </a:rPr>
              <a:t>We’ll mostly be using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behavioral Verilog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rely on schematic when we want structural descriptions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35A7-FB92-404C-8CAA-7E0708BBC65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1143000" y="1981200"/>
            <a:ext cx="7239000" cy="425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xor_gate (out, a,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input     a, b;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output    out;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wire      abar, bbar, t1, t2;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inverter invA (abar, a);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inverter invB (bbar,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and_gate and1 (t1, a, bbar);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and_gate and2 (t2, b, abar);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or_gate  or1 (out, t1, t2);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Structural model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DC5E-5890-4EAE-BF0D-A87041AE1FF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762000" y="2590800"/>
            <a:ext cx="7734300" cy="298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xor_gate (out, a,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input         a, b;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output        out;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          out;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assign </a:t>
            </a:r>
            <a:r>
              <a:rPr lang="en-US" altLang="ko-KR" sz="2100" b="1">
                <a:latin typeface="Courier New" pitchFamily="49" charset="0"/>
                <a:ea typeface="굴림" pitchFamily="50" charset="-127"/>
              </a:rPr>
              <a:t>#6</a:t>
            </a: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out = a ^ b;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Simple behavioral model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Continuous assignment</a:t>
            </a:r>
          </a:p>
        </p:txBody>
      </p:sp>
      <p:sp>
        <p:nvSpPr>
          <p:cNvPr id="217093" name="AutoShape 5"/>
          <p:cNvSpPr>
            <a:spLocks/>
          </p:cNvSpPr>
          <p:nvPr/>
        </p:nvSpPr>
        <p:spPr bwMode="auto">
          <a:xfrm>
            <a:off x="4648200" y="5053013"/>
            <a:ext cx="3032125" cy="593725"/>
          </a:xfrm>
          <a:prstGeom prst="borderCallout1">
            <a:avLst>
              <a:gd name="adj1" fmla="val 19250"/>
              <a:gd name="adj2" fmla="val -2514"/>
              <a:gd name="adj3" fmla="val -94116"/>
              <a:gd name="adj4" fmla="val -7246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delay from input change</a:t>
            </a:r>
            <a:b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to output change</a:t>
            </a:r>
            <a:endParaRPr lang="en-US" altLang="ko-KR" sz="1600" b="1">
              <a:solidFill>
                <a:srgbClr val="FF33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7094" name="AutoShape 6"/>
          <p:cNvSpPr>
            <a:spLocks/>
          </p:cNvSpPr>
          <p:nvPr/>
        </p:nvSpPr>
        <p:spPr bwMode="auto">
          <a:xfrm>
            <a:off x="6248400" y="3276600"/>
            <a:ext cx="2438400" cy="928688"/>
          </a:xfrm>
          <a:prstGeom prst="borderCallout1">
            <a:avLst>
              <a:gd name="adj1" fmla="val 12306"/>
              <a:gd name="adj2" fmla="val -3125"/>
              <a:gd name="adj3" fmla="val 48546"/>
              <a:gd name="adj4" fmla="val -8964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simulation register - keeps track of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value of signal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0E-4630-40CC-8F9A-4ADF6375954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685800" y="2209800"/>
            <a:ext cx="8585200" cy="393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xor_gate (out, a,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input         a, b;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output        out;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          out;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always @(a or b) begin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#6 out = a ^ b;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end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Simple behavioral model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always block</a:t>
            </a:r>
          </a:p>
        </p:txBody>
      </p:sp>
      <p:sp>
        <p:nvSpPr>
          <p:cNvPr id="218117" name="AutoShape 5"/>
          <p:cNvSpPr>
            <a:spLocks/>
          </p:cNvSpPr>
          <p:nvPr/>
        </p:nvSpPr>
        <p:spPr bwMode="auto">
          <a:xfrm>
            <a:off x="4638675" y="5105400"/>
            <a:ext cx="4105275" cy="654050"/>
          </a:xfrm>
          <a:prstGeom prst="borderCallout1">
            <a:avLst>
              <a:gd name="adj1" fmla="val 17477"/>
              <a:gd name="adj2" fmla="val -1856"/>
              <a:gd name="adj3" fmla="val -154611"/>
              <a:gd name="adj4" fmla="val -2629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specifies when block is executed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ie. triggered by which signals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DAB2-FB49-4668-93D9-90F6654D023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609600" y="1524000"/>
            <a:ext cx="54991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testbench (x, y);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output        x, y;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[1:0]     cnt;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initial begin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cnt = 0;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repeat (4) begin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#10 cnt = cnt + 1;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$display ("@ time=%d, x=%b, y=%b, cnt=%b",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    $time, x, y, cnt); end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#10 $finish;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end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assign x = cnt[1];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assign y = cnt[0];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5689600" y="2451100"/>
            <a:ext cx="21844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endParaRPr lang="ko-KR" altLang="en-US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Driving a simulation through a “testbench”</a:t>
            </a:r>
          </a:p>
        </p:txBody>
      </p:sp>
      <p:sp>
        <p:nvSpPr>
          <p:cNvPr id="219141" name="AutoShape 5"/>
          <p:cNvSpPr>
            <a:spLocks/>
          </p:cNvSpPr>
          <p:nvPr/>
        </p:nvSpPr>
        <p:spPr bwMode="auto">
          <a:xfrm>
            <a:off x="5486400" y="1779588"/>
            <a:ext cx="1544638" cy="422275"/>
          </a:xfrm>
          <a:prstGeom prst="borderCallout1">
            <a:avLst>
              <a:gd name="adj1" fmla="val 27069"/>
              <a:gd name="adj2" fmla="val -4935"/>
              <a:gd name="adj3" fmla="val 129324"/>
              <a:gd name="adj4" fmla="val -10144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25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2-bit vector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9142" name="AutoShape 6"/>
          <p:cNvSpPr>
            <a:spLocks/>
          </p:cNvSpPr>
          <p:nvPr/>
        </p:nvSpPr>
        <p:spPr bwMode="auto">
          <a:xfrm>
            <a:off x="5486400" y="2667000"/>
            <a:ext cx="2895600" cy="928688"/>
          </a:xfrm>
          <a:prstGeom prst="borderCallout1">
            <a:avLst>
              <a:gd name="adj1" fmla="val 12306"/>
              <a:gd name="adj2" fmla="val -2630"/>
              <a:gd name="adj3" fmla="val 32819"/>
              <a:gd name="adj4" fmla="val -8136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initial block executed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only once at start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of simulation</a:t>
            </a:r>
          </a:p>
        </p:txBody>
      </p:sp>
      <p:sp>
        <p:nvSpPr>
          <p:cNvPr id="219143" name="AutoShape 7"/>
          <p:cNvSpPr>
            <a:spLocks/>
          </p:cNvSpPr>
          <p:nvPr/>
        </p:nvSpPr>
        <p:spPr bwMode="auto">
          <a:xfrm>
            <a:off x="5562600" y="5715000"/>
            <a:ext cx="2187575" cy="654050"/>
          </a:xfrm>
          <a:prstGeom prst="borderCallout1">
            <a:avLst>
              <a:gd name="adj1" fmla="val 17477"/>
              <a:gd name="adj2" fmla="val -3481"/>
              <a:gd name="adj3" fmla="val -128884"/>
              <a:gd name="adj4" fmla="val -10319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directive to stop simulation</a:t>
            </a:r>
          </a:p>
        </p:txBody>
      </p:sp>
      <p:sp>
        <p:nvSpPr>
          <p:cNvPr id="219144" name="AutoShape 8"/>
          <p:cNvSpPr>
            <a:spLocks/>
          </p:cNvSpPr>
          <p:nvPr/>
        </p:nvSpPr>
        <p:spPr bwMode="auto">
          <a:xfrm>
            <a:off x="6248400" y="4829175"/>
            <a:ext cx="2187575" cy="379413"/>
          </a:xfrm>
          <a:prstGeom prst="borderCallout1">
            <a:avLst>
              <a:gd name="adj1" fmla="val 30125"/>
              <a:gd name="adj2" fmla="val -3481"/>
              <a:gd name="adj3" fmla="val -29287"/>
              <a:gd name="adj4" fmla="val -757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print to a console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4876-9A17-4844-BDC1-359528E67D6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Complete simulation </a:t>
            </a: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Instantiate stimulus component and device to test in a schematic</a:t>
            </a:r>
          </a:p>
        </p:txBody>
      </p:sp>
      <p:pic>
        <p:nvPicPr>
          <p:cNvPr id="22017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2450" y="2963863"/>
            <a:ext cx="5410200" cy="1408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4946650" y="3116263"/>
            <a:ext cx="304800" cy="3667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4946650" y="3841750"/>
            <a:ext cx="31115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220175" name="Rectangle 15"/>
          <p:cNvSpPr>
            <a:spLocks noChangeArrowheads="1"/>
          </p:cNvSpPr>
          <p:nvPr/>
        </p:nvSpPr>
        <p:spPr bwMode="auto">
          <a:xfrm>
            <a:off x="4946650" y="3554413"/>
            <a:ext cx="304800" cy="203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6743700" y="3194050"/>
            <a:ext cx="31115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2192338" y="3489325"/>
            <a:ext cx="2328862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test-bench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4268788" y="3282950"/>
            <a:ext cx="296862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4267200" y="3573463"/>
            <a:ext cx="298450" cy="3667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y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B9E-60E4-491D-93A1-E3940A4DD44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Compare1 (Equal, Alarger, Blarger, A,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input     A, B;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output    Equal, Alarger, Blarger;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100" b="1">
                <a:latin typeface="Courier New" pitchFamily="49" charset="0"/>
                <a:ea typeface="굴림" pitchFamily="50" charset="-127"/>
              </a:rPr>
              <a:t>assign #5 Equal = (A &amp; B) | (~A &amp; ~B);</a:t>
            </a:r>
            <a:br>
              <a:rPr lang="en-US" altLang="ko-KR" sz="2100" b="1"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latin typeface="Courier New" pitchFamily="49" charset="0"/>
                <a:ea typeface="굴림" pitchFamily="50" charset="-127"/>
              </a:rPr>
              <a:t>  assign #3 Alarger = (A &amp; ~B);</a:t>
            </a:r>
            <a:br>
              <a:rPr lang="en-US" altLang="ko-KR" sz="2100" b="1"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latin typeface="Courier New" pitchFamily="49" charset="0"/>
                <a:ea typeface="굴림" pitchFamily="50" charset="-127"/>
              </a:rPr>
              <a:t>  assign #3 Blarger</a:t>
            </a: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= (~A &amp; B);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Comparator example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BFB-EF1E-4737-A40C-5C62D9D6C61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57200" y="1663700"/>
            <a:ext cx="8458200" cy="519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life (n0, n1, n2, n3, n4, n5, n6, n7, self, out);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input     n0, n1, n2, n3, n4, n5, n6, n7, self;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output    out;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      out;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[7:0] neighbors;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[3:0] count;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reg [3:0] i;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assign neighbors = {n7, n6, n5, n4, n3, n2, n1, n0};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ko-KR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always @(neighbors or self) begin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count = 0;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for (i = 0; i &lt; 8; i = i+1) count = count + neighbors[i];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out = (count == 3);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out = out | ((self == 1) &amp; (count == 2));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end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endParaRPr lang="en-US" altLang="ko-KR" b="1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More complex behavioral model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872-7DA8-4383-B926-50F7FDA74CB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5562600" y="2514600"/>
            <a:ext cx="24892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two alternative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implementations of EQ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with and without XOR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5372100" y="5130800"/>
            <a:ext cx="3098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XNOR is implemented with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at least 3 simple gates</a:t>
            </a:r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736600" y="1670050"/>
            <a:ext cx="3987800" cy="4578350"/>
            <a:chOff x="288" y="624"/>
            <a:chExt cx="2512" cy="2884"/>
          </a:xfrm>
        </p:grpSpPr>
        <p:sp>
          <p:nvSpPr>
            <p:cNvPr id="238597" name="Line 5"/>
            <p:cNvSpPr>
              <a:spLocks noChangeShapeType="1"/>
            </p:cNvSpPr>
            <p:nvPr/>
          </p:nvSpPr>
          <p:spPr bwMode="auto">
            <a:xfrm>
              <a:off x="1404" y="12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598" name="Line 6"/>
            <p:cNvSpPr>
              <a:spLocks noChangeShapeType="1"/>
            </p:cNvSpPr>
            <p:nvPr/>
          </p:nvSpPr>
          <p:spPr bwMode="auto">
            <a:xfrm>
              <a:off x="1404" y="14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599" name="Line 7"/>
            <p:cNvSpPr>
              <a:spLocks noChangeShapeType="1"/>
            </p:cNvSpPr>
            <p:nvPr/>
          </p:nvSpPr>
          <p:spPr bwMode="auto">
            <a:xfrm flipV="1">
              <a:off x="1400" y="12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0" name="Line 8"/>
            <p:cNvSpPr>
              <a:spLocks noChangeShapeType="1"/>
            </p:cNvSpPr>
            <p:nvPr/>
          </p:nvSpPr>
          <p:spPr bwMode="auto">
            <a:xfrm>
              <a:off x="1400" y="11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1" name="Arc 9"/>
            <p:cNvSpPr>
              <a:spLocks/>
            </p:cNvSpPr>
            <p:nvPr/>
          </p:nvSpPr>
          <p:spPr bwMode="auto">
            <a:xfrm>
              <a:off x="1592" y="126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2" name="Arc 10"/>
            <p:cNvSpPr>
              <a:spLocks/>
            </p:cNvSpPr>
            <p:nvPr/>
          </p:nvSpPr>
          <p:spPr bwMode="auto">
            <a:xfrm>
              <a:off x="1592" y="12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3" name="Arc 11"/>
            <p:cNvSpPr>
              <a:spLocks/>
            </p:cNvSpPr>
            <p:nvPr/>
          </p:nvSpPr>
          <p:spPr bwMode="auto">
            <a:xfrm>
              <a:off x="1592" y="13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4" name="Arc 12"/>
            <p:cNvSpPr>
              <a:spLocks/>
            </p:cNvSpPr>
            <p:nvPr/>
          </p:nvSpPr>
          <p:spPr bwMode="auto">
            <a:xfrm>
              <a:off x="1592" y="13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5" name="Arc 13"/>
            <p:cNvSpPr>
              <a:spLocks/>
            </p:cNvSpPr>
            <p:nvPr/>
          </p:nvSpPr>
          <p:spPr bwMode="auto">
            <a:xfrm>
              <a:off x="1920" y="1873"/>
              <a:ext cx="280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6" name="Arc 14"/>
            <p:cNvSpPr>
              <a:spLocks/>
            </p:cNvSpPr>
            <p:nvPr/>
          </p:nvSpPr>
          <p:spPr bwMode="auto">
            <a:xfrm>
              <a:off x="1920" y="1869"/>
              <a:ext cx="28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7" name="Arc 15"/>
            <p:cNvSpPr>
              <a:spLocks/>
            </p:cNvSpPr>
            <p:nvPr/>
          </p:nvSpPr>
          <p:spPr bwMode="auto">
            <a:xfrm>
              <a:off x="1920" y="1873"/>
              <a:ext cx="24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8" name="Arc 16"/>
            <p:cNvSpPr>
              <a:spLocks/>
            </p:cNvSpPr>
            <p:nvPr/>
          </p:nvSpPr>
          <p:spPr bwMode="auto">
            <a:xfrm>
              <a:off x="1920" y="1869"/>
              <a:ext cx="28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9" name="Arc 17"/>
            <p:cNvSpPr>
              <a:spLocks/>
            </p:cNvSpPr>
            <p:nvPr/>
          </p:nvSpPr>
          <p:spPr bwMode="auto">
            <a:xfrm>
              <a:off x="1920" y="1952"/>
              <a:ext cx="28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0" name="Arc 18"/>
            <p:cNvSpPr>
              <a:spLocks/>
            </p:cNvSpPr>
            <p:nvPr/>
          </p:nvSpPr>
          <p:spPr bwMode="auto">
            <a:xfrm>
              <a:off x="1920" y="1952"/>
              <a:ext cx="28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1" name="Arc 19"/>
            <p:cNvSpPr>
              <a:spLocks/>
            </p:cNvSpPr>
            <p:nvPr/>
          </p:nvSpPr>
          <p:spPr bwMode="auto">
            <a:xfrm>
              <a:off x="1920" y="1952"/>
              <a:ext cx="24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2" name="Arc 20"/>
            <p:cNvSpPr>
              <a:spLocks/>
            </p:cNvSpPr>
            <p:nvPr/>
          </p:nvSpPr>
          <p:spPr bwMode="auto">
            <a:xfrm>
              <a:off x="1920" y="1952"/>
              <a:ext cx="28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>
              <a:off x="1924" y="191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4" name="Line 22"/>
            <p:cNvSpPr>
              <a:spLocks noChangeShapeType="1"/>
            </p:cNvSpPr>
            <p:nvPr/>
          </p:nvSpPr>
          <p:spPr bwMode="auto">
            <a:xfrm>
              <a:off x="1924" y="19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5" name="Line 23"/>
            <p:cNvSpPr>
              <a:spLocks noChangeShapeType="1"/>
            </p:cNvSpPr>
            <p:nvPr/>
          </p:nvSpPr>
          <p:spPr bwMode="auto">
            <a:xfrm flipV="1">
              <a:off x="1920" y="20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6" name="Line 24"/>
            <p:cNvSpPr>
              <a:spLocks noChangeShapeType="1"/>
            </p:cNvSpPr>
            <p:nvPr/>
          </p:nvSpPr>
          <p:spPr bwMode="auto">
            <a:xfrm>
              <a:off x="1920" y="1796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7" name="Line 25"/>
            <p:cNvSpPr>
              <a:spLocks noChangeShapeType="1"/>
            </p:cNvSpPr>
            <p:nvPr/>
          </p:nvSpPr>
          <p:spPr bwMode="auto">
            <a:xfrm>
              <a:off x="1924" y="309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8" name="Line 26"/>
            <p:cNvSpPr>
              <a:spLocks noChangeShapeType="1"/>
            </p:cNvSpPr>
            <p:nvPr/>
          </p:nvSpPr>
          <p:spPr bwMode="auto">
            <a:xfrm>
              <a:off x="1924" y="32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9" name="Line 27"/>
            <p:cNvSpPr>
              <a:spLocks noChangeShapeType="1"/>
            </p:cNvSpPr>
            <p:nvPr/>
          </p:nvSpPr>
          <p:spPr bwMode="auto">
            <a:xfrm flipV="1">
              <a:off x="1920" y="309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0" name="Arc 28"/>
            <p:cNvSpPr>
              <a:spLocks/>
            </p:cNvSpPr>
            <p:nvPr/>
          </p:nvSpPr>
          <p:spPr bwMode="auto">
            <a:xfrm>
              <a:off x="2112" y="310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1" name="Arc 29"/>
            <p:cNvSpPr>
              <a:spLocks/>
            </p:cNvSpPr>
            <p:nvPr/>
          </p:nvSpPr>
          <p:spPr bwMode="auto">
            <a:xfrm>
              <a:off x="2112" y="310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2" name="Arc 30"/>
            <p:cNvSpPr>
              <a:spLocks/>
            </p:cNvSpPr>
            <p:nvPr/>
          </p:nvSpPr>
          <p:spPr bwMode="auto">
            <a:xfrm>
              <a:off x="2112" y="319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3" name="Arc 31"/>
            <p:cNvSpPr>
              <a:spLocks/>
            </p:cNvSpPr>
            <p:nvPr/>
          </p:nvSpPr>
          <p:spPr bwMode="auto">
            <a:xfrm>
              <a:off x="2112" y="319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4" name="Arc 32"/>
            <p:cNvSpPr>
              <a:spLocks/>
            </p:cNvSpPr>
            <p:nvPr/>
          </p:nvSpPr>
          <p:spPr bwMode="auto">
            <a:xfrm>
              <a:off x="1440" y="3032"/>
              <a:ext cx="288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5" name="Arc 33"/>
            <p:cNvSpPr>
              <a:spLocks/>
            </p:cNvSpPr>
            <p:nvPr/>
          </p:nvSpPr>
          <p:spPr bwMode="auto">
            <a:xfrm>
              <a:off x="1440" y="3032"/>
              <a:ext cx="292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6" name="Arc 34"/>
            <p:cNvSpPr>
              <a:spLocks/>
            </p:cNvSpPr>
            <p:nvPr/>
          </p:nvSpPr>
          <p:spPr bwMode="auto">
            <a:xfrm>
              <a:off x="1440" y="2953"/>
              <a:ext cx="288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7" name="Arc 35"/>
            <p:cNvSpPr>
              <a:spLocks/>
            </p:cNvSpPr>
            <p:nvPr/>
          </p:nvSpPr>
          <p:spPr bwMode="auto">
            <a:xfrm>
              <a:off x="1440" y="2949"/>
              <a:ext cx="2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8" name="Arc 36"/>
            <p:cNvSpPr>
              <a:spLocks/>
            </p:cNvSpPr>
            <p:nvPr/>
          </p:nvSpPr>
          <p:spPr bwMode="auto">
            <a:xfrm>
              <a:off x="1440" y="2953"/>
              <a:ext cx="40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9" name="Arc 37"/>
            <p:cNvSpPr>
              <a:spLocks/>
            </p:cNvSpPr>
            <p:nvPr/>
          </p:nvSpPr>
          <p:spPr bwMode="auto">
            <a:xfrm>
              <a:off x="1440" y="2949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0" name="Arc 38"/>
            <p:cNvSpPr>
              <a:spLocks/>
            </p:cNvSpPr>
            <p:nvPr/>
          </p:nvSpPr>
          <p:spPr bwMode="auto">
            <a:xfrm>
              <a:off x="1440" y="3032"/>
              <a:ext cx="4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1" name="Arc 39"/>
            <p:cNvSpPr>
              <a:spLocks/>
            </p:cNvSpPr>
            <p:nvPr/>
          </p:nvSpPr>
          <p:spPr bwMode="auto">
            <a:xfrm>
              <a:off x="1440" y="3032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2" name="Oval 40"/>
            <p:cNvSpPr>
              <a:spLocks noChangeArrowheads="1"/>
            </p:cNvSpPr>
            <p:nvPr/>
          </p:nvSpPr>
          <p:spPr bwMode="auto">
            <a:xfrm>
              <a:off x="1732" y="30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3" name="Arc 41"/>
            <p:cNvSpPr>
              <a:spLocks/>
            </p:cNvSpPr>
            <p:nvPr/>
          </p:nvSpPr>
          <p:spPr bwMode="auto">
            <a:xfrm>
              <a:off x="1400" y="2953"/>
              <a:ext cx="40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4" name="Arc 42"/>
            <p:cNvSpPr>
              <a:spLocks/>
            </p:cNvSpPr>
            <p:nvPr/>
          </p:nvSpPr>
          <p:spPr bwMode="auto">
            <a:xfrm>
              <a:off x="1400" y="2949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5" name="Arc 43"/>
            <p:cNvSpPr>
              <a:spLocks/>
            </p:cNvSpPr>
            <p:nvPr/>
          </p:nvSpPr>
          <p:spPr bwMode="auto">
            <a:xfrm>
              <a:off x="1400" y="3032"/>
              <a:ext cx="4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6" name="Arc 44"/>
            <p:cNvSpPr>
              <a:spLocks/>
            </p:cNvSpPr>
            <p:nvPr/>
          </p:nvSpPr>
          <p:spPr bwMode="auto">
            <a:xfrm>
              <a:off x="1400" y="3032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7" name="Line 45"/>
            <p:cNvSpPr>
              <a:spLocks noChangeShapeType="1"/>
            </p:cNvSpPr>
            <p:nvPr/>
          </p:nvSpPr>
          <p:spPr bwMode="auto">
            <a:xfrm>
              <a:off x="1404" y="29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8" name="Line 46"/>
            <p:cNvSpPr>
              <a:spLocks noChangeShapeType="1"/>
            </p:cNvSpPr>
            <p:nvPr/>
          </p:nvSpPr>
          <p:spPr bwMode="auto">
            <a:xfrm>
              <a:off x="1404" y="307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9" name="Line 47"/>
            <p:cNvSpPr>
              <a:spLocks noChangeShapeType="1"/>
            </p:cNvSpPr>
            <p:nvPr/>
          </p:nvSpPr>
          <p:spPr bwMode="auto">
            <a:xfrm flipH="1">
              <a:off x="119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0" name="Line 48"/>
            <p:cNvSpPr>
              <a:spLocks noChangeShapeType="1"/>
            </p:cNvSpPr>
            <p:nvPr/>
          </p:nvSpPr>
          <p:spPr bwMode="auto">
            <a:xfrm>
              <a:off x="112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1" name="Line 49"/>
            <p:cNvSpPr>
              <a:spLocks noChangeShapeType="1"/>
            </p:cNvSpPr>
            <p:nvPr/>
          </p:nvSpPr>
          <p:spPr bwMode="auto">
            <a:xfrm flipH="1">
              <a:off x="111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2" name="Oval 50"/>
            <p:cNvSpPr>
              <a:spLocks noChangeArrowheads="1"/>
            </p:cNvSpPr>
            <p:nvPr/>
          </p:nvSpPr>
          <p:spPr bwMode="auto">
            <a:xfrm>
              <a:off x="118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3" name="Line 51"/>
            <p:cNvSpPr>
              <a:spLocks noChangeShapeType="1"/>
            </p:cNvSpPr>
            <p:nvPr/>
          </p:nvSpPr>
          <p:spPr bwMode="auto">
            <a:xfrm flipH="1">
              <a:off x="95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4" name="Line 52"/>
            <p:cNvSpPr>
              <a:spLocks noChangeShapeType="1"/>
            </p:cNvSpPr>
            <p:nvPr/>
          </p:nvSpPr>
          <p:spPr bwMode="auto">
            <a:xfrm>
              <a:off x="88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5" name="Line 53"/>
            <p:cNvSpPr>
              <a:spLocks noChangeShapeType="1"/>
            </p:cNvSpPr>
            <p:nvPr/>
          </p:nvSpPr>
          <p:spPr bwMode="auto">
            <a:xfrm flipH="1">
              <a:off x="87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6" name="Oval 54"/>
            <p:cNvSpPr>
              <a:spLocks noChangeArrowheads="1"/>
            </p:cNvSpPr>
            <p:nvPr/>
          </p:nvSpPr>
          <p:spPr bwMode="auto">
            <a:xfrm>
              <a:off x="94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7" name="Line 55"/>
            <p:cNvSpPr>
              <a:spLocks noChangeShapeType="1"/>
            </p:cNvSpPr>
            <p:nvPr/>
          </p:nvSpPr>
          <p:spPr bwMode="auto">
            <a:xfrm flipH="1">
              <a:off x="71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8" name="Line 56"/>
            <p:cNvSpPr>
              <a:spLocks noChangeShapeType="1"/>
            </p:cNvSpPr>
            <p:nvPr/>
          </p:nvSpPr>
          <p:spPr bwMode="auto">
            <a:xfrm>
              <a:off x="64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9" name="Line 57"/>
            <p:cNvSpPr>
              <a:spLocks noChangeShapeType="1"/>
            </p:cNvSpPr>
            <p:nvPr/>
          </p:nvSpPr>
          <p:spPr bwMode="auto">
            <a:xfrm flipH="1">
              <a:off x="63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0" name="Oval 58"/>
            <p:cNvSpPr>
              <a:spLocks noChangeArrowheads="1"/>
            </p:cNvSpPr>
            <p:nvPr/>
          </p:nvSpPr>
          <p:spPr bwMode="auto">
            <a:xfrm>
              <a:off x="70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1" name="Line 59"/>
            <p:cNvSpPr>
              <a:spLocks noChangeShapeType="1"/>
            </p:cNvSpPr>
            <p:nvPr/>
          </p:nvSpPr>
          <p:spPr bwMode="auto">
            <a:xfrm flipH="1">
              <a:off x="47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2" name="Line 60"/>
            <p:cNvSpPr>
              <a:spLocks noChangeShapeType="1"/>
            </p:cNvSpPr>
            <p:nvPr/>
          </p:nvSpPr>
          <p:spPr bwMode="auto">
            <a:xfrm>
              <a:off x="40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3" name="Line 61"/>
            <p:cNvSpPr>
              <a:spLocks noChangeShapeType="1"/>
            </p:cNvSpPr>
            <p:nvPr/>
          </p:nvSpPr>
          <p:spPr bwMode="auto">
            <a:xfrm flipH="1">
              <a:off x="39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4" name="Oval 62"/>
            <p:cNvSpPr>
              <a:spLocks noChangeArrowheads="1"/>
            </p:cNvSpPr>
            <p:nvPr/>
          </p:nvSpPr>
          <p:spPr bwMode="auto">
            <a:xfrm>
              <a:off x="46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5" name="Line 63"/>
            <p:cNvSpPr>
              <a:spLocks noChangeShapeType="1"/>
            </p:cNvSpPr>
            <p:nvPr/>
          </p:nvSpPr>
          <p:spPr bwMode="auto">
            <a:xfrm>
              <a:off x="1404" y="16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6" name="Line 64"/>
            <p:cNvSpPr>
              <a:spLocks noChangeShapeType="1"/>
            </p:cNvSpPr>
            <p:nvPr/>
          </p:nvSpPr>
          <p:spPr bwMode="auto">
            <a:xfrm>
              <a:off x="1404" y="18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7" name="Line 65"/>
            <p:cNvSpPr>
              <a:spLocks noChangeShapeType="1"/>
            </p:cNvSpPr>
            <p:nvPr/>
          </p:nvSpPr>
          <p:spPr bwMode="auto">
            <a:xfrm flipV="1">
              <a:off x="1400" y="16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8" name="Line 66"/>
            <p:cNvSpPr>
              <a:spLocks noChangeShapeType="1"/>
            </p:cNvSpPr>
            <p:nvPr/>
          </p:nvSpPr>
          <p:spPr bwMode="auto">
            <a:xfrm>
              <a:off x="1400" y="15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9" name="Arc 67"/>
            <p:cNvSpPr>
              <a:spLocks/>
            </p:cNvSpPr>
            <p:nvPr/>
          </p:nvSpPr>
          <p:spPr bwMode="auto">
            <a:xfrm>
              <a:off x="1592" y="166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0" name="Arc 68"/>
            <p:cNvSpPr>
              <a:spLocks/>
            </p:cNvSpPr>
            <p:nvPr/>
          </p:nvSpPr>
          <p:spPr bwMode="auto">
            <a:xfrm>
              <a:off x="1592" y="16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1" name="Arc 69"/>
            <p:cNvSpPr>
              <a:spLocks/>
            </p:cNvSpPr>
            <p:nvPr/>
          </p:nvSpPr>
          <p:spPr bwMode="auto">
            <a:xfrm>
              <a:off x="1592" y="17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2" name="Arc 70"/>
            <p:cNvSpPr>
              <a:spLocks/>
            </p:cNvSpPr>
            <p:nvPr/>
          </p:nvSpPr>
          <p:spPr bwMode="auto">
            <a:xfrm>
              <a:off x="1592" y="17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3" name="Line 71"/>
            <p:cNvSpPr>
              <a:spLocks noChangeShapeType="1"/>
            </p:cNvSpPr>
            <p:nvPr/>
          </p:nvSpPr>
          <p:spPr bwMode="auto">
            <a:xfrm>
              <a:off x="1404" y="20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4" name="Line 72"/>
            <p:cNvSpPr>
              <a:spLocks noChangeShapeType="1"/>
            </p:cNvSpPr>
            <p:nvPr/>
          </p:nvSpPr>
          <p:spPr bwMode="auto">
            <a:xfrm>
              <a:off x="1404" y="22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5" name="Line 73"/>
            <p:cNvSpPr>
              <a:spLocks noChangeShapeType="1"/>
            </p:cNvSpPr>
            <p:nvPr/>
          </p:nvSpPr>
          <p:spPr bwMode="auto">
            <a:xfrm flipV="1">
              <a:off x="1400" y="20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6" name="Line 74"/>
            <p:cNvSpPr>
              <a:spLocks noChangeShapeType="1"/>
            </p:cNvSpPr>
            <p:nvPr/>
          </p:nvSpPr>
          <p:spPr bwMode="auto">
            <a:xfrm>
              <a:off x="1400" y="19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7" name="Arc 75"/>
            <p:cNvSpPr>
              <a:spLocks/>
            </p:cNvSpPr>
            <p:nvPr/>
          </p:nvSpPr>
          <p:spPr bwMode="auto">
            <a:xfrm>
              <a:off x="1592" y="206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8" name="Arc 76"/>
            <p:cNvSpPr>
              <a:spLocks/>
            </p:cNvSpPr>
            <p:nvPr/>
          </p:nvSpPr>
          <p:spPr bwMode="auto">
            <a:xfrm>
              <a:off x="1592" y="20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9" name="Arc 77"/>
            <p:cNvSpPr>
              <a:spLocks/>
            </p:cNvSpPr>
            <p:nvPr/>
          </p:nvSpPr>
          <p:spPr bwMode="auto">
            <a:xfrm>
              <a:off x="1592" y="21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0" name="Arc 78"/>
            <p:cNvSpPr>
              <a:spLocks/>
            </p:cNvSpPr>
            <p:nvPr/>
          </p:nvSpPr>
          <p:spPr bwMode="auto">
            <a:xfrm>
              <a:off x="1592" y="21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1" name="Line 79"/>
            <p:cNvSpPr>
              <a:spLocks noChangeShapeType="1"/>
            </p:cNvSpPr>
            <p:nvPr/>
          </p:nvSpPr>
          <p:spPr bwMode="auto">
            <a:xfrm>
              <a:off x="1404" y="24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2" name="Line 80"/>
            <p:cNvSpPr>
              <a:spLocks noChangeShapeType="1"/>
            </p:cNvSpPr>
            <p:nvPr/>
          </p:nvSpPr>
          <p:spPr bwMode="auto">
            <a:xfrm>
              <a:off x="1404" y="26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3" name="Line 81"/>
            <p:cNvSpPr>
              <a:spLocks noChangeShapeType="1"/>
            </p:cNvSpPr>
            <p:nvPr/>
          </p:nvSpPr>
          <p:spPr bwMode="auto">
            <a:xfrm flipV="1">
              <a:off x="1400" y="24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4" name="Line 82"/>
            <p:cNvSpPr>
              <a:spLocks noChangeShapeType="1"/>
            </p:cNvSpPr>
            <p:nvPr/>
          </p:nvSpPr>
          <p:spPr bwMode="auto">
            <a:xfrm>
              <a:off x="1400" y="23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5" name="Arc 83"/>
            <p:cNvSpPr>
              <a:spLocks/>
            </p:cNvSpPr>
            <p:nvPr/>
          </p:nvSpPr>
          <p:spPr bwMode="auto">
            <a:xfrm>
              <a:off x="1592" y="246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6" name="Arc 84"/>
            <p:cNvSpPr>
              <a:spLocks/>
            </p:cNvSpPr>
            <p:nvPr/>
          </p:nvSpPr>
          <p:spPr bwMode="auto">
            <a:xfrm>
              <a:off x="1592" y="24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7" name="Arc 85"/>
            <p:cNvSpPr>
              <a:spLocks/>
            </p:cNvSpPr>
            <p:nvPr/>
          </p:nvSpPr>
          <p:spPr bwMode="auto">
            <a:xfrm>
              <a:off x="1592" y="25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8" name="Arc 86"/>
            <p:cNvSpPr>
              <a:spLocks/>
            </p:cNvSpPr>
            <p:nvPr/>
          </p:nvSpPr>
          <p:spPr bwMode="auto">
            <a:xfrm>
              <a:off x="1592" y="25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9" name="Arc 87"/>
            <p:cNvSpPr>
              <a:spLocks/>
            </p:cNvSpPr>
            <p:nvPr/>
          </p:nvSpPr>
          <p:spPr bwMode="auto">
            <a:xfrm>
              <a:off x="1440" y="3352"/>
              <a:ext cx="288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0" name="Arc 88"/>
            <p:cNvSpPr>
              <a:spLocks/>
            </p:cNvSpPr>
            <p:nvPr/>
          </p:nvSpPr>
          <p:spPr bwMode="auto">
            <a:xfrm>
              <a:off x="1440" y="3352"/>
              <a:ext cx="292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1" name="Arc 89"/>
            <p:cNvSpPr>
              <a:spLocks/>
            </p:cNvSpPr>
            <p:nvPr/>
          </p:nvSpPr>
          <p:spPr bwMode="auto">
            <a:xfrm>
              <a:off x="1440" y="3273"/>
              <a:ext cx="288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2" name="Arc 90"/>
            <p:cNvSpPr>
              <a:spLocks/>
            </p:cNvSpPr>
            <p:nvPr/>
          </p:nvSpPr>
          <p:spPr bwMode="auto">
            <a:xfrm>
              <a:off x="1440" y="3269"/>
              <a:ext cx="2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3" name="Arc 91"/>
            <p:cNvSpPr>
              <a:spLocks/>
            </p:cNvSpPr>
            <p:nvPr/>
          </p:nvSpPr>
          <p:spPr bwMode="auto">
            <a:xfrm>
              <a:off x="1440" y="3273"/>
              <a:ext cx="40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4" name="Arc 92"/>
            <p:cNvSpPr>
              <a:spLocks/>
            </p:cNvSpPr>
            <p:nvPr/>
          </p:nvSpPr>
          <p:spPr bwMode="auto">
            <a:xfrm>
              <a:off x="1440" y="3269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5" name="Arc 93"/>
            <p:cNvSpPr>
              <a:spLocks/>
            </p:cNvSpPr>
            <p:nvPr/>
          </p:nvSpPr>
          <p:spPr bwMode="auto">
            <a:xfrm>
              <a:off x="1440" y="3352"/>
              <a:ext cx="4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6" name="Arc 94"/>
            <p:cNvSpPr>
              <a:spLocks/>
            </p:cNvSpPr>
            <p:nvPr/>
          </p:nvSpPr>
          <p:spPr bwMode="auto">
            <a:xfrm>
              <a:off x="1440" y="3352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7" name="Oval 95"/>
            <p:cNvSpPr>
              <a:spLocks noChangeArrowheads="1"/>
            </p:cNvSpPr>
            <p:nvPr/>
          </p:nvSpPr>
          <p:spPr bwMode="auto">
            <a:xfrm>
              <a:off x="1732" y="334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8" name="Arc 96"/>
            <p:cNvSpPr>
              <a:spLocks/>
            </p:cNvSpPr>
            <p:nvPr/>
          </p:nvSpPr>
          <p:spPr bwMode="auto">
            <a:xfrm>
              <a:off x="1400" y="3273"/>
              <a:ext cx="40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9" name="Arc 97"/>
            <p:cNvSpPr>
              <a:spLocks/>
            </p:cNvSpPr>
            <p:nvPr/>
          </p:nvSpPr>
          <p:spPr bwMode="auto">
            <a:xfrm>
              <a:off x="1400" y="3269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0" name="Arc 98"/>
            <p:cNvSpPr>
              <a:spLocks/>
            </p:cNvSpPr>
            <p:nvPr/>
          </p:nvSpPr>
          <p:spPr bwMode="auto">
            <a:xfrm>
              <a:off x="1400" y="3352"/>
              <a:ext cx="4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1" name="Arc 99"/>
            <p:cNvSpPr>
              <a:spLocks/>
            </p:cNvSpPr>
            <p:nvPr/>
          </p:nvSpPr>
          <p:spPr bwMode="auto">
            <a:xfrm>
              <a:off x="1400" y="3352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2" name="Line 100"/>
            <p:cNvSpPr>
              <a:spLocks noChangeShapeType="1"/>
            </p:cNvSpPr>
            <p:nvPr/>
          </p:nvSpPr>
          <p:spPr bwMode="auto">
            <a:xfrm>
              <a:off x="1404" y="33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3" name="Line 101"/>
            <p:cNvSpPr>
              <a:spLocks noChangeShapeType="1"/>
            </p:cNvSpPr>
            <p:nvPr/>
          </p:nvSpPr>
          <p:spPr bwMode="auto">
            <a:xfrm>
              <a:off x="1404" y="33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4" name="Line 102"/>
            <p:cNvSpPr>
              <a:spLocks noChangeShapeType="1"/>
            </p:cNvSpPr>
            <p:nvPr/>
          </p:nvSpPr>
          <p:spPr bwMode="auto">
            <a:xfrm>
              <a:off x="168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5" name="Line 103"/>
            <p:cNvSpPr>
              <a:spLocks noChangeShapeType="1"/>
            </p:cNvSpPr>
            <p:nvPr/>
          </p:nvSpPr>
          <p:spPr bwMode="auto">
            <a:xfrm>
              <a:off x="1844" y="18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6" name="Line 104"/>
            <p:cNvSpPr>
              <a:spLocks noChangeShapeType="1"/>
            </p:cNvSpPr>
            <p:nvPr/>
          </p:nvSpPr>
          <p:spPr bwMode="auto">
            <a:xfrm>
              <a:off x="176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7" name="Line 105"/>
            <p:cNvSpPr>
              <a:spLocks noChangeShapeType="1"/>
            </p:cNvSpPr>
            <p:nvPr/>
          </p:nvSpPr>
          <p:spPr bwMode="auto">
            <a:xfrm>
              <a:off x="1840" y="135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8" name="Line 106"/>
            <p:cNvSpPr>
              <a:spLocks noChangeShapeType="1"/>
            </p:cNvSpPr>
            <p:nvPr/>
          </p:nvSpPr>
          <p:spPr bwMode="auto">
            <a:xfrm>
              <a:off x="1684" y="2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9" name="Line 107"/>
            <p:cNvSpPr>
              <a:spLocks noChangeShapeType="1"/>
            </p:cNvSpPr>
            <p:nvPr/>
          </p:nvSpPr>
          <p:spPr bwMode="auto">
            <a:xfrm>
              <a:off x="184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0" name="Line 108"/>
            <p:cNvSpPr>
              <a:spLocks noChangeShapeType="1"/>
            </p:cNvSpPr>
            <p:nvPr/>
          </p:nvSpPr>
          <p:spPr bwMode="auto">
            <a:xfrm>
              <a:off x="176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1" name="Line 109"/>
            <p:cNvSpPr>
              <a:spLocks noChangeShapeType="1"/>
            </p:cNvSpPr>
            <p:nvPr/>
          </p:nvSpPr>
          <p:spPr bwMode="auto">
            <a:xfrm>
              <a:off x="1760" y="199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2" name="Line 110"/>
            <p:cNvSpPr>
              <a:spLocks noChangeShapeType="1"/>
            </p:cNvSpPr>
            <p:nvPr/>
          </p:nvSpPr>
          <p:spPr bwMode="auto">
            <a:xfrm>
              <a:off x="168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3" name="Line 111"/>
            <p:cNvSpPr>
              <a:spLocks noChangeShapeType="1"/>
            </p:cNvSpPr>
            <p:nvPr/>
          </p:nvSpPr>
          <p:spPr bwMode="auto">
            <a:xfrm>
              <a:off x="1844" y="2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4" name="Line 112"/>
            <p:cNvSpPr>
              <a:spLocks noChangeShapeType="1"/>
            </p:cNvSpPr>
            <p:nvPr/>
          </p:nvSpPr>
          <p:spPr bwMode="auto">
            <a:xfrm>
              <a:off x="1840" y="207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5" name="Line 113"/>
            <p:cNvSpPr>
              <a:spLocks noChangeShapeType="1"/>
            </p:cNvSpPr>
            <p:nvPr/>
          </p:nvSpPr>
          <p:spPr bwMode="auto">
            <a:xfrm>
              <a:off x="176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6" name="Line 114"/>
            <p:cNvSpPr>
              <a:spLocks noChangeShapeType="1"/>
            </p:cNvSpPr>
            <p:nvPr/>
          </p:nvSpPr>
          <p:spPr bwMode="auto">
            <a:xfrm>
              <a:off x="2204" y="19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7" name="Line 115"/>
            <p:cNvSpPr>
              <a:spLocks noChangeShapeType="1"/>
            </p:cNvSpPr>
            <p:nvPr/>
          </p:nvSpPr>
          <p:spPr bwMode="auto">
            <a:xfrm>
              <a:off x="2204" y="3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8" name="Line 116"/>
            <p:cNvSpPr>
              <a:spLocks noChangeShapeType="1"/>
            </p:cNvSpPr>
            <p:nvPr/>
          </p:nvSpPr>
          <p:spPr bwMode="auto">
            <a:xfrm>
              <a:off x="48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9" name="Line 117"/>
            <p:cNvSpPr>
              <a:spLocks noChangeShapeType="1"/>
            </p:cNvSpPr>
            <p:nvPr/>
          </p:nvSpPr>
          <p:spPr bwMode="auto">
            <a:xfrm>
              <a:off x="1324" y="2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0" name="Line 118"/>
            <p:cNvSpPr>
              <a:spLocks noChangeShapeType="1"/>
            </p:cNvSpPr>
            <p:nvPr/>
          </p:nvSpPr>
          <p:spPr bwMode="auto">
            <a:xfrm>
              <a:off x="1324" y="24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1" name="Line 119"/>
            <p:cNvSpPr>
              <a:spLocks noChangeShapeType="1"/>
            </p:cNvSpPr>
            <p:nvPr/>
          </p:nvSpPr>
          <p:spPr bwMode="auto">
            <a:xfrm>
              <a:off x="1324" y="2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2" name="Line 120"/>
            <p:cNvSpPr>
              <a:spLocks noChangeShapeType="1"/>
            </p:cNvSpPr>
            <p:nvPr/>
          </p:nvSpPr>
          <p:spPr bwMode="auto">
            <a:xfrm>
              <a:off x="36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3" name="Rectangle 121"/>
            <p:cNvSpPr>
              <a:spLocks noChangeArrowheads="1"/>
            </p:cNvSpPr>
            <p:nvPr/>
          </p:nvSpPr>
          <p:spPr bwMode="auto">
            <a:xfrm>
              <a:off x="352" y="90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4" name="Line 122"/>
            <p:cNvSpPr>
              <a:spLocks noChangeShapeType="1"/>
            </p:cNvSpPr>
            <p:nvPr/>
          </p:nvSpPr>
          <p:spPr bwMode="auto">
            <a:xfrm>
              <a:off x="36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5" name="Line 123"/>
            <p:cNvSpPr>
              <a:spLocks noChangeShapeType="1"/>
            </p:cNvSpPr>
            <p:nvPr/>
          </p:nvSpPr>
          <p:spPr bwMode="auto">
            <a:xfrm>
              <a:off x="360" y="91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6" name="Rectangle 124"/>
            <p:cNvSpPr>
              <a:spLocks noChangeArrowheads="1"/>
            </p:cNvSpPr>
            <p:nvPr/>
          </p:nvSpPr>
          <p:spPr bwMode="auto">
            <a:xfrm>
              <a:off x="352" y="202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7" name="Line 125"/>
            <p:cNvSpPr>
              <a:spLocks noChangeShapeType="1"/>
            </p:cNvSpPr>
            <p:nvPr/>
          </p:nvSpPr>
          <p:spPr bwMode="auto">
            <a:xfrm>
              <a:off x="360" y="20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8" name="Rectangle 126"/>
            <p:cNvSpPr>
              <a:spLocks noChangeArrowheads="1"/>
            </p:cNvSpPr>
            <p:nvPr/>
          </p:nvSpPr>
          <p:spPr bwMode="auto">
            <a:xfrm>
              <a:off x="352" y="242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9" name="Line 127"/>
            <p:cNvSpPr>
              <a:spLocks noChangeShapeType="1"/>
            </p:cNvSpPr>
            <p:nvPr/>
          </p:nvSpPr>
          <p:spPr bwMode="auto">
            <a:xfrm>
              <a:off x="360" y="2436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0" name="Rectangle 128"/>
            <p:cNvSpPr>
              <a:spLocks noChangeArrowheads="1"/>
            </p:cNvSpPr>
            <p:nvPr/>
          </p:nvSpPr>
          <p:spPr bwMode="auto">
            <a:xfrm>
              <a:off x="352" y="29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1" name="Line 129"/>
            <p:cNvSpPr>
              <a:spLocks noChangeShapeType="1"/>
            </p:cNvSpPr>
            <p:nvPr/>
          </p:nvSpPr>
          <p:spPr bwMode="auto">
            <a:xfrm>
              <a:off x="360" y="2996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2" name="Line 130"/>
            <p:cNvSpPr>
              <a:spLocks noChangeShapeType="1"/>
            </p:cNvSpPr>
            <p:nvPr/>
          </p:nvSpPr>
          <p:spPr bwMode="auto">
            <a:xfrm>
              <a:off x="364" y="20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3" name="Line 131"/>
            <p:cNvSpPr>
              <a:spLocks noChangeShapeType="1"/>
            </p:cNvSpPr>
            <p:nvPr/>
          </p:nvSpPr>
          <p:spPr bwMode="auto">
            <a:xfrm>
              <a:off x="364" y="24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4" name="Line 132"/>
            <p:cNvSpPr>
              <a:spLocks noChangeShapeType="1"/>
            </p:cNvSpPr>
            <p:nvPr/>
          </p:nvSpPr>
          <p:spPr bwMode="auto">
            <a:xfrm>
              <a:off x="364" y="299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5" name="Line 133"/>
            <p:cNvSpPr>
              <a:spLocks noChangeShapeType="1"/>
            </p:cNvSpPr>
            <p:nvPr/>
          </p:nvSpPr>
          <p:spPr bwMode="auto">
            <a:xfrm>
              <a:off x="96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6" name="Line 134"/>
            <p:cNvSpPr>
              <a:spLocks noChangeShapeType="1"/>
            </p:cNvSpPr>
            <p:nvPr/>
          </p:nvSpPr>
          <p:spPr bwMode="auto">
            <a:xfrm>
              <a:off x="1324" y="2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7" name="Line 135"/>
            <p:cNvSpPr>
              <a:spLocks noChangeShapeType="1"/>
            </p:cNvSpPr>
            <p:nvPr/>
          </p:nvSpPr>
          <p:spPr bwMode="auto">
            <a:xfrm>
              <a:off x="1324" y="25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8" name="Line 136"/>
            <p:cNvSpPr>
              <a:spLocks noChangeShapeType="1"/>
            </p:cNvSpPr>
            <p:nvPr/>
          </p:nvSpPr>
          <p:spPr bwMode="auto">
            <a:xfrm>
              <a:off x="1324" y="3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9" name="Line 137"/>
            <p:cNvSpPr>
              <a:spLocks noChangeShapeType="1"/>
            </p:cNvSpPr>
            <p:nvPr/>
          </p:nvSpPr>
          <p:spPr bwMode="auto">
            <a:xfrm>
              <a:off x="84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0" name="Rectangle 138"/>
            <p:cNvSpPr>
              <a:spLocks noChangeArrowheads="1"/>
            </p:cNvSpPr>
            <p:nvPr/>
          </p:nvSpPr>
          <p:spPr bwMode="auto">
            <a:xfrm>
              <a:off x="832" y="90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1" name="Line 139"/>
            <p:cNvSpPr>
              <a:spLocks noChangeShapeType="1"/>
            </p:cNvSpPr>
            <p:nvPr/>
          </p:nvSpPr>
          <p:spPr bwMode="auto">
            <a:xfrm>
              <a:off x="84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2" name="Line 140"/>
            <p:cNvSpPr>
              <a:spLocks noChangeShapeType="1"/>
            </p:cNvSpPr>
            <p:nvPr/>
          </p:nvSpPr>
          <p:spPr bwMode="auto">
            <a:xfrm>
              <a:off x="840" y="916"/>
              <a:ext cx="0" cy="1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3" name="Rectangle 141"/>
            <p:cNvSpPr>
              <a:spLocks noChangeArrowheads="1"/>
            </p:cNvSpPr>
            <p:nvPr/>
          </p:nvSpPr>
          <p:spPr bwMode="auto">
            <a:xfrm>
              <a:off x="832" y="21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4" name="Line 142"/>
            <p:cNvSpPr>
              <a:spLocks noChangeShapeType="1"/>
            </p:cNvSpPr>
            <p:nvPr/>
          </p:nvSpPr>
          <p:spPr bwMode="auto">
            <a:xfrm>
              <a:off x="840" y="21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5" name="Rectangle 143"/>
            <p:cNvSpPr>
              <a:spLocks noChangeArrowheads="1"/>
            </p:cNvSpPr>
            <p:nvPr/>
          </p:nvSpPr>
          <p:spPr bwMode="auto">
            <a:xfrm>
              <a:off x="832" y="25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6" name="Line 144"/>
            <p:cNvSpPr>
              <a:spLocks noChangeShapeType="1"/>
            </p:cNvSpPr>
            <p:nvPr/>
          </p:nvSpPr>
          <p:spPr bwMode="auto">
            <a:xfrm>
              <a:off x="840" y="259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7" name="Rectangle 145"/>
            <p:cNvSpPr>
              <a:spLocks noChangeArrowheads="1"/>
            </p:cNvSpPr>
            <p:nvPr/>
          </p:nvSpPr>
          <p:spPr bwMode="auto">
            <a:xfrm>
              <a:off x="832" y="306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8" name="Line 146"/>
            <p:cNvSpPr>
              <a:spLocks noChangeShapeType="1"/>
            </p:cNvSpPr>
            <p:nvPr/>
          </p:nvSpPr>
          <p:spPr bwMode="auto">
            <a:xfrm>
              <a:off x="840" y="307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9" name="Line 147"/>
            <p:cNvSpPr>
              <a:spLocks noChangeShapeType="1"/>
            </p:cNvSpPr>
            <p:nvPr/>
          </p:nvSpPr>
          <p:spPr bwMode="auto">
            <a:xfrm>
              <a:off x="844" y="21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0" name="Line 148"/>
            <p:cNvSpPr>
              <a:spLocks noChangeShapeType="1"/>
            </p:cNvSpPr>
            <p:nvPr/>
          </p:nvSpPr>
          <p:spPr bwMode="auto">
            <a:xfrm>
              <a:off x="844" y="25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1" name="Line 149"/>
            <p:cNvSpPr>
              <a:spLocks noChangeShapeType="1"/>
            </p:cNvSpPr>
            <p:nvPr/>
          </p:nvSpPr>
          <p:spPr bwMode="auto">
            <a:xfrm>
              <a:off x="844" y="307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2" name="Line 150"/>
            <p:cNvSpPr>
              <a:spLocks noChangeShapeType="1"/>
            </p:cNvSpPr>
            <p:nvPr/>
          </p:nvSpPr>
          <p:spPr bwMode="auto">
            <a:xfrm>
              <a:off x="1844" y="3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3" name="Line 151"/>
            <p:cNvSpPr>
              <a:spLocks noChangeShapeType="1"/>
            </p:cNvSpPr>
            <p:nvPr/>
          </p:nvSpPr>
          <p:spPr bwMode="auto">
            <a:xfrm>
              <a:off x="1764" y="3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4" name="Line 152"/>
            <p:cNvSpPr>
              <a:spLocks noChangeShapeType="1"/>
            </p:cNvSpPr>
            <p:nvPr/>
          </p:nvSpPr>
          <p:spPr bwMode="auto">
            <a:xfrm>
              <a:off x="1840" y="30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5" name="Line 153"/>
            <p:cNvSpPr>
              <a:spLocks noChangeShapeType="1"/>
            </p:cNvSpPr>
            <p:nvPr/>
          </p:nvSpPr>
          <p:spPr bwMode="auto">
            <a:xfrm>
              <a:off x="48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6" name="Rectangle 154"/>
            <p:cNvSpPr>
              <a:spLocks noChangeArrowheads="1"/>
            </p:cNvSpPr>
            <p:nvPr/>
          </p:nvSpPr>
          <p:spPr bwMode="auto">
            <a:xfrm>
              <a:off x="472" y="122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7" name="Line 155"/>
            <p:cNvSpPr>
              <a:spLocks noChangeShapeType="1"/>
            </p:cNvSpPr>
            <p:nvPr/>
          </p:nvSpPr>
          <p:spPr bwMode="auto">
            <a:xfrm>
              <a:off x="1324" y="1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8" name="Line 156"/>
            <p:cNvSpPr>
              <a:spLocks noChangeShapeType="1"/>
            </p:cNvSpPr>
            <p:nvPr/>
          </p:nvSpPr>
          <p:spPr bwMode="auto">
            <a:xfrm>
              <a:off x="1324" y="16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9" name="Line 157"/>
            <p:cNvSpPr>
              <a:spLocks noChangeShapeType="1"/>
            </p:cNvSpPr>
            <p:nvPr/>
          </p:nvSpPr>
          <p:spPr bwMode="auto">
            <a:xfrm>
              <a:off x="480" y="12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0" name="Rectangle 158"/>
            <p:cNvSpPr>
              <a:spLocks noChangeArrowheads="1"/>
            </p:cNvSpPr>
            <p:nvPr/>
          </p:nvSpPr>
          <p:spPr bwMode="auto">
            <a:xfrm>
              <a:off x="472" y="162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1" name="Line 159"/>
            <p:cNvSpPr>
              <a:spLocks noChangeShapeType="1"/>
            </p:cNvSpPr>
            <p:nvPr/>
          </p:nvSpPr>
          <p:spPr bwMode="auto">
            <a:xfrm>
              <a:off x="480" y="1636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2" name="Line 160"/>
            <p:cNvSpPr>
              <a:spLocks noChangeShapeType="1"/>
            </p:cNvSpPr>
            <p:nvPr/>
          </p:nvSpPr>
          <p:spPr bwMode="auto">
            <a:xfrm>
              <a:off x="484" y="12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3" name="Line 161"/>
            <p:cNvSpPr>
              <a:spLocks noChangeShapeType="1"/>
            </p:cNvSpPr>
            <p:nvPr/>
          </p:nvSpPr>
          <p:spPr bwMode="auto">
            <a:xfrm>
              <a:off x="484" y="16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4" name="Line 162"/>
            <p:cNvSpPr>
              <a:spLocks noChangeShapeType="1"/>
            </p:cNvSpPr>
            <p:nvPr/>
          </p:nvSpPr>
          <p:spPr bwMode="auto">
            <a:xfrm>
              <a:off x="96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5" name="Line 163"/>
            <p:cNvSpPr>
              <a:spLocks noChangeShapeType="1"/>
            </p:cNvSpPr>
            <p:nvPr/>
          </p:nvSpPr>
          <p:spPr bwMode="auto">
            <a:xfrm>
              <a:off x="1324" y="1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6" name="Line 164"/>
            <p:cNvSpPr>
              <a:spLocks noChangeShapeType="1"/>
            </p:cNvSpPr>
            <p:nvPr/>
          </p:nvSpPr>
          <p:spPr bwMode="auto">
            <a:xfrm>
              <a:off x="1324" y="17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7" name="Line 165"/>
            <p:cNvSpPr>
              <a:spLocks noChangeShapeType="1"/>
            </p:cNvSpPr>
            <p:nvPr/>
          </p:nvSpPr>
          <p:spPr bwMode="auto">
            <a:xfrm>
              <a:off x="960" y="123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8" name="Rectangle 166"/>
            <p:cNvSpPr>
              <a:spLocks noChangeArrowheads="1"/>
            </p:cNvSpPr>
            <p:nvPr/>
          </p:nvSpPr>
          <p:spPr bwMode="auto">
            <a:xfrm>
              <a:off x="952" y="13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9" name="Line 167"/>
            <p:cNvSpPr>
              <a:spLocks noChangeShapeType="1"/>
            </p:cNvSpPr>
            <p:nvPr/>
          </p:nvSpPr>
          <p:spPr bwMode="auto">
            <a:xfrm>
              <a:off x="960" y="13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0" name="Rectangle 168"/>
            <p:cNvSpPr>
              <a:spLocks noChangeArrowheads="1"/>
            </p:cNvSpPr>
            <p:nvPr/>
          </p:nvSpPr>
          <p:spPr bwMode="auto">
            <a:xfrm>
              <a:off x="952" y="17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1" name="Line 169"/>
            <p:cNvSpPr>
              <a:spLocks noChangeShapeType="1"/>
            </p:cNvSpPr>
            <p:nvPr/>
          </p:nvSpPr>
          <p:spPr bwMode="auto">
            <a:xfrm>
              <a:off x="960" y="1796"/>
              <a:ext cx="0" cy="1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2" name="Line 170"/>
            <p:cNvSpPr>
              <a:spLocks noChangeShapeType="1"/>
            </p:cNvSpPr>
            <p:nvPr/>
          </p:nvSpPr>
          <p:spPr bwMode="auto">
            <a:xfrm>
              <a:off x="964" y="13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3" name="Line 171"/>
            <p:cNvSpPr>
              <a:spLocks noChangeShapeType="1"/>
            </p:cNvSpPr>
            <p:nvPr/>
          </p:nvSpPr>
          <p:spPr bwMode="auto">
            <a:xfrm>
              <a:off x="964" y="17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4" name="Line 172"/>
            <p:cNvSpPr>
              <a:spLocks noChangeShapeType="1"/>
            </p:cNvSpPr>
            <p:nvPr/>
          </p:nvSpPr>
          <p:spPr bwMode="auto">
            <a:xfrm>
              <a:off x="184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5" name="Line 173"/>
            <p:cNvSpPr>
              <a:spLocks noChangeShapeType="1"/>
            </p:cNvSpPr>
            <p:nvPr/>
          </p:nvSpPr>
          <p:spPr bwMode="auto">
            <a:xfrm>
              <a:off x="1684" y="17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6" name="Line 174"/>
            <p:cNvSpPr>
              <a:spLocks noChangeShapeType="1"/>
            </p:cNvSpPr>
            <p:nvPr/>
          </p:nvSpPr>
          <p:spPr bwMode="auto">
            <a:xfrm>
              <a:off x="1760" y="175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7" name="Line 175"/>
            <p:cNvSpPr>
              <a:spLocks noChangeShapeType="1"/>
            </p:cNvSpPr>
            <p:nvPr/>
          </p:nvSpPr>
          <p:spPr bwMode="auto">
            <a:xfrm>
              <a:off x="176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8" name="Line 176"/>
            <p:cNvSpPr>
              <a:spLocks noChangeShapeType="1"/>
            </p:cNvSpPr>
            <p:nvPr/>
          </p:nvSpPr>
          <p:spPr bwMode="auto">
            <a:xfrm>
              <a:off x="72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9" name="Line 177"/>
            <p:cNvSpPr>
              <a:spLocks noChangeShapeType="1"/>
            </p:cNvSpPr>
            <p:nvPr/>
          </p:nvSpPr>
          <p:spPr bwMode="auto">
            <a:xfrm>
              <a:off x="1324" y="1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0" name="Line 178"/>
            <p:cNvSpPr>
              <a:spLocks noChangeShapeType="1"/>
            </p:cNvSpPr>
            <p:nvPr/>
          </p:nvSpPr>
          <p:spPr bwMode="auto">
            <a:xfrm>
              <a:off x="1324" y="25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1" name="Line 179"/>
            <p:cNvSpPr>
              <a:spLocks noChangeShapeType="1"/>
            </p:cNvSpPr>
            <p:nvPr/>
          </p:nvSpPr>
          <p:spPr bwMode="auto">
            <a:xfrm>
              <a:off x="720" y="12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2" name="Rectangle 180"/>
            <p:cNvSpPr>
              <a:spLocks noChangeArrowheads="1"/>
            </p:cNvSpPr>
            <p:nvPr/>
          </p:nvSpPr>
          <p:spPr bwMode="auto">
            <a:xfrm>
              <a:off x="712" y="130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3" name="Line 181"/>
            <p:cNvSpPr>
              <a:spLocks noChangeShapeType="1"/>
            </p:cNvSpPr>
            <p:nvPr/>
          </p:nvSpPr>
          <p:spPr bwMode="auto">
            <a:xfrm>
              <a:off x="720" y="13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4" name="Rectangle 182"/>
            <p:cNvSpPr>
              <a:spLocks noChangeArrowheads="1"/>
            </p:cNvSpPr>
            <p:nvPr/>
          </p:nvSpPr>
          <p:spPr bwMode="auto">
            <a:xfrm>
              <a:off x="712" y="250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5" name="Line 183"/>
            <p:cNvSpPr>
              <a:spLocks noChangeShapeType="1"/>
            </p:cNvSpPr>
            <p:nvPr/>
          </p:nvSpPr>
          <p:spPr bwMode="auto">
            <a:xfrm>
              <a:off x="720" y="2516"/>
              <a:ext cx="0" cy="9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6" name="Line 184"/>
            <p:cNvSpPr>
              <a:spLocks noChangeShapeType="1"/>
            </p:cNvSpPr>
            <p:nvPr/>
          </p:nvSpPr>
          <p:spPr bwMode="auto">
            <a:xfrm>
              <a:off x="724" y="13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7" name="Line 185"/>
            <p:cNvSpPr>
              <a:spLocks noChangeShapeType="1"/>
            </p:cNvSpPr>
            <p:nvPr/>
          </p:nvSpPr>
          <p:spPr bwMode="auto">
            <a:xfrm>
              <a:off x="724" y="25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8" name="Line 186"/>
            <p:cNvSpPr>
              <a:spLocks noChangeShapeType="1"/>
            </p:cNvSpPr>
            <p:nvPr/>
          </p:nvSpPr>
          <p:spPr bwMode="auto">
            <a:xfrm>
              <a:off x="120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9" name="Line 187"/>
            <p:cNvSpPr>
              <a:spLocks noChangeShapeType="1"/>
            </p:cNvSpPr>
            <p:nvPr/>
          </p:nvSpPr>
          <p:spPr bwMode="auto">
            <a:xfrm>
              <a:off x="1324" y="14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0" name="Line 188"/>
            <p:cNvSpPr>
              <a:spLocks noChangeShapeType="1"/>
            </p:cNvSpPr>
            <p:nvPr/>
          </p:nvSpPr>
          <p:spPr bwMode="auto">
            <a:xfrm>
              <a:off x="1324" y="26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1" name="Line 189"/>
            <p:cNvSpPr>
              <a:spLocks noChangeShapeType="1"/>
            </p:cNvSpPr>
            <p:nvPr/>
          </p:nvSpPr>
          <p:spPr bwMode="auto">
            <a:xfrm>
              <a:off x="1200" y="1236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2" name="Rectangle 190"/>
            <p:cNvSpPr>
              <a:spLocks noChangeArrowheads="1"/>
            </p:cNvSpPr>
            <p:nvPr/>
          </p:nvSpPr>
          <p:spPr bwMode="auto">
            <a:xfrm>
              <a:off x="1192" y="146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3" name="Line 191"/>
            <p:cNvSpPr>
              <a:spLocks noChangeShapeType="1"/>
            </p:cNvSpPr>
            <p:nvPr/>
          </p:nvSpPr>
          <p:spPr bwMode="auto">
            <a:xfrm>
              <a:off x="1200" y="147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4" name="Rectangle 192"/>
            <p:cNvSpPr>
              <a:spLocks noChangeArrowheads="1"/>
            </p:cNvSpPr>
            <p:nvPr/>
          </p:nvSpPr>
          <p:spPr bwMode="auto">
            <a:xfrm>
              <a:off x="1192" y="266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5" name="Line 193"/>
            <p:cNvSpPr>
              <a:spLocks noChangeShapeType="1"/>
            </p:cNvSpPr>
            <p:nvPr/>
          </p:nvSpPr>
          <p:spPr bwMode="auto">
            <a:xfrm>
              <a:off x="1200" y="2676"/>
              <a:ext cx="0" cy="8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6" name="Line 194"/>
            <p:cNvSpPr>
              <a:spLocks noChangeShapeType="1"/>
            </p:cNvSpPr>
            <p:nvPr/>
          </p:nvSpPr>
          <p:spPr bwMode="auto">
            <a:xfrm>
              <a:off x="1204" y="14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7" name="Line 195"/>
            <p:cNvSpPr>
              <a:spLocks noChangeShapeType="1"/>
            </p:cNvSpPr>
            <p:nvPr/>
          </p:nvSpPr>
          <p:spPr bwMode="auto">
            <a:xfrm>
              <a:off x="1204" y="26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8" name="Line 196"/>
            <p:cNvSpPr>
              <a:spLocks noChangeShapeType="1"/>
            </p:cNvSpPr>
            <p:nvPr/>
          </p:nvSpPr>
          <p:spPr bwMode="auto">
            <a:xfrm>
              <a:off x="72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9" name="Line 197"/>
            <p:cNvSpPr>
              <a:spLocks noChangeShapeType="1"/>
            </p:cNvSpPr>
            <p:nvPr/>
          </p:nvSpPr>
          <p:spPr bwMode="auto">
            <a:xfrm>
              <a:off x="1324" y="17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0" name="Line 198"/>
            <p:cNvSpPr>
              <a:spLocks noChangeShapeType="1"/>
            </p:cNvSpPr>
            <p:nvPr/>
          </p:nvSpPr>
          <p:spPr bwMode="auto">
            <a:xfrm>
              <a:off x="1324" y="21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1" name="Line 199"/>
            <p:cNvSpPr>
              <a:spLocks noChangeShapeType="1"/>
            </p:cNvSpPr>
            <p:nvPr/>
          </p:nvSpPr>
          <p:spPr bwMode="auto">
            <a:xfrm>
              <a:off x="1324" y="3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2" name="Line 200"/>
            <p:cNvSpPr>
              <a:spLocks noChangeShapeType="1"/>
            </p:cNvSpPr>
            <p:nvPr/>
          </p:nvSpPr>
          <p:spPr bwMode="auto">
            <a:xfrm>
              <a:off x="60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3" name="Rectangle 201"/>
            <p:cNvSpPr>
              <a:spLocks noChangeArrowheads="1"/>
            </p:cNvSpPr>
            <p:nvPr/>
          </p:nvSpPr>
          <p:spPr bwMode="auto">
            <a:xfrm>
              <a:off x="592" y="90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4" name="Line 202"/>
            <p:cNvSpPr>
              <a:spLocks noChangeShapeType="1"/>
            </p:cNvSpPr>
            <p:nvPr/>
          </p:nvSpPr>
          <p:spPr bwMode="auto">
            <a:xfrm>
              <a:off x="60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5" name="Line 203"/>
            <p:cNvSpPr>
              <a:spLocks noChangeShapeType="1"/>
            </p:cNvSpPr>
            <p:nvPr/>
          </p:nvSpPr>
          <p:spPr bwMode="auto">
            <a:xfrm>
              <a:off x="600" y="916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6" name="Rectangle 204"/>
            <p:cNvSpPr>
              <a:spLocks noChangeArrowheads="1"/>
            </p:cNvSpPr>
            <p:nvPr/>
          </p:nvSpPr>
          <p:spPr bwMode="auto">
            <a:xfrm>
              <a:off x="592" y="170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7" name="Line 205"/>
            <p:cNvSpPr>
              <a:spLocks noChangeShapeType="1"/>
            </p:cNvSpPr>
            <p:nvPr/>
          </p:nvSpPr>
          <p:spPr bwMode="auto">
            <a:xfrm>
              <a:off x="600" y="171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8" name="Rectangle 206"/>
            <p:cNvSpPr>
              <a:spLocks noChangeArrowheads="1"/>
            </p:cNvSpPr>
            <p:nvPr/>
          </p:nvSpPr>
          <p:spPr bwMode="auto">
            <a:xfrm>
              <a:off x="592" y="210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9" name="Line 207"/>
            <p:cNvSpPr>
              <a:spLocks noChangeShapeType="1"/>
            </p:cNvSpPr>
            <p:nvPr/>
          </p:nvSpPr>
          <p:spPr bwMode="auto">
            <a:xfrm>
              <a:off x="600" y="21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0" name="Rectangle 208"/>
            <p:cNvSpPr>
              <a:spLocks noChangeArrowheads="1"/>
            </p:cNvSpPr>
            <p:nvPr/>
          </p:nvSpPr>
          <p:spPr bwMode="auto">
            <a:xfrm>
              <a:off x="592" y="330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1" name="Line 209"/>
            <p:cNvSpPr>
              <a:spLocks noChangeShapeType="1"/>
            </p:cNvSpPr>
            <p:nvPr/>
          </p:nvSpPr>
          <p:spPr bwMode="auto">
            <a:xfrm>
              <a:off x="600" y="331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2" name="Line 210"/>
            <p:cNvSpPr>
              <a:spLocks noChangeShapeType="1"/>
            </p:cNvSpPr>
            <p:nvPr/>
          </p:nvSpPr>
          <p:spPr bwMode="auto">
            <a:xfrm>
              <a:off x="604" y="17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3" name="Line 211"/>
            <p:cNvSpPr>
              <a:spLocks noChangeShapeType="1"/>
            </p:cNvSpPr>
            <p:nvPr/>
          </p:nvSpPr>
          <p:spPr bwMode="auto">
            <a:xfrm>
              <a:off x="604" y="21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4" name="Line 212"/>
            <p:cNvSpPr>
              <a:spLocks noChangeShapeType="1"/>
            </p:cNvSpPr>
            <p:nvPr/>
          </p:nvSpPr>
          <p:spPr bwMode="auto">
            <a:xfrm>
              <a:off x="604" y="33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5" name="Line 213"/>
            <p:cNvSpPr>
              <a:spLocks noChangeShapeType="1"/>
            </p:cNvSpPr>
            <p:nvPr/>
          </p:nvSpPr>
          <p:spPr bwMode="auto">
            <a:xfrm>
              <a:off x="120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6" name="Line 214"/>
            <p:cNvSpPr>
              <a:spLocks noChangeShapeType="1"/>
            </p:cNvSpPr>
            <p:nvPr/>
          </p:nvSpPr>
          <p:spPr bwMode="auto">
            <a:xfrm>
              <a:off x="1324" y="18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7" name="Line 215"/>
            <p:cNvSpPr>
              <a:spLocks noChangeShapeType="1"/>
            </p:cNvSpPr>
            <p:nvPr/>
          </p:nvSpPr>
          <p:spPr bwMode="auto">
            <a:xfrm>
              <a:off x="1324" y="22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8" name="Line 216"/>
            <p:cNvSpPr>
              <a:spLocks noChangeShapeType="1"/>
            </p:cNvSpPr>
            <p:nvPr/>
          </p:nvSpPr>
          <p:spPr bwMode="auto">
            <a:xfrm>
              <a:off x="1324" y="3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9" name="Line 217"/>
            <p:cNvSpPr>
              <a:spLocks noChangeShapeType="1"/>
            </p:cNvSpPr>
            <p:nvPr/>
          </p:nvSpPr>
          <p:spPr bwMode="auto">
            <a:xfrm>
              <a:off x="108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0" name="Rectangle 218"/>
            <p:cNvSpPr>
              <a:spLocks noChangeArrowheads="1"/>
            </p:cNvSpPr>
            <p:nvPr/>
          </p:nvSpPr>
          <p:spPr bwMode="auto">
            <a:xfrm>
              <a:off x="1072" y="90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1" name="Line 219"/>
            <p:cNvSpPr>
              <a:spLocks noChangeShapeType="1"/>
            </p:cNvSpPr>
            <p:nvPr/>
          </p:nvSpPr>
          <p:spPr bwMode="auto">
            <a:xfrm>
              <a:off x="108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2" name="Line 220"/>
            <p:cNvSpPr>
              <a:spLocks noChangeShapeType="1"/>
            </p:cNvSpPr>
            <p:nvPr/>
          </p:nvSpPr>
          <p:spPr bwMode="auto">
            <a:xfrm>
              <a:off x="1080" y="916"/>
              <a:ext cx="0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3" name="Rectangle 221"/>
            <p:cNvSpPr>
              <a:spLocks noChangeArrowheads="1"/>
            </p:cNvSpPr>
            <p:nvPr/>
          </p:nvSpPr>
          <p:spPr bwMode="auto">
            <a:xfrm>
              <a:off x="1072" y="186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4" name="Line 222"/>
            <p:cNvSpPr>
              <a:spLocks noChangeShapeType="1"/>
            </p:cNvSpPr>
            <p:nvPr/>
          </p:nvSpPr>
          <p:spPr bwMode="auto">
            <a:xfrm>
              <a:off x="1080" y="187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5" name="Rectangle 223"/>
            <p:cNvSpPr>
              <a:spLocks noChangeArrowheads="1"/>
            </p:cNvSpPr>
            <p:nvPr/>
          </p:nvSpPr>
          <p:spPr bwMode="auto">
            <a:xfrm>
              <a:off x="1072" y="226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6" name="Line 224"/>
            <p:cNvSpPr>
              <a:spLocks noChangeShapeType="1"/>
            </p:cNvSpPr>
            <p:nvPr/>
          </p:nvSpPr>
          <p:spPr bwMode="auto">
            <a:xfrm>
              <a:off x="1080" y="227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7" name="Rectangle 225"/>
            <p:cNvSpPr>
              <a:spLocks noChangeArrowheads="1"/>
            </p:cNvSpPr>
            <p:nvPr/>
          </p:nvSpPr>
          <p:spPr bwMode="auto">
            <a:xfrm>
              <a:off x="1072" y="3384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8" name="Line 226"/>
            <p:cNvSpPr>
              <a:spLocks noChangeShapeType="1"/>
            </p:cNvSpPr>
            <p:nvPr/>
          </p:nvSpPr>
          <p:spPr bwMode="auto">
            <a:xfrm>
              <a:off x="1080" y="33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9" name="Line 227"/>
            <p:cNvSpPr>
              <a:spLocks noChangeShapeType="1"/>
            </p:cNvSpPr>
            <p:nvPr/>
          </p:nvSpPr>
          <p:spPr bwMode="auto">
            <a:xfrm>
              <a:off x="1084" y="18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0" name="Line 228"/>
            <p:cNvSpPr>
              <a:spLocks noChangeShapeType="1"/>
            </p:cNvSpPr>
            <p:nvPr/>
          </p:nvSpPr>
          <p:spPr bwMode="auto">
            <a:xfrm>
              <a:off x="1084" y="22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1" name="Line 229"/>
            <p:cNvSpPr>
              <a:spLocks noChangeShapeType="1"/>
            </p:cNvSpPr>
            <p:nvPr/>
          </p:nvSpPr>
          <p:spPr bwMode="auto">
            <a:xfrm>
              <a:off x="1084" y="339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2" name="Line 230"/>
            <p:cNvSpPr>
              <a:spLocks noChangeShapeType="1"/>
            </p:cNvSpPr>
            <p:nvPr/>
          </p:nvSpPr>
          <p:spPr bwMode="auto">
            <a:xfrm>
              <a:off x="1844" y="3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3" name="Line 231"/>
            <p:cNvSpPr>
              <a:spLocks noChangeShapeType="1"/>
            </p:cNvSpPr>
            <p:nvPr/>
          </p:nvSpPr>
          <p:spPr bwMode="auto">
            <a:xfrm>
              <a:off x="1764" y="3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4" name="Line 232"/>
            <p:cNvSpPr>
              <a:spLocks noChangeShapeType="1"/>
            </p:cNvSpPr>
            <p:nvPr/>
          </p:nvSpPr>
          <p:spPr bwMode="auto">
            <a:xfrm>
              <a:off x="1840" y="32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5" name="Rectangle 233"/>
            <p:cNvSpPr>
              <a:spLocks noChangeArrowheads="1"/>
            </p:cNvSpPr>
            <p:nvPr/>
          </p:nvSpPr>
          <p:spPr bwMode="auto">
            <a:xfrm>
              <a:off x="288" y="624"/>
              <a:ext cx="109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393700" algn="l"/>
                  <a:tab pos="736600" algn="l"/>
                  <a:tab pos="11430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D</a:t>
              </a:r>
            </a:p>
          </p:txBody>
        </p:sp>
        <p:sp>
          <p:nvSpPr>
            <p:cNvPr id="238826" name="Rectangle 234"/>
            <p:cNvSpPr>
              <a:spLocks noChangeArrowheads="1"/>
            </p:cNvSpPr>
            <p:nvPr/>
          </p:nvSpPr>
          <p:spPr bwMode="auto">
            <a:xfrm>
              <a:off x="2320" y="1864"/>
              <a:ext cx="48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393700" algn="l"/>
                  <a:tab pos="736600" algn="l"/>
                  <a:tab pos="11430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EQ</a:t>
              </a:r>
            </a:p>
          </p:txBody>
        </p:sp>
        <p:sp>
          <p:nvSpPr>
            <p:cNvPr id="238827" name="Rectangle 235"/>
            <p:cNvSpPr>
              <a:spLocks noChangeArrowheads="1"/>
            </p:cNvSpPr>
            <p:nvPr/>
          </p:nvSpPr>
          <p:spPr bwMode="auto">
            <a:xfrm>
              <a:off x="2296" y="3112"/>
              <a:ext cx="48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393700" algn="l"/>
                  <a:tab pos="736600" algn="l"/>
                  <a:tab pos="11430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EQ</a:t>
              </a:r>
            </a:p>
          </p:txBody>
        </p:sp>
      </p:grpSp>
      <p:grpSp>
        <p:nvGrpSpPr>
          <p:cNvPr id="238828" name="Group 236"/>
          <p:cNvGrpSpPr>
            <a:grpSpLocks/>
          </p:cNvGrpSpPr>
          <p:nvPr/>
        </p:nvGrpSpPr>
        <p:grpSpPr bwMode="auto">
          <a:xfrm>
            <a:off x="6038850" y="4070350"/>
            <a:ext cx="1765300" cy="812800"/>
            <a:chOff x="3804" y="2564"/>
            <a:chExt cx="1112" cy="512"/>
          </a:xfrm>
        </p:grpSpPr>
        <p:sp>
          <p:nvSpPr>
            <p:cNvPr id="238829" name="Line 237"/>
            <p:cNvSpPr>
              <a:spLocks noChangeShapeType="1"/>
            </p:cNvSpPr>
            <p:nvPr/>
          </p:nvSpPr>
          <p:spPr bwMode="auto">
            <a:xfrm>
              <a:off x="4084" y="25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0" name="Line 238"/>
            <p:cNvSpPr>
              <a:spLocks noChangeShapeType="1"/>
            </p:cNvSpPr>
            <p:nvPr/>
          </p:nvSpPr>
          <p:spPr bwMode="auto">
            <a:xfrm>
              <a:off x="4084" y="27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1" name="Line 239"/>
            <p:cNvSpPr>
              <a:spLocks noChangeShapeType="1"/>
            </p:cNvSpPr>
            <p:nvPr/>
          </p:nvSpPr>
          <p:spPr bwMode="auto">
            <a:xfrm flipV="1">
              <a:off x="4080" y="25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2" name="Arc 240"/>
            <p:cNvSpPr>
              <a:spLocks/>
            </p:cNvSpPr>
            <p:nvPr/>
          </p:nvSpPr>
          <p:spPr bwMode="auto">
            <a:xfrm>
              <a:off x="4272" y="2577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3" name="Arc 241"/>
            <p:cNvSpPr>
              <a:spLocks/>
            </p:cNvSpPr>
            <p:nvPr/>
          </p:nvSpPr>
          <p:spPr bwMode="auto">
            <a:xfrm>
              <a:off x="4272" y="257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4" name="Arc 242"/>
            <p:cNvSpPr>
              <a:spLocks/>
            </p:cNvSpPr>
            <p:nvPr/>
          </p:nvSpPr>
          <p:spPr bwMode="auto">
            <a:xfrm>
              <a:off x="4272" y="2664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5" name="Arc 243"/>
            <p:cNvSpPr>
              <a:spLocks/>
            </p:cNvSpPr>
            <p:nvPr/>
          </p:nvSpPr>
          <p:spPr bwMode="auto">
            <a:xfrm>
              <a:off x="4272" y="2668"/>
              <a:ext cx="9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6" name="Arc 244"/>
            <p:cNvSpPr>
              <a:spLocks/>
            </p:cNvSpPr>
            <p:nvPr/>
          </p:nvSpPr>
          <p:spPr bwMode="auto">
            <a:xfrm>
              <a:off x="4088" y="2984"/>
              <a:ext cx="272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7" name="Arc 245"/>
            <p:cNvSpPr>
              <a:spLocks/>
            </p:cNvSpPr>
            <p:nvPr/>
          </p:nvSpPr>
          <p:spPr bwMode="auto">
            <a:xfrm>
              <a:off x="4088" y="2984"/>
              <a:ext cx="276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8" name="Arc 246"/>
            <p:cNvSpPr>
              <a:spLocks/>
            </p:cNvSpPr>
            <p:nvPr/>
          </p:nvSpPr>
          <p:spPr bwMode="auto">
            <a:xfrm>
              <a:off x="4088" y="2905"/>
              <a:ext cx="272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9" name="Arc 247"/>
            <p:cNvSpPr>
              <a:spLocks/>
            </p:cNvSpPr>
            <p:nvPr/>
          </p:nvSpPr>
          <p:spPr bwMode="auto">
            <a:xfrm>
              <a:off x="4088" y="2901"/>
              <a:ext cx="276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0" name="Arc 248"/>
            <p:cNvSpPr>
              <a:spLocks/>
            </p:cNvSpPr>
            <p:nvPr/>
          </p:nvSpPr>
          <p:spPr bwMode="auto">
            <a:xfrm>
              <a:off x="4088" y="2905"/>
              <a:ext cx="24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1" name="Arc 249"/>
            <p:cNvSpPr>
              <a:spLocks/>
            </p:cNvSpPr>
            <p:nvPr/>
          </p:nvSpPr>
          <p:spPr bwMode="auto">
            <a:xfrm>
              <a:off x="4088" y="2901"/>
              <a:ext cx="28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2" name="Arc 250"/>
            <p:cNvSpPr>
              <a:spLocks/>
            </p:cNvSpPr>
            <p:nvPr/>
          </p:nvSpPr>
          <p:spPr bwMode="auto">
            <a:xfrm>
              <a:off x="4096" y="2984"/>
              <a:ext cx="16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3" name="Arc 251"/>
            <p:cNvSpPr>
              <a:spLocks/>
            </p:cNvSpPr>
            <p:nvPr/>
          </p:nvSpPr>
          <p:spPr bwMode="auto">
            <a:xfrm>
              <a:off x="4096" y="2984"/>
              <a:ext cx="2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4" name="Line 252"/>
            <p:cNvSpPr>
              <a:spLocks noChangeShapeType="1"/>
            </p:cNvSpPr>
            <p:nvPr/>
          </p:nvSpPr>
          <p:spPr bwMode="auto">
            <a:xfrm>
              <a:off x="4084" y="29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5" name="Line 253"/>
            <p:cNvSpPr>
              <a:spLocks noChangeShapeType="1"/>
            </p:cNvSpPr>
            <p:nvPr/>
          </p:nvSpPr>
          <p:spPr bwMode="auto">
            <a:xfrm>
              <a:off x="4084" y="302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6" name="Oval 254"/>
            <p:cNvSpPr>
              <a:spLocks noChangeArrowheads="1"/>
            </p:cNvSpPr>
            <p:nvPr/>
          </p:nvSpPr>
          <p:spPr bwMode="auto">
            <a:xfrm>
              <a:off x="4368" y="2976"/>
              <a:ext cx="24" cy="24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7" name="Oval 255"/>
            <p:cNvSpPr>
              <a:spLocks noChangeArrowheads="1"/>
            </p:cNvSpPr>
            <p:nvPr/>
          </p:nvSpPr>
          <p:spPr bwMode="auto">
            <a:xfrm>
              <a:off x="4364" y="2972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8" name="Arc 256"/>
            <p:cNvSpPr>
              <a:spLocks/>
            </p:cNvSpPr>
            <p:nvPr/>
          </p:nvSpPr>
          <p:spPr bwMode="auto">
            <a:xfrm>
              <a:off x="4544" y="2741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9" name="Arc 257"/>
            <p:cNvSpPr>
              <a:spLocks/>
            </p:cNvSpPr>
            <p:nvPr/>
          </p:nvSpPr>
          <p:spPr bwMode="auto">
            <a:xfrm>
              <a:off x="4544" y="2741"/>
              <a:ext cx="300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0" name="Arc 258"/>
            <p:cNvSpPr>
              <a:spLocks/>
            </p:cNvSpPr>
            <p:nvPr/>
          </p:nvSpPr>
          <p:spPr bwMode="auto">
            <a:xfrm>
              <a:off x="4560" y="2824"/>
              <a:ext cx="28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1" name="Arc 259"/>
            <p:cNvSpPr>
              <a:spLocks/>
            </p:cNvSpPr>
            <p:nvPr/>
          </p:nvSpPr>
          <p:spPr bwMode="auto">
            <a:xfrm>
              <a:off x="4544" y="2824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2" name="Line 260"/>
            <p:cNvSpPr>
              <a:spLocks noChangeShapeType="1"/>
            </p:cNvSpPr>
            <p:nvPr/>
          </p:nvSpPr>
          <p:spPr bwMode="auto">
            <a:xfrm>
              <a:off x="4564" y="278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3" name="Line 261"/>
            <p:cNvSpPr>
              <a:spLocks noChangeShapeType="1"/>
            </p:cNvSpPr>
            <p:nvPr/>
          </p:nvSpPr>
          <p:spPr bwMode="auto">
            <a:xfrm>
              <a:off x="4564" y="28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4" name="Line 262"/>
            <p:cNvSpPr>
              <a:spLocks noChangeShapeType="1"/>
            </p:cNvSpPr>
            <p:nvPr/>
          </p:nvSpPr>
          <p:spPr bwMode="auto">
            <a:xfrm>
              <a:off x="40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5" name="Rectangle 263"/>
            <p:cNvSpPr>
              <a:spLocks noChangeArrowheads="1"/>
            </p:cNvSpPr>
            <p:nvPr/>
          </p:nvSpPr>
          <p:spPr bwMode="auto">
            <a:xfrm>
              <a:off x="3992" y="2616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6" name="Line 264"/>
            <p:cNvSpPr>
              <a:spLocks noChangeShapeType="1"/>
            </p:cNvSpPr>
            <p:nvPr/>
          </p:nvSpPr>
          <p:spPr bwMode="auto">
            <a:xfrm>
              <a:off x="4004" y="29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7" name="Line 265"/>
            <p:cNvSpPr>
              <a:spLocks noChangeShapeType="1"/>
            </p:cNvSpPr>
            <p:nvPr/>
          </p:nvSpPr>
          <p:spPr bwMode="auto">
            <a:xfrm>
              <a:off x="3804" y="26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8" name="Line 266"/>
            <p:cNvSpPr>
              <a:spLocks noChangeShapeType="1"/>
            </p:cNvSpPr>
            <p:nvPr/>
          </p:nvSpPr>
          <p:spPr bwMode="auto">
            <a:xfrm>
              <a:off x="4000" y="262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9" name="Line 267"/>
            <p:cNvSpPr>
              <a:spLocks noChangeShapeType="1"/>
            </p:cNvSpPr>
            <p:nvPr/>
          </p:nvSpPr>
          <p:spPr bwMode="auto">
            <a:xfrm>
              <a:off x="400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0" name="Line 268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1" name="Line 269"/>
            <p:cNvSpPr>
              <a:spLocks noChangeShapeType="1"/>
            </p:cNvSpPr>
            <p:nvPr/>
          </p:nvSpPr>
          <p:spPr bwMode="auto">
            <a:xfrm>
              <a:off x="392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2" name="Line 270"/>
            <p:cNvSpPr>
              <a:spLocks noChangeShapeType="1"/>
            </p:cNvSpPr>
            <p:nvPr/>
          </p:nvSpPr>
          <p:spPr bwMode="auto">
            <a:xfrm>
              <a:off x="3804" y="30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3" name="Rectangle 271"/>
            <p:cNvSpPr>
              <a:spLocks noChangeArrowheads="1"/>
            </p:cNvSpPr>
            <p:nvPr/>
          </p:nvSpPr>
          <p:spPr bwMode="auto">
            <a:xfrm>
              <a:off x="3912" y="3016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4" name="Line 272"/>
            <p:cNvSpPr>
              <a:spLocks noChangeShapeType="1"/>
            </p:cNvSpPr>
            <p:nvPr/>
          </p:nvSpPr>
          <p:spPr bwMode="auto">
            <a:xfrm>
              <a:off x="392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5" name="Line 273"/>
            <p:cNvSpPr>
              <a:spLocks noChangeShapeType="1"/>
            </p:cNvSpPr>
            <p:nvPr/>
          </p:nvSpPr>
          <p:spPr bwMode="auto">
            <a:xfrm>
              <a:off x="3920" y="270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6" name="Line 274"/>
            <p:cNvSpPr>
              <a:spLocks noChangeShapeType="1"/>
            </p:cNvSpPr>
            <p:nvPr/>
          </p:nvSpPr>
          <p:spPr bwMode="auto">
            <a:xfrm>
              <a:off x="4484" y="28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7" name="Line 275"/>
            <p:cNvSpPr>
              <a:spLocks noChangeShapeType="1"/>
            </p:cNvSpPr>
            <p:nvPr/>
          </p:nvSpPr>
          <p:spPr bwMode="auto">
            <a:xfrm>
              <a:off x="4404" y="29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8" name="Line 276"/>
            <p:cNvSpPr>
              <a:spLocks noChangeShapeType="1"/>
            </p:cNvSpPr>
            <p:nvPr/>
          </p:nvSpPr>
          <p:spPr bwMode="auto">
            <a:xfrm>
              <a:off x="4480" y="2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9" name="Line 277"/>
            <p:cNvSpPr>
              <a:spLocks noChangeShapeType="1"/>
            </p:cNvSpPr>
            <p:nvPr/>
          </p:nvSpPr>
          <p:spPr bwMode="auto">
            <a:xfrm>
              <a:off x="4364" y="26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70" name="Line 278"/>
            <p:cNvSpPr>
              <a:spLocks noChangeShapeType="1"/>
            </p:cNvSpPr>
            <p:nvPr/>
          </p:nvSpPr>
          <p:spPr bwMode="auto">
            <a:xfrm>
              <a:off x="4484" y="27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71" name="Line 279"/>
            <p:cNvSpPr>
              <a:spLocks noChangeShapeType="1"/>
            </p:cNvSpPr>
            <p:nvPr/>
          </p:nvSpPr>
          <p:spPr bwMode="auto">
            <a:xfrm>
              <a:off x="4480" y="26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72" name="Line 280"/>
            <p:cNvSpPr>
              <a:spLocks noChangeShapeType="1"/>
            </p:cNvSpPr>
            <p:nvPr/>
          </p:nvSpPr>
          <p:spPr bwMode="auto">
            <a:xfrm>
              <a:off x="4444" y="26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73" name="Line 281"/>
            <p:cNvSpPr>
              <a:spLocks noChangeShapeType="1"/>
            </p:cNvSpPr>
            <p:nvPr/>
          </p:nvSpPr>
          <p:spPr bwMode="auto">
            <a:xfrm>
              <a:off x="4844" y="28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8874" name="Rectangle 2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 example: two-bit comparator (cont’d)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B0AD-047E-4696-9BE6-AC601A22100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Hardware description languages vs. programming languages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Program structure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instantiation of multiple components of the same type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specify interconnections between modules via schematic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hierarchy of modules (only leaves can be HDL in Aldec ActiveHDL)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Assignment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continuous assignment (logic always computes)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propagation delay (computation takes time)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timing of signals is important (when does computation have its effect)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Data structures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size explicitly spelled out - no dynamic structures 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no pointers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Parallelism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hardware is naturally parallel (must support multiple threads)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assignments can occur in parallel (not just sequentially)</a:t>
            </a:r>
          </a:p>
        </p:txBody>
      </p:sp>
    </p:spTree>
  </p:cSld>
  <p:clrMapOvr>
    <a:masterClrMapping/>
  </p:clrMapOvr>
  <p:transition advTm="2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DED0-E579-4E68-A11B-87B60503FA1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Hardware description languages and combinational logic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Modules - specification of inputs, outputs, bidirectional, and internal signals</a:t>
            </a:r>
          </a:p>
          <a:p>
            <a:r>
              <a:rPr lang="en-US" altLang="ko-KR">
                <a:ea typeface="굴림" pitchFamily="50" charset="-127"/>
              </a:rPr>
              <a:t>Continuous assignment - a gate’s output is a function of its inputs at all times (doesn’t need to wait to be "called")</a:t>
            </a:r>
          </a:p>
          <a:p>
            <a:r>
              <a:rPr lang="en-US" altLang="ko-KR">
                <a:ea typeface="굴림" pitchFamily="50" charset="-127"/>
              </a:rPr>
              <a:t>Propagation delay- concept of time and delay in input affecting gate output</a:t>
            </a:r>
          </a:p>
          <a:p>
            <a:r>
              <a:rPr lang="en-US" altLang="ko-KR">
                <a:ea typeface="굴림" pitchFamily="50" charset="-127"/>
              </a:rPr>
              <a:t>Composition - connecting modules together with wires</a:t>
            </a:r>
          </a:p>
          <a:p>
            <a:r>
              <a:rPr lang="en-US" altLang="ko-KR">
                <a:ea typeface="굴림" pitchFamily="50" charset="-127"/>
              </a:rPr>
              <a:t>Hierarchy - modules encapsulate functional blocks</a:t>
            </a:r>
          </a:p>
        </p:txBody>
      </p:sp>
    </p:spTree>
  </p:cSld>
  <p:clrMapOvr>
    <a:masterClrMapping/>
  </p:clrMapOvr>
  <p:transition advTm="2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13B-9719-489D-9798-539AF5567F0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9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Working with combinational logic summary</a:t>
            </a:r>
          </a:p>
        </p:txBody>
      </p:sp>
      <p:sp>
        <p:nvSpPr>
          <p:cNvPr id="139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493838"/>
            <a:ext cx="8293100" cy="45148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Design problems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filling in truth tables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incompletely specified functions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simplifying two-level logic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Realizing two-level logic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NAND and NOR networks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networks of Boolean functions and their time behavior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Time behavior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Hardware description languages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Later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combinational logic technologies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pitchFamily="50" charset="-127"/>
              </a:rPr>
              <a:t>more design case studies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A49B-104E-4A45-9D93-533E9CE84DB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058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7375" y="1658938"/>
              <a:ext cx="3252788" cy="2316162"/>
            </p14:xfrm>
          </p:contentPart>
        </mc:Choice>
        <mc:Fallback xmlns="">
          <p:pic>
            <p:nvPicPr>
              <p:cNvPr id="28058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736" y="1641299"/>
                <a:ext cx="3288066" cy="2351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058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05463" y="1762125"/>
              <a:ext cx="2968625" cy="1885950"/>
            </p14:xfrm>
          </p:contentPart>
        </mc:Choice>
        <mc:Fallback xmlns="">
          <p:pic>
            <p:nvPicPr>
              <p:cNvPr id="28058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7823" y="1744486"/>
                <a:ext cx="3003906" cy="1921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058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0375" y="1552575"/>
              <a:ext cx="1306513" cy="865188"/>
            </p14:xfrm>
          </p:contentPart>
        </mc:Choice>
        <mc:Fallback xmlns="">
          <p:pic>
            <p:nvPicPr>
              <p:cNvPr id="28058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2734" y="1534933"/>
                <a:ext cx="1341795" cy="90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058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13138" y="3414713"/>
              <a:ext cx="2201862" cy="312737"/>
            </p14:xfrm>
          </p:contentPart>
        </mc:Choice>
        <mc:Fallback xmlns="">
          <p:pic>
            <p:nvPicPr>
              <p:cNvPr id="28058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5497" y="3397079"/>
                <a:ext cx="2237144" cy="348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058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0263" y="1730375"/>
              <a:ext cx="2192337" cy="95250"/>
            </p14:xfrm>
          </p:contentPart>
        </mc:Choice>
        <mc:Fallback xmlns="">
          <p:pic>
            <p:nvPicPr>
              <p:cNvPr id="28058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2624" y="1712763"/>
                <a:ext cx="2227616" cy="13047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AD28-4A6E-4C96-B922-1DA370727AB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701800" y="4597400"/>
            <a:ext cx="17653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block diagram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and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truth table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5334000" y="5588000"/>
            <a:ext cx="22352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4-variable K-map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for each of the 4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output functions</a:t>
            </a:r>
          </a:p>
        </p:txBody>
      </p:sp>
      <p:sp>
        <p:nvSpPr>
          <p:cNvPr id="240644" name="Line 4"/>
          <p:cNvSpPr>
            <a:spLocks noChangeShapeType="1"/>
          </p:cNvSpPr>
          <p:nvPr/>
        </p:nvSpPr>
        <p:spPr bwMode="auto">
          <a:xfrm>
            <a:off x="4794250" y="1993900"/>
            <a:ext cx="3213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5" name="Line 5"/>
          <p:cNvSpPr>
            <a:spLocks noChangeShapeType="1"/>
          </p:cNvSpPr>
          <p:nvPr/>
        </p:nvSpPr>
        <p:spPr bwMode="auto">
          <a:xfrm>
            <a:off x="6197600" y="1784350"/>
            <a:ext cx="0" cy="353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4794250" y="2819400"/>
            <a:ext cx="3213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7" name="Line 7"/>
          <p:cNvSpPr>
            <a:spLocks noChangeShapeType="1"/>
          </p:cNvSpPr>
          <p:nvPr/>
        </p:nvSpPr>
        <p:spPr bwMode="auto">
          <a:xfrm>
            <a:off x="4845050" y="3632200"/>
            <a:ext cx="3124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4845050" y="4457700"/>
            <a:ext cx="314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4800600" y="1778000"/>
            <a:ext cx="3276600" cy="378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A2	A1	B2	B1	P8	P4	P2	P1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0	1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1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1	1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0	1	0	0	0	1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1	0	0	0	1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1	1	0	0	1	1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0	1	0	0	1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1	0	0	1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1	1	0	1	1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0	1	0	0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1	0	0	1	1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1	1	1	0	0	1</a:t>
            </a:r>
          </a:p>
          <a:p>
            <a:pPr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endParaRPr lang="ko-KR" altLang="en-US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06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 example: 2x2-bit multiplier</a:t>
            </a:r>
          </a:p>
        </p:txBody>
      </p:sp>
      <p:grpSp>
        <p:nvGrpSpPr>
          <p:cNvPr id="240651" name="Group 11"/>
          <p:cNvGrpSpPr>
            <a:grpSpLocks/>
          </p:cNvGrpSpPr>
          <p:nvPr/>
        </p:nvGrpSpPr>
        <p:grpSpPr bwMode="auto">
          <a:xfrm>
            <a:off x="1143000" y="2654300"/>
            <a:ext cx="2590800" cy="1358900"/>
            <a:chOff x="384" y="3080"/>
            <a:chExt cx="1632" cy="856"/>
          </a:xfrm>
        </p:grpSpPr>
        <p:sp>
          <p:nvSpPr>
            <p:cNvPr id="240652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P4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P8</a:t>
              </a:r>
            </a:p>
          </p:txBody>
        </p:sp>
        <p:sp>
          <p:nvSpPr>
            <p:cNvPr id="240653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4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5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6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7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8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62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F281-4AA1-4C6F-A9C8-0ACD81800FA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2616200" y="1625600"/>
            <a:ext cx="17272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pitchFamily="50" charset="-127"/>
              </a:rPr>
              <a:t>K-map for P8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4749800" y="1600200"/>
            <a:ext cx="17272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pitchFamily="50" charset="-127"/>
              </a:rPr>
              <a:t>K-map for P4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2641600" y="4140200"/>
            <a:ext cx="1701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pitchFamily="50" charset="-127"/>
              </a:rPr>
              <a:t>K-map for P2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4749800" y="4140200"/>
            <a:ext cx="17272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pitchFamily="50" charset="-127"/>
              </a:rPr>
              <a:t>K-map for P1</a:t>
            </a:r>
          </a:p>
        </p:txBody>
      </p:sp>
      <p:sp>
        <p:nvSpPr>
          <p:cNvPr id="2426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 example: 2x2-bit multiplier (cont’d)</a:t>
            </a:r>
          </a:p>
        </p:txBody>
      </p:sp>
      <p:grpSp>
        <p:nvGrpSpPr>
          <p:cNvPr id="242695" name="Group 7"/>
          <p:cNvGrpSpPr>
            <a:grpSpLocks/>
          </p:cNvGrpSpPr>
          <p:nvPr/>
        </p:nvGrpSpPr>
        <p:grpSpPr bwMode="auto">
          <a:xfrm>
            <a:off x="6032500" y="1447800"/>
            <a:ext cx="2822575" cy="2365375"/>
            <a:chOff x="3800" y="912"/>
            <a:chExt cx="1778" cy="1490"/>
          </a:xfrm>
        </p:grpSpPr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699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0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3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</a:p>
          </p:txBody>
        </p:sp>
        <p:sp>
          <p:nvSpPr>
            <p:cNvPr id="242705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8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709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42710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3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5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</p:txBody>
        </p:sp>
        <p:sp>
          <p:nvSpPr>
            <p:cNvPr id="242716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8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9" name="Text Box 31"/>
            <p:cNvSpPr txBox="1">
              <a:spLocks noChangeArrowheads="1"/>
            </p:cNvSpPr>
            <p:nvPr/>
          </p:nvSpPr>
          <p:spPr bwMode="auto">
            <a:xfrm>
              <a:off x="3800" y="1818"/>
              <a:ext cx="26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</p:grpSp>
      <p:grpSp>
        <p:nvGrpSpPr>
          <p:cNvPr id="242720" name="Group 32"/>
          <p:cNvGrpSpPr>
            <a:grpSpLocks/>
          </p:cNvGrpSpPr>
          <p:nvPr/>
        </p:nvGrpSpPr>
        <p:grpSpPr bwMode="auto">
          <a:xfrm>
            <a:off x="6016625" y="3962400"/>
            <a:ext cx="2822575" cy="2365375"/>
            <a:chOff x="3790" y="2496"/>
            <a:chExt cx="1778" cy="1490"/>
          </a:xfrm>
        </p:grpSpPr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5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6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7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8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</p:txBody>
        </p:sp>
        <p:sp>
          <p:nvSpPr>
            <p:cNvPr id="242729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</a:p>
          </p:txBody>
        </p:sp>
        <p:sp>
          <p:nvSpPr>
            <p:cNvPr id="242730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1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2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3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734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735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6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7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8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9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0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</p:txBody>
        </p:sp>
        <p:sp>
          <p:nvSpPr>
            <p:cNvPr id="242741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2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3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4" name="Text Box 56"/>
            <p:cNvSpPr txBox="1">
              <a:spLocks noChangeArrowheads="1"/>
            </p:cNvSpPr>
            <p:nvPr/>
          </p:nvSpPr>
          <p:spPr bwMode="auto">
            <a:xfrm>
              <a:off x="3790" y="3402"/>
              <a:ext cx="26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</p:grpSp>
      <p:grpSp>
        <p:nvGrpSpPr>
          <p:cNvPr id="242745" name="Group 57"/>
          <p:cNvGrpSpPr>
            <a:grpSpLocks/>
          </p:cNvGrpSpPr>
          <p:nvPr/>
        </p:nvGrpSpPr>
        <p:grpSpPr bwMode="auto">
          <a:xfrm>
            <a:off x="530225" y="3962400"/>
            <a:ext cx="2838450" cy="2365375"/>
            <a:chOff x="334" y="2496"/>
            <a:chExt cx="1788" cy="1490"/>
          </a:xfrm>
        </p:grpSpPr>
        <p:sp>
          <p:nvSpPr>
            <p:cNvPr id="242746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747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</a:t>
              </a:r>
            </a:p>
          </p:txBody>
        </p:sp>
        <p:sp>
          <p:nvSpPr>
            <p:cNvPr id="242748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9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0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1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2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3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</p:txBody>
        </p:sp>
        <p:sp>
          <p:nvSpPr>
            <p:cNvPr id="242754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</a:p>
          </p:txBody>
        </p:sp>
        <p:sp>
          <p:nvSpPr>
            <p:cNvPr id="242755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6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7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8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</p:txBody>
        </p:sp>
        <p:sp>
          <p:nvSpPr>
            <p:cNvPr id="242759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</p:txBody>
        </p:sp>
        <p:sp>
          <p:nvSpPr>
            <p:cNvPr id="242760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1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2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3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4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5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</p:txBody>
        </p:sp>
        <p:sp>
          <p:nvSpPr>
            <p:cNvPr id="242766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7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8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9" name="Text Box 81"/>
            <p:cNvSpPr txBox="1">
              <a:spLocks noChangeArrowheads="1"/>
            </p:cNvSpPr>
            <p:nvPr/>
          </p:nvSpPr>
          <p:spPr bwMode="auto">
            <a:xfrm>
              <a:off x="334" y="3402"/>
              <a:ext cx="26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</p:grpSp>
      <p:grpSp>
        <p:nvGrpSpPr>
          <p:cNvPr id="242770" name="Group 82"/>
          <p:cNvGrpSpPr>
            <a:grpSpLocks/>
          </p:cNvGrpSpPr>
          <p:nvPr/>
        </p:nvGrpSpPr>
        <p:grpSpPr bwMode="auto">
          <a:xfrm>
            <a:off x="530225" y="1447800"/>
            <a:ext cx="2838450" cy="2365375"/>
            <a:chOff x="334" y="912"/>
            <a:chExt cx="1788" cy="1490"/>
          </a:xfrm>
        </p:grpSpPr>
        <p:sp>
          <p:nvSpPr>
            <p:cNvPr id="242771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772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773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4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5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6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7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8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</p:txBody>
        </p:sp>
        <p:sp>
          <p:nvSpPr>
            <p:cNvPr id="242779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</a:p>
          </p:txBody>
        </p:sp>
        <p:sp>
          <p:nvSpPr>
            <p:cNvPr id="242780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1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2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3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784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</a:t>
              </a:r>
            </a:p>
          </p:txBody>
        </p:sp>
        <p:sp>
          <p:nvSpPr>
            <p:cNvPr id="242785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6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7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8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9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90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</p:txBody>
        </p:sp>
        <p:sp>
          <p:nvSpPr>
            <p:cNvPr id="242791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92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93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94" name="Text Box 106"/>
            <p:cNvSpPr txBox="1">
              <a:spLocks noChangeArrowheads="1"/>
            </p:cNvSpPr>
            <p:nvPr/>
          </p:nvSpPr>
          <p:spPr bwMode="auto">
            <a:xfrm>
              <a:off x="334" y="1818"/>
              <a:ext cx="26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</p:grpSp>
      <p:sp>
        <p:nvSpPr>
          <p:cNvPr id="242795" name="Rectangle 107"/>
          <p:cNvSpPr>
            <a:spLocks noChangeArrowheads="1"/>
          </p:cNvSpPr>
          <p:nvPr/>
        </p:nvSpPr>
        <p:spPr bwMode="auto">
          <a:xfrm>
            <a:off x="2771775" y="2898775"/>
            <a:ext cx="19050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P8 = A2A1B2B1</a:t>
            </a:r>
          </a:p>
        </p:txBody>
      </p:sp>
      <p:sp>
        <p:nvSpPr>
          <p:cNvPr id="242796" name="AutoShape 108"/>
          <p:cNvSpPr>
            <a:spLocks noChangeArrowheads="1"/>
          </p:cNvSpPr>
          <p:nvPr/>
        </p:nvSpPr>
        <p:spPr bwMode="auto">
          <a:xfrm>
            <a:off x="1873250" y="2682875"/>
            <a:ext cx="304800" cy="304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7" name="AutoShape 109"/>
          <p:cNvSpPr>
            <a:spLocks noChangeArrowheads="1"/>
          </p:cNvSpPr>
          <p:nvPr/>
        </p:nvSpPr>
        <p:spPr bwMode="auto">
          <a:xfrm>
            <a:off x="1893888" y="4708525"/>
            <a:ext cx="728662" cy="2889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8" name="AutoShape 110"/>
          <p:cNvSpPr>
            <a:spLocks noChangeArrowheads="1"/>
          </p:cNvSpPr>
          <p:nvPr/>
        </p:nvSpPr>
        <p:spPr bwMode="auto">
          <a:xfrm>
            <a:off x="1403350" y="5638800"/>
            <a:ext cx="762000" cy="304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9" name="AutoShape 111"/>
          <p:cNvSpPr>
            <a:spLocks noChangeArrowheads="1"/>
          </p:cNvSpPr>
          <p:nvPr/>
        </p:nvSpPr>
        <p:spPr bwMode="auto">
          <a:xfrm>
            <a:off x="2317750" y="4724400"/>
            <a:ext cx="315913" cy="762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00" name="AutoShape 112"/>
          <p:cNvSpPr>
            <a:spLocks noChangeArrowheads="1"/>
          </p:cNvSpPr>
          <p:nvPr/>
        </p:nvSpPr>
        <p:spPr bwMode="auto">
          <a:xfrm>
            <a:off x="1416050" y="5181600"/>
            <a:ext cx="304800" cy="762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01" name="AutoShape 113"/>
          <p:cNvSpPr>
            <a:spLocks noChangeArrowheads="1"/>
          </p:cNvSpPr>
          <p:nvPr/>
        </p:nvSpPr>
        <p:spPr bwMode="auto">
          <a:xfrm>
            <a:off x="6869113" y="4708525"/>
            <a:ext cx="788987" cy="78898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2802" name="Group 114"/>
          <p:cNvGrpSpPr>
            <a:grpSpLocks/>
          </p:cNvGrpSpPr>
          <p:nvPr/>
        </p:nvGrpSpPr>
        <p:grpSpPr bwMode="auto">
          <a:xfrm rot="-5400000">
            <a:off x="7350125" y="2686050"/>
            <a:ext cx="762000" cy="762000"/>
            <a:chOff x="980" y="3360"/>
            <a:chExt cx="480" cy="480"/>
          </a:xfrm>
        </p:grpSpPr>
        <p:sp>
          <p:nvSpPr>
            <p:cNvPr id="242803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804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2805" name="Rectangle 117"/>
          <p:cNvSpPr>
            <a:spLocks noChangeArrowheads="1"/>
          </p:cNvSpPr>
          <p:nvPr/>
        </p:nvSpPr>
        <p:spPr bwMode="auto">
          <a:xfrm>
            <a:off x="4543425" y="2063750"/>
            <a:ext cx="1739900" cy="617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ko-KR" altLang="en-US">
                <a:solidFill>
                  <a:srgbClr val="FF0000"/>
                </a:solidFill>
                <a:ea typeface="굴림" pitchFamily="50" charset="-127"/>
              </a:rPr>
              <a:t>  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P4	= A2B2B1'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	+ A2A1'B2</a:t>
            </a:r>
          </a:p>
        </p:txBody>
      </p:sp>
      <p:sp>
        <p:nvSpPr>
          <p:cNvPr id="242806" name="Rectangle 118"/>
          <p:cNvSpPr>
            <a:spLocks noChangeArrowheads="1"/>
          </p:cNvSpPr>
          <p:nvPr/>
        </p:nvSpPr>
        <p:spPr bwMode="auto">
          <a:xfrm>
            <a:off x="2717800" y="5368925"/>
            <a:ext cx="17018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P2	= A2'A1B2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	+ A1B2B1'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	+ A2B2'B1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	+ A2A1'B1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endParaRPr lang="en-US" altLang="ko-KR">
              <a:solidFill>
                <a:srgbClr val="FF0000"/>
              </a:solidFill>
              <a:ea typeface="굴림" pitchFamily="50" charset="-127"/>
            </a:endParaRPr>
          </a:p>
        </p:txBody>
      </p:sp>
      <p:sp>
        <p:nvSpPr>
          <p:cNvPr id="242807" name="Rectangle 119"/>
          <p:cNvSpPr>
            <a:spLocks noChangeArrowheads="1"/>
          </p:cNvSpPr>
          <p:nvPr/>
        </p:nvSpPr>
        <p:spPr bwMode="auto">
          <a:xfrm>
            <a:off x="4648200" y="4546600"/>
            <a:ext cx="16510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P1	= A1B1</a:t>
            </a:r>
          </a:p>
        </p:txBody>
      </p:sp>
      <p:sp>
        <p:nvSpPr>
          <p:cNvPr id="242808" name="Line 120"/>
          <p:cNvSpPr>
            <a:spLocks noChangeShapeType="1"/>
          </p:cNvSpPr>
          <p:nvPr/>
        </p:nvSpPr>
        <p:spPr bwMode="auto">
          <a:xfrm flipH="1" flipV="1">
            <a:off x="1727200" y="5472113"/>
            <a:ext cx="1662113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09" name="Line 121"/>
          <p:cNvSpPr>
            <a:spLocks noChangeShapeType="1"/>
          </p:cNvSpPr>
          <p:nvPr/>
        </p:nvSpPr>
        <p:spPr bwMode="auto">
          <a:xfrm flipH="1" flipV="1">
            <a:off x="2163763" y="5811838"/>
            <a:ext cx="1047750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10" name="Line 122"/>
          <p:cNvSpPr>
            <a:spLocks noChangeShapeType="1"/>
          </p:cNvSpPr>
          <p:nvPr/>
        </p:nvSpPr>
        <p:spPr bwMode="auto">
          <a:xfrm flipH="1" flipV="1">
            <a:off x="2163763" y="5003800"/>
            <a:ext cx="1047750" cy="11144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11" name="Line 123"/>
          <p:cNvSpPr>
            <a:spLocks noChangeShapeType="1"/>
          </p:cNvSpPr>
          <p:nvPr/>
        </p:nvSpPr>
        <p:spPr bwMode="auto">
          <a:xfrm flipH="1" flipV="1">
            <a:off x="2501900" y="5487988"/>
            <a:ext cx="709613" cy="889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12" name="Line 124"/>
          <p:cNvSpPr>
            <a:spLocks noChangeShapeType="1"/>
          </p:cNvSpPr>
          <p:nvPr/>
        </p:nvSpPr>
        <p:spPr bwMode="auto">
          <a:xfrm>
            <a:off x="6278563" y="2260600"/>
            <a:ext cx="1066800" cy="9842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13" name="Line 125"/>
          <p:cNvSpPr>
            <a:spLocks noChangeShapeType="1"/>
          </p:cNvSpPr>
          <p:nvPr/>
        </p:nvSpPr>
        <p:spPr bwMode="auto">
          <a:xfrm>
            <a:off x="6278563" y="2517775"/>
            <a:ext cx="1533525" cy="4365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AAF2-A230-48CF-9B35-25813C08233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4738" name="Line 2"/>
          <p:cNvSpPr>
            <a:spLocks noChangeShapeType="1"/>
          </p:cNvSpPr>
          <p:nvPr/>
        </p:nvSpPr>
        <p:spPr bwMode="auto">
          <a:xfrm>
            <a:off x="4625975" y="2114550"/>
            <a:ext cx="363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39" name="Line 3"/>
          <p:cNvSpPr>
            <a:spLocks noChangeShapeType="1"/>
          </p:cNvSpPr>
          <p:nvPr/>
        </p:nvSpPr>
        <p:spPr bwMode="auto">
          <a:xfrm>
            <a:off x="6435725" y="1905000"/>
            <a:ext cx="0" cy="330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4708525" y="1898650"/>
            <a:ext cx="3771900" cy="336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I8	I4	I2	I1	O8	O4	O2	O1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0	0	0	0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1	0	0	1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0	0	0	1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1	0	1	0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0	0	1	0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1	0	1	1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0	0	1	1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1	1	0	0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0	1	0	0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1	0	0	0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0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1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0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1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0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1	X	X	X	X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241425" y="4806950"/>
            <a:ext cx="17653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block diagram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and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truth table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4873625" y="5556250"/>
            <a:ext cx="3225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4-variable K-map for each of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the 4 output functions</a:t>
            </a:r>
          </a:p>
        </p:txBody>
      </p:sp>
      <p:grpSp>
        <p:nvGrpSpPr>
          <p:cNvPr id="244743" name="Group 7"/>
          <p:cNvGrpSpPr>
            <a:grpSpLocks/>
          </p:cNvGrpSpPr>
          <p:nvPr/>
        </p:nvGrpSpPr>
        <p:grpSpPr bwMode="auto">
          <a:xfrm>
            <a:off x="965200" y="2808288"/>
            <a:ext cx="2590800" cy="1358900"/>
            <a:chOff x="384" y="3080"/>
            <a:chExt cx="1632" cy="856"/>
          </a:xfrm>
        </p:grpSpPr>
        <p:sp>
          <p:nvSpPr>
            <p:cNvPr id="244744" name="Rectangle 8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O4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O8</a:t>
              </a: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6" name="Line 10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7" name="Line 11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8" name="Line 12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0" name="Rectangle 14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I4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I8</a:t>
              </a:r>
            </a:p>
          </p:txBody>
        </p:sp>
        <p:sp>
          <p:nvSpPr>
            <p:cNvPr id="244751" name="Line 15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475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 example: BCD increment by 1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02-Comb">
  <a:themeElements>
    <a:clrScheme name="02-Comb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02-Comb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2-Comb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-Comb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-Comb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Settings\Gaetano Borriello.ISCHIA\Desktop\new UW files\Newest\02-Comb.ppt</Template>
  <TotalTime>13265</TotalTime>
  <Pages>67</Pages>
  <Words>2432</Words>
  <Application>Microsoft Office PowerPoint</Application>
  <PresentationFormat>사용자 지정</PresentationFormat>
  <Paragraphs>987</Paragraphs>
  <Slides>52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5" baseType="lpstr">
      <vt:lpstr>Monotype Sorts</vt:lpstr>
      <vt:lpstr>ZapfDingbats</vt:lpstr>
      <vt:lpstr>굴림</vt:lpstr>
      <vt:lpstr>돋움</vt:lpstr>
      <vt:lpstr>맑은 고딕</vt:lpstr>
      <vt:lpstr>Arial</vt:lpstr>
      <vt:lpstr>Courier New</vt:lpstr>
      <vt:lpstr>Garamond</vt:lpstr>
      <vt:lpstr>Symbol</vt:lpstr>
      <vt:lpstr>Tahoma</vt:lpstr>
      <vt:lpstr>Times New Roman</vt:lpstr>
      <vt:lpstr>Wingdings</vt:lpstr>
      <vt:lpstr>02-Comb</vt:lpstr>
      <vt:lpstr>Chapter 3:  Working with combinational logic</vt:lpstr>
      <vt:lpstr>Working with combinational logic</vt:lpstr>
      <vt:lpstr>Design example: two-bit comparator</vt:lpstr>
      <vt:lpstr>Design example: two-bit comparator (cont’d)</vt:lpstr>
      <vt:lpstr>Design example: two-bit comparator (cont’d)</vt:lpstr>
      <vt:lpstr>PowerPoint 프레젠테이션</vt:lpstr>
      <vt:lpstr>Design example: 2x2-bit multiplier</vt:lpstr>
      <vt:lpstr>Design example: 2x2-bit multiplier (cont’d)</vt:lpstr>
      <vt:lpstr>Design example: BCD increment by 1</vt:lpstr>
      <vt:lpstr>Design example: BCD increment by 1 (cont’d)</vt:lpstr>
      <vt:lpstr>Definition of terms for two-level simplification</vt:lpstr>
      <vt:lpstr>Examples to illustrate terms</vt:lpstr>
      <vt:lpstr>Algorithm for two-level simplification</vt:lpstr>
      <vt:lpstr>Algorithm for two-level simplification (example)</vt:lpstr>
      <vt:lpstr>Activity</vt:lpstr>
      <vt:lpstr>Implementations of two-level logic</vt:lpstr>
      <vt:lpstr>Two-level logic using NAND gates</vt:lpstr>
      <vt:lpstr>Two-level logic using NAND gates (cont’d)</vt:lpstr>
      <vt:lpstr>Two-level logic using NOR gates</vt:lpstr>
      <vt:lpstr>Two-level logic using NOR gates (cont’d)</vt:lpstr>
      <vt:lpstr>Two-level logic using NAND and NOR gates</vt:lpstr>
      <vt:lpstr>Conversion between forms</vt:lpstr>
      <vt:lpstr>Conversion between forms (cont’d)</vt:lpstr>
      <vt:lpstr>Conversion between forms (cont’d)</vt:lpstr>
      <vt:lpstr>Conversion between forms (cont’d)</vt:lpstr>
      <vt:lpstr>Multi-level logic</vt:lpstr>
      <vt:lpstr> Conversion of multi-level logic to NAND gates</vt:lpstr>
      <vt:lpstr>Conversion of multi-level logic to NORs</vt:lpstr>
      <vt:lpstr>Conversion between forms</vt:lpstr>
      <vt:lpstr>Summary for multi-level logic</vt:lpstr>
      <vt:lpstr>AND-OR-invert gates</vt:lpstr>
      <vt:lpstr>AOI: Possible Switch Implementation</vt:lpstr>
      <vt:lpstr>Conversion to AOI forms</vt:lpstr>
      <vt:lpstr>PowerPoint 프레젠테이션</vt:lpstr>
      <vt:lpstr>Examples of using AOI gates</vt:lpstr>
      <vt:lpstr>Examples of using AOI gates (cont’d)</vt:lpstr>
      <vt:lpstr>Time behavior of combinational networks</vt:lpstr>
      <vt:lpstr>Momentary changes in outputs</vt:lpstr>
      <vt:lpstr>Oscillatory behavior</vt:lpstr>
      <vt:lpstr>Hardware description languages</vt:lpstr>
      <vt:lpstr>HDLs</vt:lpstr>
      <vt:lpstr>Verilog</vt:lpstr>
      <vt:lpstr>Structural model</vt:lpstr>
      <vt:lpstr>Simple behavioral model</vt:lpstr>
      <vt:lpstr>Simple behavioral model</vt:lpstr>
      <vt:lpstr>Driving a simulation through a “testbench”</vt:lpstr>
      <vt:lpstr>Complete simulation </vt:lpstr>
      <vt:lpstr>Comparator example</vt:lpstr>
      <vt:lpstr>More complex behavioral model</vt:lpstr>
      <vt:lpstr>Hardware description languages vs. programming languages</vt:lpstr>
      <vt:lpstr>Hardware description languages and combinational logic</vt:lpstr>
      <vt:lpstr>Working with combinational logic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creator>Gaetano Borriello</dc:creator>
  <cp:lastModifiedBy>김종범</cp:lastModifiedBy>
  <cp:revision>55</cp:revision>
  <cp:lastPrinted>2017-09-05T13:36:55Z</cp:lastPrinted>
  <dcterms:created xsi:type="dcterms:W3CDTF">1997-03-21T11:31:29Z</dcterms:created>
  <dcterms:modified xsi:type="dcterms:W3CDTF">2017-09-05T13:36:57Z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</Properties>
</file>