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18" r:id="rId4"/>
    <p:sldId id="319" r:id="rId5"/>
    <p:sldId id="320" r:id="rId6"/>
    <p:sldId id="322" r:id="rId7"/>
    <p:sldId id="323" r:id="rId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0000"/>
    <a:srgbClr val="CC7900"/>
    <a:srgbClr val="FF9933"/>
    <a:srgbClr val="9E5E00"/>
    <a:srgbClr val="BDEBFF"/>
    <a:srgbClr val="75A3FF"/>
    <a:srgbClr val="FFDD71"/>
    <a:srgbClr val="93D1FF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6429" autoAdjust="0"/>
  </p:normalViewPr>
  <p:slideViewPr>
    <p:cSldViewPr snapToGrid="0">
      <p:cViewPr varScale="1">
        <p:scale>
          <a:sx n="80" d="100"/>
          <a:sy n="80" d="100"/>
        </p:scale>
        <p:origin x="1008" y="7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182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1"/>
            <a:ext cx="6797675" cy="2920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dirty="0"/>
              <a:t>서울대학교 공과대학 정보화지원실</a:t>
            </a:r>
            <a:r>
              <a:rPr lang="en-US" altLang="ko-KR" dirty="0"/>
              <a:t>			  </a:t>
            </a:r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오픈채팅</a:t>
            </a:r>
            <a:r>
              <a:rPr lang="ko-KR" altLang="en-US" dirty="0"/>
              <a:t> 안내서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567199"/>
            <a:ext cx="2946400" cy="3054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233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4479634" y="6532562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ko-KR" sz="1000" b="1" dirty="0">
              <a:solidFill>
                <a:srgbClr val="006699"/>
              </a:solidFill>
              <a:latin typeface="Helvetica" charset="0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5"/>
            <a:ext cx="8610600" cy="144463"/>
            <a:chOff x="125" y="1865"/>
            <a:chExt cx="5424" cy="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91"/>
            </a:xfrm>
            <a:prstGeom prst="rect">
              <a:avLst/>
            </a:prstGeom>
            <a:solidFill>
              <a:srgbClr val="9E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91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91"/>
            </a:xfrm>
            <a:prstGeom prst="rect">
              <a:avLst/>
            </a:prstGeom>
            <a:solidFill>
              <a:srgbClr val="9E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57" y="5664526"/>
            <a:ext cx="3802084" cy="10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accent5">
                  <a:lumMod val="75000"/>
                </a:schemeClr>
              </a:buClr>
              <a:defRPr/>
            </a:lvl3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9E5E00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FF9933"/>
          </a:solidFill>
          <a:ln>
            <a:noFill/>
          </a:ln>
          <a:extLst/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9E5E00"/>
          </a:solidFill>
          <a:ln>
            <a:noFill/>
          </a:ln>
          <a:extLst/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Helvetic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82" y="6493544"/>
            <a:ext cx="1255681" cy="3422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7900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1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1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1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1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open.kakao.com/o/gQEZZ8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0" y="1404938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ko-KR" altLang="en-US" sz="3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공과대학 수업 중 익명질문을 위한</a:t>
            </a:r>
            <a:endParaRPr kumimoji="0" lang="en-US" altLang="ko-KR" sz="32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ko-KR" altLang="en-US" sz="32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sz="3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오픈채팅</a:t>
            </a:r>
            <a:r>
              <a:rPr lang="ko-KR" altLang="en-US" sz="3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학생 매뉴얼</a:t>
            </a:r>
            <a:endParaRPr lang="en-US" altLang="ko-KR" sz="32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en-US" altLang="ko-KR" sz="3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(4190.308-002 </a:t>
            </a:r>
            <a:r>
              <a:rPr lang="ko-KR" altLang="en-US" sz="3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컴퓨터구조 이재욱 교수</a:t>
            </a:r>
            <a:r>
              <a:rPr lang="en-US" altLang="ko-KR" sz="3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517650" y="4029075"/>
            <a:ext cx="59483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kumimoji="0" lang="en-US" altLang="ko-KR" sz="2200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kumimoji="0" lang="en-US" altLang="ko-KR" sz="22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2017. </a:t>
            </a:r>
            <a:r>
              <a:rPr lang="en-US" altLang="ko-KR" sz="22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9. 6</a:t>
            </a:r>
            <a:endParaRPr kumimoji="0" lang="en-US" altLang="ko-KR" sz="2200" b="1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endParaRPr kumimoji="0" lang="en-US" altLang="ko-KR" sz="2200" b="1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kumimoji="0" lang="ko-KR" altLang="en-US" sz="22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ko-KR" altLang="en-US" sz="22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공과대학 정보화지원실</a:t>
            </a:r>
          </a:p>
        </p:txBody>
      </p:sp>
    </p:spTree>
    <p:extLst>
      <p:ext uri="{BB962C8B-B14F-4D97-AF65-F5344CB8AC3E}">
        <p14:creationId xmlns:p14="http://schemas.microsoft.com/office/powerpoint/2010/main" val="21606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820318" cy="576262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오픈채팅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학생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61108" y="1454224"/>
            <a:ext cx="4064000" cy="39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메신저 등으로 전달 받은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컴퓨터구조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https://open.kakao.com/o/gQEZZ8z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900000"/>
            <a:ext cx="3086100" cy="54864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>
            <a:off x="3557116" y="1909187"/>
            <a:ext cx="2542233" cy="946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177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820318" cy="576262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오픈채팅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학생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61108" y="1454224"/>
            <a:ext cx="4064000" cy="39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메신저 등으로 전달 받은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채팅 참여하기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900000"/>
            <a:ext cx="3086100" cy="54864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>
            <a:off x="3548185" y="2301073"/>
            <a:ext cx="3777063" cy="35872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365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820318" cy="576262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오픈채팅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학생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61108" y="1454224"/>
            <a:ext cx="4064000" cy="39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메신저 등으로 전달 받은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채팅 참여하기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카카오프렌즈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프로필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900000"/>
            <a:ext cx="3086100" cy="54864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>
            <a:off x="3688862" y="2657231"/>
            <a:ext cx="2742083" cy="12716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0750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820318" cy="576262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오픈채팅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학생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61108" y="1454224"/>
            <a:ext cx="4064000" cy="39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메신저 등으로 전달 받은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채팅 참여하기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카카오프렌즈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프로필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닉네임 입력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900000"/>
            <a:ext cx="3086100" cy="54864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>
            <a:off x="2782277" y="3040185"/>
            <a:ext cx="3889828" cy="949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448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820318" cy="576262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오픈채팅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학생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61108" y="1454224"/>
            <a:ext cx="4064000" cy="39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메신저 등으로 전달 받은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채팅 참여하기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카카오프렌즈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프로필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닉네임 입력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900000"/>
            <a:ext cx="3086100" cy="54864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2016369" y="1296237"/>
            <a:ext cx="6012264" cy="21263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038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820318" cy="576262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오픈채팅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학생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61108" y="1454224"/>
            <a:ext cx="4064000" cy="39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메신저 등으로 전달 받은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채팅 참여하기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카카오프렌즈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프로필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닉네임 입력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클릭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입장한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오픈채팅에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질문 입력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900000"/>
            <a:ext cx="3086100" cy="54864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3923323" y="2240782"/>
            <a:ext cx="2718637" cy="15809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8322456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2866</TotalTime>
  <Words>174</Words>
  <Application>Microsoft Office PowerPoint</Application>
  <PresentationFormat>화면 슬라이드 쇼(4:3)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HY헤드라인M</vt:lpstr>
      <vt:lpstr>Monotype Sorts</vt:lpstr>
      <vt:lpstr>ＭＳ Ｐゴシック</vt:lpstr>
      <vt:lpstr>굴림</vt:lpstr>
      <vt:lpstr>맑은 고딕</vt:lpstr>
      <vt:lpstr>Arial</vt:lpstr>
      <vt:lpstr>Helvetica</vt:lpstr>
      <vt:lpstr>Times New Roman</vt:lpstr>
      <vt:lpstr>Verdana</vt:lpstr>
      <vt:lpstr>Webdings</vt:lpstr>
      <vt:lpstr>4190.203.System.Programming</vt:lpstr>
      <vt:lpstr>PowerPoint 프레젠테이션</vt:lpstr>
      <vt:lpstr>카카오톡 오픈채팅 학생</vt:lpstr>
      <vt:lpstr>카카오톡 오픈채팅 학생</vt:lpstr>
      <vt:lpstr>카카오톡 오픈채팅 학생</vt:lpstr>
      <vt:lpstr>카카오톡 오픈채팅 학생</vt:lpstr>
      <vt:lpstr>카카오톡 오픈채팅 학생</vt:lpstr>
      <vt:lpstr>카카오톡 오픈채팅 학생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 Presentation Template</dc:title>
  <dc:creator>bernhard</dc:creator>
  <cp:keywords>CSAP, Presentation Template</cp:keywords>
  <cp:lastModifiedBy>김종범</cp:lastModifiedBy>
  <cp:revision>226</cp:revision>
  <cp:lastPrinted>2011-11-15T11:06:53Z</cp:lastPrinted>
  <dcterms:created xsi:type="dcterms:W3CDTF">2012-03-04T01:38:51Z</dcterms:created>
  <dcterms:modified xsi:type="dcterms:W3CDTF">2017-09-06T01:52:22Z</dcterms:modified>
</cp:coreProperties>
</file>