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2" r:id="rId3"/>
    <p:sldId id="307" r:id="rId4"/>
    <p:sldId id="283" r:id="rId5"/>
    <p:sldId id="300" r:id="rId6"/>
    <p:sldId id="293" r:id="rId7"/>
    <p:sldId id="301" r:id="rId8"/>
    <p:sldId id="308" r:id="rId9"/>
    <p:sldId id="309" r:id="rId10"/>
    <p:sldId id="310" r:id="rId11"/>
    <p:sldId id="311" r:id="rId12"/>
    <p:sldId id="304" r:id="rId13"/>
    <p:sldId id="278" r:id="rId14"/>
  </p:sldIdLst>
  <p:sldSz cx="9144000" cy="6858000" type="screen4x3"/>
  <p:notesSz cx="6805613" cy="9939338"/>
  <p:embeddedFontLst>
    <p:embeddedFont>
      <p:font typeface="Wingdings 3" panose="05040102010807070707" pitchFamily="18" charset="2"/>
      <p:regular r:id="rId17"/>
    </p:embeddedFont>
    <p:embeddedFont>
      <p:font typeface="나눔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HY그래픽M" panose="02030600000101010101" pitchFamily="18" charset="-127"/>
      <p:regular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8B7"/>
    <a:srgbClr val="BFBFBF"/>
    <a:srgbClr val="000000"/>
    <a:srgbClr val="7F7F7F"/>
    <a:srgbClr val="FF9900"/>
    <a:srgbClr val="1D314E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4" autoAdjust="0"/>
    <p:restoredTop sz="86751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50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4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Project1 Fall, 2013; Midterm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672" r:id="rId14"/>
    <p:sldLayoutId id="2147483675" r:id="rId15"/>
    <p:sldLayoutId id="2147483674" r:id="rId16"/>
    <p:sldLayoutId id="2147483673" r:id="rId17"/>
    <p:sldLayoutId id="2147483676" r:id="rId1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REMO</a:t>
            </a:r>
            <a:r>
              <a:rPr lang="en-US" altLang="ko-KR" sz="4000" b="1" dirty="0" smtClean="0">
                <a:ln w="11113" cap="flat" cmpd="sng" algn="ctr">
                  <a:solidFill>
                    <a:srgbClr val="C0504D"/>
                  </a:solidFill>
                  <a:prstDash val="solid"/>
                  <a:round/>
                </a:ln>
                <a:solidFill>
                  <a:srgbClr val="E5B8B7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z="4000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 err="1" smtClean="0"/>
              <a:t>QRemote</a:t>
            </a:r>
            <a:r>
              <a:rPr lang="ko-KR" altLang="en-US" sz="2200" dirty="0" smtClean="0"/>
              <a:t>를 활용한 </a:t>
            </a:r>
            <a:r>
              <a:rPr lang="en-US" altLang="ko-KR" sz="2200" dirty="0"/>
              <a:t>A</a:t>
            </a:r>
            <a:r>
              <a:rPr lang="en-US" altLang="ko-KR" sz="2200" dirty="0" smtClean="0"/>
              <a:t>ndroid</a:t>
            </a:r>
            <a:r>
              <a:rPr lang="ko-KR" altLang="en-US" sz="2200" dirty="0" smtClean="0"/>
              <a:t> 기반 리모컨</a:t>
            </a:r>
            <a:endParaRPr lang="ko-KR" altLang="en-US" sz="2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983413" y="4633913"/>
            <a:ext cx="2160587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2013/11/07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정현호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송시우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최지헌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Plan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편성표</a:t>
            </a:r>
            <a:endParaRPr lang="en-US" altLang="ko-KR" dirty="0"/>
          </a:p>
          <a:p>
            <a:pPr lvl="1"/>
            <a:r>
              <a:rPr lang="ko-KR" altLang="en-US" dirty="0" smtClean="0"/>
              <a:t>진행중인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 smtClean="0"/>
              <a:t>예약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스마트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연동</a:t>
            </a:r>
            <a:endParaRPr lang="en-US" altLang="ko-KR" dirty="0"/>
          </a:p>
          <a:p>
            <a:pPr lvl="1"/>
            <a:r>
              <a:rPr lang="en-US" altLang="ko-KR" dirty="0" smtClean="0"/>
              <a:t>QWERTY </a:t>
            </a:r>
            <a:r>
              <a:rPr lang="ko-KR" altLang="en-US" dirty="0" smtClean="0"/>
              <a:t>자판</a:t>
            </a:r>
            <a:endParaRPr lang="en-US" altLang="ko-KR" dirty="0"/>
          </a:p>
          <a:p>
            <a:pPr lvl="1"/>
            <a:r>
              <a:rPr lang="ko-KR" altLang="en-US" dirty="0" smtClean="0"/>
              <a:t>자동 </a:t>
            </a:r>
            <a:r>
              <a:rPr lang="ko-KR" altLang="en-US" dirty="0" smtClean="0"/>
              <a:t>채널 변경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Widget</a:t>
            </a:r>
            <a:endParaRPr lang="en-US" altLang="ko-KR" dirty="0" smtClean="0"/>
          </a:p>
          <a:p>
            <a:r>
              <a:rPr lang="en-US" altLang="ko-KR" dirty="0" smtClean="0"/>
              <a:t>UI / UX</a:t>
            </a:r>
            <a:endParaRPr lang="en-US" altLang="ko-KR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37213"/>
              </p:ext>
            </p:extLst>
          </p:nvPr>
        </p:nvGraphicFramePr>
        <p:xfrm>
          <a:off x="475307" y="1588154"/>
          <a:ext cx="8229600" cy="408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716"/>
                <a:gridCol w="3765884"/>
              </a:tblGrid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편성표 서버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최지헌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Qremote</a:t>
                      </a:r>
                      <a:r>
                        <a:rPr lang="en-US" altLang="ko-KR" dirty="0" smtClean="0"/>
                        <a:t> SDK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리모컨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정현호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</a:t>
                      </a:r>
                      <a:r>
                        <a:rPr lang="ko-KR" altLang="en-US" dirty="0" smtClean="0"/>
                        <a:t>과 서버 사이의 통신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최지헌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프로그램 리스트 등록 및 관련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송시우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최지헌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위젯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송시우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Smart TV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관련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정현호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1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정현호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송시우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최지헌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56216"/>
              </p:ext>
            </p:extLst>
          </p:nvPr>
        </p:nvGraphicFramePr>
        <p:xfrm>
          <a:off x="501956" y="1182659"/>
          <a:ext cx="8004369" cy="4652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531"/>
                <a:gridCol w="879973"/>
                <a:gridCol w="879973"/>
                <a:gridCol w="879973"/>
                <a:gridCol w="879973"/>
                <a:gridCol w="879973"/>
                <a:gridCol w="879973"/>
              </a:tblGrid>
              <a:tr h="5256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8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25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프로그램 등록기능 구현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위젯</a:t>
                      </a:r>
                      <a:r>
                        <a:rPr lang="ko-KR" altLang="en-US" sz="1600" dirty="0" smtClean="0"/>
                        <a:t> 기능 구현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Smart TV </a:t>
                      </a:r>
                      <a:r>
                        <a:rPr lang="ko-KR" altLang="en-US" sz="1600" dirty="0" smtClean="0"/>
                        <a:t>기능 구현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구동 테스트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피드백 반영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LG</a:t>
                      </a:r>
                      <a:r>
                        <a:rPr lang="ko-KR" altLang="en-US" sz="1600" dirty="0" smtClean="0"/>
                        <a:t>전자 행사에서 발표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5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최종 발표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감사합니</a:t>
            </a:r>
            <a:r>
              <a:rPr lang="ko-KR" altLang="en-US" dirty="0">
                <a:latin typeface="+mn-ea"/>
                <a:ea typeface="+mn-ea"/>
              </a:rPr>
              <a:t>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송시우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(sw93song@nate.com)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Implementation Spec</a:t>
            </a:r>
          </a:p>
          <a:p>
            <a:r>
              <a:rPr lang="en-US" altLang="ko-KR" sz="2400" dirty="0" smtClean="0"/>
              <a:t>Current Status</a:t>
            </a:r>
          </a:p>
          <a:p>
            <a:r>
              <a:rPr lang="en-US" altLang="ko-KR" sz="2400" dirty="0" smtClean="0"/>
              <a:t>Further plan</a:t>
            </a:r>
          </a:p>
          <a:p>
            <a:r>
              <a:rPr lang="en-US" altLang="ko-KR" sz="2400" dirty="0" smtClean="0"/>
              <a:t>Division and Assignment of work</a:t>
            </a:r>
          </a:p>
          <a:p>
            <a:r>
              <a:rPr lang="en-US" altLang="ko-KR" sz="2400" dirty="0" smtClean="0"/>
              <a:t>Schedule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 smtClean="0"/>
              <a:t>LG </a:t>
            </a:r>
            <a:r>
              <a:rPr lang="en-US" altLang="ko-KR" sz="3600" dirty="0" err="1" smtClean="0"/>
              <a:t>QRemote</a:t>
            </a:r>
            <a:r>
              <a:rPr lang="en-US" altLang="ko-KR" sz="3600" dirty="0" smtClean="0"/>
              <a:t> SDK</a:t>
            </a:r>
            <a:r>
              <a:rPr lang="ko-KR" altLang="en-US" sz="3600" dirty="0" smtClean="0"/>
              <a:t>를 이용한 </a:t>
            </a:r>
            <a:r>
              <a:rPr lang="ko-KR" altLang="en-US" sz="3600" dirty="0" smtClean="0"/>
              <a:t>리모컨</a:t>
            </a:r>
            <a:endParaRPr lang="en-US" altLang="ko-KR" sz="3600" dirty="0"/>
          </a:p>
          <a:p>
            <a:pPr lvl="1"/>
            <a:r>
              <a:rPr lang="ko-KR" altLang="en-US" dirty="0" smtClean="0"/>
              <a:t>편성표 포함</a:t>
            </a:r>
            <a:endParaRPr lang="en-US" altLang="ko-KR" dirty="0"/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 smtClean="0"/>
              <a:t>예약기능 </a:t>
            </a:r>
            <a:endParaRPr lang="en-US" altLang="ko-KR" dirty="0"/>
          </a:p>
          <a:p>
            <a:pPr lvl="1"/>
            <a:r>
              <a:rPr lang="ko-KR" altLang="en-US" dirty="0" smtClean="0"/>
              <a:t>스마트 </a:t>
            </a:r>
            <a:r>
              <a:rPr lang="en-US" altLang="ko-KR" dirty="0" smtClean="0"/>
              <a:t>TV </a:t>
            </a:r>
            <a:r>
              <a:rPr lang="ko-KR" altLang="en-US" dirty="0" smtClean="0"/>
              <a:t>활용</a:t>
            </a:r>
            <a:endParaRPr lang="en-US" altLang="ko-KR" dirty="0"/>
          </a:p>
          <a:p>
            <a:pPr lvl="1"/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Goal/Problem &amp; Requirement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편성표를 따로 찾아보지 않아도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내에서 바로 편성표를 볼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편성표를 통해 바로 시청하거나 예약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LG Smart TV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QWERTY</a:t>
            </a:r>
            <a:r>
              <a:rPr lang="ko-KR" altLang="en-US" dirty="0" smtClean="0"/>
              <a:t>자판 제공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예약된 프로그램 자동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UX </a:t>
            </a:r>
            <a:r>
              <a:rPr lang="ko-KR" altLang="en-US" dirty="0" smtClean="0"/>
              <a:t>극대화</a:t>
            </a:r>
            <a:endParaRPr lang="en-US" altLang="ko-KR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리모컨 </a:t>
            </a:r>
            <a:r>
              <a:rPr lang="ko-KR" altLang="en-US" sz="3200" dirty="0" smtClean="0"/>
              <a:t>기능</a:t>
            </a:r>
            <a:endParaRPr lang="en-US" altLang="ko-KR" sz="3200" dirty="0"/>
          </a:p>
          <a:p>
            <a:pPr lvl="1"/>
            <a:r>
              <a:rPr lang="en-US" altLang="ko-KR" dirty="0" err="1" smtClean="0"/>
              <a:t>QRemote</a:t>
            </a:r>
            <a:r>
              <a:rPr lang="en-US" altLang="ko-KR" dirty="0" smtClean="0"/>
              <a:t> </a:t>
            </a:r>
            <a:r>
              <a:rPr lang="en-US" altLang="ko-KR" dirty="0" smtClean="0"/>
              <a:t>SDK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r>
              <a:rPr lang="en-US" altLang="ko-KR" sz="3200" dirty="0" smtClean="0"/>
              <a:t>TV </a:t>
            </a:r>
            <a:r>
              <a:rPr lang="ko-KR" altLang="en-US" sz="3200" dirty="0" smtClean="0"/>
              <a:t>편성표 </a:t>
            </a:r>
            <a:r>
              <a:rPr lang="ko-KR" altLang="en-US" sz="3200" dirty="0" smtClean="0"/>
              <a:t>기능</a:t>
            </a:r>
            <a:endParaRPr lang="en-US" altLang="ko-KR" sz="3200" dirty="0"/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 </a:t>
            </a:r>
            <a:r>
              <a:rPr lang="en-US" altLang="ko-KR" dirty="0" smtClean="0"/>
              <a:t>TV </a:t>
            </a:r>
            <a:r>
              <a:rPr lang="ko-KR" altLang="en-US" dirty="0" smtClean="0"/>
              <a:t>편성표 페이지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서버에서</a:t>
            </a:r>
            <a:r>
              <a:rPr lang="ko-KR" altLang="en-US" sz="2800" dirty="0" smtClean="0"/>
              <a:t> </a:t>
            </a:r>
            <a:r>
              <a:rPr lang="ko-KR" altLang="en-US" dirty="0" smtClean="0"/>
              <a:t>가공</a:t>
            </a:r>
            <a:endParaRPr lang="en-US" altLang="ko-KR" sz="2800" dirty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Windows </a:t>
            </a:r>
            <a:r>
              <a:rPr lang="en-US" altLang="ko-KR" sz="3600" dirty="0" smtClean="0"/>
              <a:t>7 / Macintosh OS X </a:t>
            </a:r>
            <a:r>
              <a:rPr lang="en-US" altLang="ko-KR" sz="3600" dirty="0" smtClean="0"/>
              <a:t>10.8.3</a:t>
            </a:r>
            <a:endParaRPr lang="en-US" altLang="ko-KR" sz="3600" dirty="0" smtClean="0"/>
          </a:p>
          <a:p>
            <a:r>
              <a:rPr lang="en-US" altLang="ko-KR" sz="3600" dirty="0" smtClean="0"/>
              <a:t>Eclipse with Android Development Kit</a:t>
            </a:r>
          </a:p>
          <a:p>
            <a:r>
              <a:rPr lang="en-US" altLang="ko-KR" sz="3600" dirty="0" smtClean="0"/>
              <a:t>Ruby on rails</a:t>
            </a:r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/ </a:t>
            </a:r>
            <a:r>
              <a:rPr lang="en-US" altLang="ko-KR" sz="3600" dirty="0" err="1" smtClean="0"/>
              <a:t>Github</a:t>
            </a:r>
            <a:endParaRPr lang="ko-KR" alt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6" name="내용 개체 틀 5" descr="C:\Users\user\Downloads\flowchart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05650"/>
            <a:ext cx="8229600" cy="344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MainActivity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기본적인 리모컨 기능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BroadcastListActivity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방송국 리스트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DetailedTableActivity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프로그램 리스트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30" y="1323471"/>
            <a:ext cx="2632499" cy="46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63" y="1323471"/>
            <a:ext cx="26325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3551</TotalTime>
  <Words>367</Words>
  <Application>Microsoft Office PowerPoint</Application>
  <PresentationFormat>화면 슬라이드 쇼(4:3)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Times New Roman</vt:lpstr>
      <vt:lpstr>Wingdings 3</vt:lpstr>
      <vt:lpstr>나눔고딕</vt:lpstr>
      <vt:lpstr>맑은 고딕</vt:lpstr>
      <vt:lpstr>HY그래픽M</vt:lpstr>
      <vt:lpstr>Corbel</vt:lpstr>
      <vt:lpstr>Wingdings</vt:lpstr>
      <vt:lpstr>Candara</vt:lpstr>
      <vt:lpstr>New_Education02</vt:lpstr>
      <vt:lpstr>REMOQON QRemote를 활용한 Android 기반 리모컨</vt:lpstr>
      <vt:lpstr>Contents </vt:lpstr>
      <vt:lpstr>Overview</vt:lpstr>
      <vt:lpstr>Goal/Problem &amp; Requirement</vt:lpstr>
      <vt:lpstr>Approach</vt:lpstr>
      <vt:lpstr>Development Environment</vt:lpstr>
      <vt:lpstr>Architecture</vt:lpstr>
      <vt:lpstr>Implementation Spec</vt:lpstr>
      <vt:lpstr>Current Status</vt:lpstr>
      <vt:lpstr>Further Plan</vt:lpstr>
      <vt:lpstr>Division and Assignment of Work</vt:lpstr>
      <vt:lpstr>Schedule 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Julian</cp:lastModifiedBy>
  <cp:revision>78</cp:revision>
  <cp:lastPrinted>2011-08-28T13:13:29Z</cp:lastPrinted>
  <dcterms:created xsi:type="dcterms:W3CDTF">2011-08-24T01:05:33Z</dcterms:created>
  <dcterms:modified xsi:type="dcterms:W3CDTF">2013-11-07T14:51:24Z</dcterms:modified>
</cp:coreProperties>
</file>