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2" r:id="rId3"/>
    <p:sldId id="307" r:id="rId4"/>
    <p:sldId id="283" r:id="rId5"/>
    <p:sldId id="300" r:id="rId6"/>
    <p:sldId id="293" r:id="rId7"/>
    <p:sldId id="301" r:id="rId8"/>
    <p:sldId id="308" r:id="rId9"/>
    <p:sldId id="312" r:id="rId10"/>
    <p:sldId id="314" r:id="rId11"/>
    <p:sldId id="311" r:id="rId12"/>
    <p:sldId id="278" r:id="rId13"/>
  </p:sldIdLst>
  <p:sldSz cx="9144000" cy="6858000" type="screen4x3"/>
  <p:notesSz cx="6805613" cy="9939338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D0604000000000000" pitchFamily="50" charset="-127"/>
      <p:regular r:id="rId22"/>
      <p:bold r:id="rId23"/>
    </p:embeddedFont>
    <p:embeddedFont>
      <p:font typeface="Wingdings 3" panose="05040102010807070707" pitchFamily="18" charset="2"/>
      <p:regular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Gill Sans MT" panose="020B0502020104020203" pitchFamily="34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0000"/>
    <a:srgbClr val="7F7F7F"/>
    <a:srgbClr val="FF9900"/>
    <a:srgbClr val="1D314E"/>
    <a:srgbClr val="3D3C3E"/>
    <a:srgbClr val="063656"/>
    <a:srgbClr val="08456E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4" autoAdjust="0"/>
    <p:restoredTop sz="86751" autoAdjust="0"/>
  </p:normalViewPr>
  <p:slideViewPr>
    <p:cSldViewPr snapToGrid="0">
      <p:cViewPr>
        <p:scale>
          <a:sx n="75" d="100"/>
          <a:sy n="75" d="100"/>
        </p:scale>
        <p:origin x="-2664" y="-47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2013-12-16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2013-12-16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Project1 Fall, 2013; Final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35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발표 날짜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팀명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팀원 이름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Final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7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and Assignment of Work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5627376"/>
              </p:ext>
            </p:extLst>
          </p:nvPr>
        </p:nvGraphicFramePr>
        <p:xfrm>
          <a:off x="457200" y="135276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353"/>
                <a:gridCol w="5368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</a:t>
            </a:r>
            <a:r>
              <a:rPr lang="ko-KR" altLang="en-US" dirty="0">
                <a:latin typeface="+mn-ea"/>
                <a:ea typeface="+mn-ea"/>
              </a:rPr>
              <a:t>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 발표자 성함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(</a:t>
            </a:r>
            <a:r>
              <a:rPr lang="ko-KR" altLang="en-US" sz="3200" dirty="0" smtClean="0"/>
              <a:t>발표자 </a:t>
            </a:r>
            <a:r>
              <a:rPr lang="ko-KR" altLang="en-US" sz="3200" dirty="0" err="1" smtClean="0"/>
              <a:t>이메일주소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Overview</a:t>
            </a:r>
          </a:p>
          <a:p>
            <a:r>
              <a:rPr lang="en-US" altLang="ko-KR" sz="2400" dirty="0" smtClean="0"/>
              <a:t>Goal/Problem &amp; Requirement</a:t>
            </a:r>
          </a:p>
          <a:p>
            <a:r>
              <a:rPr lang="en-US" altLang="ko-KR" sz="2400" dirty="0" smtClean="0"/>
              <a:t>Approach</a:t>
            </a:r>
          </a:p>
          <a:p>
            <a:r>
              <a:rPr lang="en-US" altLang="ko-KR" sz="2400" dirty="0" smtClean="0"/>
              <a:t>Development Environment</a:t>
            </a:r>
          </a:p>
          <a:p>
            <a:r>
              <a:rPr lang="en-US" altLang="ko-KR" sz="2400" dirty="0" smtClean="0"/>
              <a:t>Architecture</a:t>
            </a:r>
          </a:p>
          <a:p>
            <a:r>
              <a:rPr lang="en-US" altLang="ko-KR" sz="2400" dirty="0" smtClean="0"/>
              <a:t>Implementation Spec</a:t>
            </a:r>
          </a:p>
          <a:p>
            <a:r>
              <a:rPr lang="en-US" altLang="ko-KR" sz="2400" dirty="0" smtClean="0"/>
              <a:t>Results</a:t>
            </a:r>
            <a:endParaRPr lang="en-US" altLang="ko-KR" sz="2400" dirty="0" smtClean="0"/>
          </a:p>
          <a:p>
            <a:r>
              <a:rPr lang="en-US" altLang="ko-KR" sz="2400" dirty="0" smtClean="0"/>
              <a:t>Demo</a:t>
            </a:r>
          </a:p>
          <a:p>
            <a:r>
              <a:rPr lang="en-US" altLang="ko-KR" sz="2400" dirty="0" smtClean="0"/>
              <a:t>Division and Assignment of work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Spec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71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3384</TotalTime>
  <Words>136</Words>
  <Application>Microsoft Office PowerPoint</Application>
  <PresentationFormat>화면 슬라이드 쇼(4:3)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Bookman Old Style</vt:lpstr>
      <vt:lpstr>맑은 고딕</vt:lpstr>
      <vt:lpstr>나눔고딕</vt:lpstr>
      <vt:lpstr>Wingdings 3</vt:lpstr>
      <vt:lpstr>돋움</vt:lpstr>
      <vt:lpstr>Wingdings</vt:lpstr>
      <vt:lpstr>Corbel</vt:lpstr>
      <vt:lpstr>Gill Sans MT</vt:lpstr>
      <vt:lpstr>원본</vt:lpstr>
      <vt:lpstr>PowerPoint 프레젠테이션</vt:lpstr>
      <vt:lpstr>Contents </vt:lpstr>
      <vt:lpstr>Overview</vt:lpstr>
      <vt:lpstr>Goal/Problem &amp; Requirement</vt:lpstr>
      <vt:lpstr>Approach</vt:lpstr>
      <vt:lpstr>Development Environment</vt:lpstr>
      <vt:lpstr>Architecture</vt:lpstr>
      <vt:lpstr>Implementation Spec</vt:lpstr>
      <vt:lpstr>Results</vt:lpstr>
      <vt:lpstr>Demo</vt:lpstr>
      <vt:lpstr>Division and Assignment of Work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SibongKUM</cp:lastModifiedBy>
  <cp:revision>71</cp:revision>
  <cp:lastPrinted>2011-08-28T13:13:29Z</cp:lastPrinted>
  <dcterms:created xsi:type="dcterms:W3CDTF">2011-08-24T01:05:33Z</dcterms:created>
  <dcterms:modified xsi:type="dcterms:W3CDTF">2013-12-16T06:16:28Z</dcterms:modified>
</cp:coreProperties>
</file>