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9" r:id="rId6"/>
    <p:sldId id="271" r:id="rId7"/>
    <p:sldId id="270" r:id="rId8"/>
    <p:sldId id="272" r:id="rId9"/>
    <p:sldId id="268" r:id="rId10"/>
    <p:sldId id="273" r:id="rId11"/>
    <p:sldId id="263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69276" autoAdjust="0"/>
  </p:normalViewPr>
  <p:slideViewPr>
    <p:cSldViewPr snapToGrid="0" showGuides="1">
      <p:cViewPr varScale="1">
        <p:scale>
          <a:sx n="71" d="100"/>
          <a:sy n="71" d="100"/>
        </p:scale>
        <p:origin x="26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071A0-5465-4F78-8F90-7C39DAF54A0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C9E8-B875-4520-89EA-E461C5EC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0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C9E8-B875-4520-89EA-E461C5EC27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	initial begin</a:t>
            </a:r>
          </a:p>
          <a:p>
            <a:r>
              <a:rPr lang="en-US" altLang="ko-KR" dirty="0" smtClean="0"/>
              <a:t>		// Initialize Inputs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clk</a:t>
            </a:r>
            <a:r>
              <a:rPr lang="en-US" altLang="ko-KR" dirty="0" smtClean="0"/>
              <a:t> = 0;</a:t>
            </a:r>
          </a:p>
          <a:p>
            <a:r>
              <a:rPr lang="en-US" altLang="ko-KR" dirty="0" smtClean="0"/>
              <a:t>		in = 0;</a:t>
            </a:r>
          </a:p>
          <a:p>
            <a:r>
              <a:rPr lang="en-US" altLang="ko-KR" dirty="0" smtClean="0"/>
              <a:t>		reset = 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// Wait 100 ns for global reset to finish</a:t>
            </a:r>
          </a:p>
          <a:p>
            <a:r>
              <a:rPr lang="en-US" altLang="ko-KR" dirty="0" smtClean="0"/>
              <a:t>		#5 in = 0;</a:t>
            </a:r>
          </a:p>
          <a:p>
            <a:r>
              <a:rPr lang="en-US" altLang="ko-KR" dirty="0" smtClean="0"/>
              <a:t>		#20 in = 1;</a:t>
            </a:r>
          </a:p>
          <a:p>
            <a:r>
              <a:rPr lang="en-US" altLang="ko-KR" dirty="0" smtClean="0"/>
              <a:t>		#20 in = 0;</a:t>
            </a:r>
          </a:p>
          <a:p>
            <a:r>
              <a:rPr lang="en-US" altLang="ko-KR" dirty="0" smtClean="0"/>
              <a:t>		#20 in = 1;</a:t>
            </a:r>
          </a:p>
          <a:p>
            <a:r>
              <a:rPr lang="en-US" altLang="ko-KR" dirty="0" smtClean="0"/>
              <a:t>		#20 in = 1;</a:t>
            </a:r>
          </a:p>
          <a:p>
            <a:r>
              <a:rPr lang="en-US" altLang="ko-KR" dirty="0" smtClean="0"/>
              <a:t>		#20 in = 1;</a:t>
            </a:r>
          </a:p>
          <a:p>
            <a:r>
              <a:rPr lang="en-US" altLang="ko-KR" dirty="0" smtClean="0"/>
              <a:t>		#20 in = 0;</a:t>
            </a:r>
          </a:p>
          <a:p>
            <a:r>
              <a:rPr lang="en-US" altLang="ko-KR" dirty="0" smtClean="0"/>
              <a:t>		#20 in = 1;</a:t>
            </a:r>
          </a:p>
          <a:p>
            <a:r>
              <a:rPr lang="en-US" altLang="ko-KR" dirty="0" smtClean="0"/>
              <a:t>		#20 in = 0;</a:t>
            </a:r>
          </a:p>
          <a:p>
            <a:r>
              <a:rPr lang="en-US" altLang="ko-KR" dirty="0" smtClean="0"/>
              <a:t>		#20 in = 0;</a:t>
            </a:r>
          </a:p>
          <a:p>
            <a:r>
              <a:rPr lang="en-US" altLang="ko-KR" dirty="0" smtClean="0"/>
              <a:t>		#20 in = 1;</a:t>
            </a:r>
          </a:p>
          <a:p>
            <a:r>
              <a:rPr lang="en-US" altLang="ko-KR" dirty="0" smtClean="0"/>
              <a:t>		#20 in = 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#20 reset = 1;</a:t>
            </a:r>
          </a:p>
          <a:p>
            <a:r>
              <a:rPr lang="en-US" altLang="ko-KR" dirty="0" smtClean="0"/>
              <a:t>		#20 reset = 0;</a:t>
            </a:r>
          </a:p>
          <a:p>
            <a:r>
              <a:rPr lang="en-US" altLang="ko-KR" dirty="0" smtClean="0"/>
              <a:t>		#20 in = 0;</a:t>
            </a:r>
          </a:p>
          <a:p>
            <a:r>
              <a:rPr lang="en-US" altLang="ko-KR" dirty="0" smtClean="0"/>
              <a:t>		#20 in = 1;</a:t>
            </a:r>
          </a:p>
          <a:p>
            <a:r>
              <a:rPr lang="en-US" altLang="ko-KR" dirty="0" smtClean="0"/>
              <a:t>		#20 in = 0;</a:t>
            </a:r>
          </a:p>
          <a:p>
            <a:r>
              <a:rPr lang="en-US" altLang="ko-KR" dirty="0" smtClean="0"/>
              <a:t>	end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always</a:t>
            </a:r>
          </a:p>
          <a:p>
            <a:r>
              <a:rPr lang="en-US" altLang="ko-KR" dirty="0" smtClean="0"/>
              <a:t>	begin</a:t>
            </a:r>
          </a:p>
          <a:p>
            <a:r>
              <a:rPr lang="en-US" altLang="ko-KR" dirty="0" smtClean="0"/>
              <a:t>	#10 </a:t>
            </a:r>
            <a:r>
              <a:rPr lang="en-US" altLang="ko-KR" dirty="0" err="1" smtClean="0"/>
              <a:t>clk</a:t>
            </a:r>
            <a:r>
              <a:rPr lang="en-US" altLang="ko-KR" dirty="0" smtClean="0"/>
              <a:t> = 1;</a:t>
            </a:r>
          </a:p>
          <a:p>
            <a:r>
              <a:rPr lang="en-US" altLang="ko-KR" dirty="0" smtClean="0"/>
              <a:t>	#10 </a:t>
            </a:r>
            <a:r>
              <a:rPr lang="en-US" altLang="ko-KR" dirty="0" err="1" smtClean="0"/>
              <a:t>clk</a:t>
            </a:r>
            <a:r>
              <a:rPr lang="en-US" altLang="ko-KR" dirty="0" smtClean="0"/>
              <a:t> = 0;</a:t>
            </a:r>
          </a:p>
          <a:p>
            <a:r>
              <a:rPr lang="en-US" altLang="ko-KR" dirty="0" smtClean="0"/>
              <a:t>	end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C9E8-B875-4520-89EA-E461C5EC27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C9E8-B875-4520-89EA-E461C5EC27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4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C9E8-B875-4520-89EA-E461C5EC27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4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 userDrawn="1"/>
        </p:nvSpPr>
        <p:spPr>
          <a:xfrm>
            <a:off x="0" y="2132856"/>
            <a:ext cx="9144000" cy="1470025"/>
          </a:xfrm>
          <a:prstGeom prst="rect">
            <a:avLst/>
          </a:prstGeom>
          <a:solidFill>
            <a:srgbClr val="8EB4E3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ko-KR" altLang="en-US" sz="36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2855"/>
            <a:ext cx="9144000" cy="146918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73500"/>
            <a:ext cx="6858000" cy="1384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Logic Design </a:t>
            </a:r>
            <a:r>
              <a:rPr lang="en-US" altLang="ko-KR" sz="1000" b="1" dirty="0" smtClean="0"/>
              <a:t>2017 </a:t>
            </a:r>
            <a:r>
              <a:rPr lang="en-US" altLang="ko-KR" sz="1000" b="1" dirty="0" smtClean="0"/>
              <a:t>FALL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9047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51" y="889348"/>
            <a:ext cx="7202466" cy="5287615"/>
          </a:xfrm>
        </p:spPr>
        <p:txBody>
          <a:bodyPr anchor="ctr">
            <a:normAutofit/>
          </a:bodyPr>
          <a:lstStyle>
            <a:lvl1pPr marL="4572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 sz="2400" b="1">
                <a:latin typeface="+mj-lt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Logic Design 2015 FALL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5060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Logic Design </a:t>
            </a:r>
            <a:r>
              <a:rPr lang="en-US" altLang="ko-KR" sz="1000" b="1" dirty="0" smtClean="0"/>
              <a:t>2017 </a:t>
            </a:r>
            <a:r>
              <a:rPr lang="en-US" altLang="ko-KR" sz="1000" b="1" dirty="0" smtClean="0"/>
              <a:t>FALL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2966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buClr>
                <a:srgbClr val="C00000"/>
              </a:buClr>
              <a:defRPr b="0">
                <a:solidFill>
                  <a:srgbClr val="C00000"/>
                </a:solidFill>
              </a:defRPr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Logic Design 2015 FALL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4470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Logic Design 2015 FALL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906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Logic Design 2015 FALL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0053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800" y="260648"/>
            <a:ext cx="7819576" cy="401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00" y="897071"/>
            <a:ext cx="8906400" cy="527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714375"/>
            <a:ext cx="9144000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48500" y="6321681"/>
            <a:ext cx="2444750" cy="365125"/>
          </a:xfrm>
          <a:prstGeom prst="rect">
            <a:avLst/>
          </a:prstGeom>
        </p:spPr>
        <p:txBody>
          <a:bodyPr anchor="b"/>
          <a:lstStyle>
            <a:lvl1pPr>
              <a:defRPr sz="1000" b="1"/>
            </a:lvl1pPr>
          </a:lstStyle>
          <a:p>
            <a:r>
              <a:rPr lang="en-US" altLang="ko-KR" dirty="0" smtClean="0"/>
              <a:t>Logic Design Lab 2015 FALL</a:t>
            </a:r>
            <a:endParaRPr lang="ko-KR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3650" y="6321680"/>
            <a:ext cx="3086100" cy="365125"/>
          </a:xfrm>
          <a:prstGeom prst="rect">
            <a:avLst/>
          </a:prstGeom>
        </p:spPr>
        <p:txBody>
          <a:bodyPr anchor="b"/>
          <a:lstStyle>
            <a:lvl1pPr algn="r">
              <a:defRPr sz="1000"/>
            </a:lvl1pPr>
          </a:lstStyle>
          <a:p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21679"/>
            <a:ext cx="20574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8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8EB4E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EB4E3"/>
        </a:buClr>
        <a:buFont typeface="나눔고딕" panose="020D0604000000000000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EB4E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EB4E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EB4E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en-US" altLang="ko-KR" smtClean="0"/>
              <a:t>8 </a:t>
            </a:r>
            <a:r>
              <a:rPr lang="ko-KR" altLang="en-US" smtClean="0"/>
              <a:t>실습지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이 곳에 이름과 학번을 기록해주세요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6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module </a:t>
            </a:r>
            <a:r>
              <a:rPr lang="en-US" altLang="ko-KR" dirty="0" err="1"/>
              <a:t>btn_debouncer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input in,</a:t>
            </a:r>
          </a:p>
          <a:p>
            <a:r>
              <a:rPr lang="en-US" altLang="ko-KR" dirty="0"/>
              <a:t>    input </a:t>
            </a:r>
            <a:r>
              <a:rPr lang="en-US" altLang="ko-KR" dirty="0" err="1"/>
              <a:t>clk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output </a:t>
            </a:r>
            <a:r>
              <a:rPr lang="en-US" altLang="ko-KR" dirty="0" err="1"/>
              <a:t>reg</a:t>
            </a:r>
            <a:r>
              <a:rPr lang="en-US" altLang="ko-KR" dirty="0"/>
              <a:t> out</a:t>
            </a:r>
          </a:p>
          <a:p>
            <a:r>
              <a:rPr lang="en-US" altLang="ko-KR" dirty="0"/>
              <a:t>    );</a:t>
            </a:r>
          </a:p>
          <a:p>
            <a:endParaRPr lang="en-US" altLang="ko-KR" dirty="0"/>
          </a:p>
          <a:p>
            <a:r>
              <a:rPr lang="en-US" altLang="ko-KR" dirty="0"/>
              <a:t>parameter TARGET_CNT = 24'b1111_1111_1111_1111_1111_1111;</a:t>
            </a:r>
          </a:p>
          <a:p>
            <a:r>
              <a:rPr lang="en-US" altLang="ko-KR" dirty="0" err="1"/>
              <a:t>reg</a:t>
            </a:r>
            <a:r>
              <a:rPr lang="en-US" altLang="ko-KR" dirty="0"/>
              <a:t> [23:0] </a:t>
            </a:r>
            <a:r>
              <a:rPr lang="en-US" altLang="ko-KR" dirty="0" err="1"/>
              <a:t>cnt</a:t>
            </a:r>
            <a:r>
              <a:rPr lang="en-US" altLang="ko-KR" dirty="0"/>
              <a:t> = 0;</a:t>
            </a:r>
          </a:p>
          <a:p>
            <a:endParaRPr lang="en-US" altLang="ko-KR" dirty="0"/>
          </a:p>
          <a:p>
            <a:r>
              <a:rPr lang="en-US" altLang="ko-KR" dirty="0"/>
              <a:t>always @ (</a:t>
            </a:r>
            <a:r>
              <a:rPr lang="en-US" altLang="ko-KR" dirty="0" err="1"/>
              <a:t>posedge</a:t>
            </a:r>
            <a:r>
              <a:rPr lang="en-US" altLang="ko-KR" dirty="0"/>
              <a:t> </a:t>
            </a:r>
            <a:r>
              <a:rPr lang="en-US" altLang="ko-KR" dirty="0" err="1"/>
              <a:t>clk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	if (in) begin</a:t>
            </a:r>
          </a:p>
          <a:p>
            <a:r>
              <a:rPr lang="en-US" altLang="ko-KR" dirty="0"/>
              <a:t>		if (</a:t>
            </a:r>
            <a:r>
              <a:rPr lang="en-US" altLang="ko-KR" dirty="0" err="1"/>
              <a:t>cnt</a:t>
            </a:r>
            <a:r>
              <a:rPr lang="en-US" altLang="ko-KR" dirty="0"/>
              <a:t> &lt; TARGET_CNT)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cnt</a:t>
            </a:r>
            <a:r>
              <a:rPr lang="en-US" altLang="ko-KR" dirty="0"/>
              <a:t> + 1;</a:t>
            </a:r>
          </a:p>
          <a:p>
            <a:r>
              <a:rPr lang="en-US" altLang="ko-KR" dirty="0"/>
              <a:t>		else out = 1;</a:t>
            </a:r>
          </a:p>
          <a:p>
            <a:r>
              <a:rPr lang="en-US" altLang="ko-KR" dirty="0"/>
              <a:t>	end else begin</a:t>
            </a:r>
          </a:p>
          <a:p>
            <a:r>
              <a:rPr lang="en-US" altLang="ko-KR" dirty="0"/>
              <a:t>		if (</a:t>
            </a:r>
            <a:r>
              <a:rPr lang="en-US" altLang="ko-KR" dirty="0" err="1"/>
              <a:t>cnt</a:t>
            </a:r>
            <a:r>
              <a:rPr lang="en-US" altLang="ko-KR" dirty="0"/>
              <a:t> &gt; 0)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cnt</a:t>
            </a:r>
            <a:r>
              <a:rPr lang="en-US" altLang="ko-KR" dirty="0"/>
              <a:t> - 1;</a:t>
            </a:r>
          </a:p>
          <a:p>
            <a:r>
              <a:rPr lang="en-US" altLang="ko-KR" dirty="0"/>
              <a:t>		else out = 0;</a:t>
            </a:r>
          </a:p>
          <a:p>
            <a:r>
              <a:rPr lang="en-US" altLang="ko-KR" dirty="0"/>
              <a:t>	end</a:t>
            </a:r>
          </a:p>
          <a:p>
            <a:r>
              <a:rPr lang="en-US" altLang="ko-KR" dirty="0"/>
              <a:t>end</a:t>
            </a:r>
          </a:p>
          <a:p>
            <a:endParaRPr lang="en-US" altLang="ko-KR" dirty="0"/>
          </a:p>
          <a:p>
            <a:r>
              <a:rPr lang="en-US" altLang="ko-KR" dirty="0" err="1"/>
              <a:t>endmodule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String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Pattern Counter </a:t>
            </a:r>
            <a:r>
              <a:rPr lang="ko-KR" altLang="en-US" dirty="0" smtClean="0"/>
              <a:t>보드 실습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3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String recognizer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Mealy machine, </a:t>
            </a:r>
            <a:r>
              <a:rPr lang="en-US" altLang="ko-KR" dirty="0" err="1" smtClean="0"/>
              <a:t>moore</a:t>
            </a:r>
            <a:r>
              <a:rPr lang="en-US" altLang="ko-KR" dirty="0" smtClean="0"/>
              <a:t> machine state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String recognizer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Mealy machine source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2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String recognizer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Moore machine source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4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String recognizer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Mealy machine </a:t>
            </a:r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9746" y="1940731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노트 코드를 이용하여 시뮬레이션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할것</a:t>
            </a: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1" indent="-342900">
              <a:buFontTx/>
              <a:buChar char="-"/>
            </a:pPr>
            <a:r>
              <a:rPr lang="ko-KR" altLang="en-US" sz="20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변수명은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바꿔도 상관없음</a:t>
            </a: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1" indent="-342900">
              <a:buFontTx/>
              <a:buChar char="-"/>
            </a:pP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제시한 결과보다 크게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스크린샷을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찍을 것</a:t>
            </a: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2" y="3008379"/>
            <a:ext cx="8143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	initial begin</a:t>
            </a:r>
          </a:p>
          <a:p>
            <a:r>
              <a:rPr lang="en-US" altLang="ko-KR" dirty="0"/>
              <a:t>		// Initialize Inputs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clk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		in = 0;</a:t>
            </a:r>
          </a:p>
          <a:p>
            <a:r>
              <a:rPr lang="en-US" altLang="ko-KR" dirty="0"/>
              <a:t>		reset = 0;</a:t>
            </a:r>
          </a:p>
          <a:p>
            <a:endParaRPr lang="en-US" altLang="ko-KR" dirty="0"/>
          </a:p>
          <a:p>
            <a:r>
              <a:rPr lang="en-US" altLang="ko-KR" dirty="0"/>
              <a:t>		// Wait 100 ns for global reset to finish</a:t>
            </a:r>
          </a:p>
          <a:p>
            <a:r>
              <a:rPr lang="en-US" altLang="ko-KR" dirty="0"/>
              <a:t>		#5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endParaRPr lang="en-US" altLang="ko-KR" dirty="0"/>
          </a:p>
          <a:p>
            <a:r>
              <a:rPr lang="en-US" altLang="ko-KR" dirty="0"/>
              <a:t>		#20 reset = 1;</a:t>
            </a:r>
          </a:p>
          <a:p>
            <a:r>
              <a:rPr lang="en-US" altLang="ko-KR" dirty="0"/>
              <a:t>		#20 reset = 0;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end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always</a:t>
            </a:r>
          </a:p>
          <a:p>
            <a:r>
              <a:rPr lang="en-US" altLang="ko-KR" dirty="0"/>
              <a:t>	begin</a:t>
            </a:r>
          </a:p>
          <a:p>
            <a:r>
              <a:rPr lang="en-US" altLang="ko-KR" dirty="0"/>
              <a:t>	#10 </a:t>
            </a:r>
            <a:r>
              <a:rPr lang="en-US" altLang="ko-KR" dirty="0" err="1"/>
              <a:t>clk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	#10 </a:t>
            </a:r>
            <a:r>
              <a:rPr lang="en-US" altLang="ko-KR" dirty="0" err="1"/>
              <a:t>clk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	end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String recognizer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Moore machine </a:t>
            </a:r>
            <a:r>
              <a:rPr lang="ko-KR" altLang="en-US" dirty="0" smtClean="0"/>
              <a:t>시뮬레이션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9" y="3008185"/>
            <a:ext cx="8239125" cy="1076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09746" y="1940731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노트 코드를 이용하여 시뮬레이션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할것</a:t>
            </a: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1" indent="-342900">
              <a:buFontTx/>
              <a:buChar char="-"/>
            </a:pPr>
            <a:r>
              <a:rPr lang="ko-KR" altLang="en-US" sz="20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변수명은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바꿔도 상관없음</a:t>
            </a: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1" indent="-342900">
              <a:buFontTx/>
              <a:buChar char="-"/>
            </a:pP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제시한 결과보다 크게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스크린샷을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찍을 것</a:t>
            </a: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	initial begin</a:t>
            </a:r>
          </a:p>
          <a:p>
            <a:r>
              <a:rPr lang="en-US" altLang="ko-KR" dirty="0"/>
              <a:t>		// Initialize Inputs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clk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		in = 0;</a:t>
            </a:r>
          </a:p>
          <a:p>
            <a:r>
              <a:rPr lang="en-US" altLang="ko-KR" dirty="0"/>
              <a:t>		reset = 0;</a:t>
            </a:r>
          </a:p>
          <a:p>
            <a:endParaRPr lang="en-US" altLang="ko-KR" dirty="0"/>
          </a:p>
          <a:p>
            <a:r>
              <a:rPr lang="en-US" altLang="ko-KR" dirty="0"/>
              <a:t>		// Wait 100 ns for global reset to finish</a:t>
            </a:r>
          </a:p>
          <a:p>
            <a:r>
              <a:rPr lang="en-US" altLang="ko-KR" dirty="0"/>
              <a:t>		#5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endParaRPr lang="en-US" altLang="ko-KR" dirty="0"/>
          </a:p>
          <a:p>
            <a:r>
              <a:rPr lang="en-US" altLang="ko-KR" dirty="0"/>
              <a:t>		#20 reset = 1;</a:t>
            </a:r>
          </a:p>
          <a:p>
            <a:r>
              <a:rPr lang="en-US" altLang="ko-KR" dirty="0"/>
              <a:t>		#20 reset = 0;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	#20 in = 1;</a:t>
            </a:r>
          </a:p>
          <a:p>
            <a:r>
              <a:rPr lang="en-US" altLang="ko-KR" dirty="0"/>
              <a:t>		#20 in = 0;</a:t>
            </a:r>
          </a:p>
          <a:p>
            <a:r>
              <a:rPr lang="en-US" altLang="ko-KR" dirty="0"/>
              <a:t>	end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always</a:t>
            </a:r>
          </a:p>
          <a:p>
            <a:r>
              <a:rPr lang="en-US" altLang="ko-KR" dirty="0"/>
              <a:t>	begin</a:t>
            </a:r>
          </a:p>
          <a:p>
            <a:r>
              <a:rPr lang="en-US" altLang="ko-KR" dirty="0"/>
              <a:t>	#10 </a:t>
            </a:r>
            <a:r>
              <a:rPr lang="en-US" altLang="ko-KR" dirty="0" err="1"/>
              <a:t>clk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	#10 </a:t>
            </a:r>
            <a:r>
              <a:rPr lang="en-US" altLang="ko-KR" dirty="0" err="1"/>
              <a:t>clk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	end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3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String recognizer </a:t>
            </a:r>
            <a:r>
              <a:rPr lang="ko-KR" altLang="en-US" dirty="0" smtClean="0"/>
              <a:t>보드 실습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Moore machine source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5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ogicDesign">
      <a:majorFont>
        <a:latin typeface="다음_Regular"/>
        <a:ea typeface="다음_Regular"/>
        <a:cs typeface=""/>
      </a:majorFont>
      <a:minorFont>
        <a:latin typeface="나눔고딕"/>
        <a:ea typeface="나눔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gicDesign2015_Template.potx" id="{37686C28-6B07-494B-8C18-AE1CA1A2705E}" vid="{A94D9824-9C32-41F2-AF4A-550BD1CC2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144</Words>
  <Application>Microsoft Office PowerPoint</Application>
  <PresentationFormat>화면 슬라이드 쇼(4:3)</PresentationFormat>
  <Paragraphs>143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다음_Regular</vt:lpstr>
      <vt:lpstr>맑은 고딕</vt:lpstr>
      <vt:lpstr>Arial</vt:lpstr>
      <vt:lpstr>Calibri</vt:lpstr>
      <vt:lpstr>Wingdings</vt:lpstr>
      <vt:lpstr>Office Theme</vt:lpstr>
      <vt:lpstr>Lab 8 실습지</vt:lpstr>
      <vt:lpstr>1. String recognizer 구현</vt:lpstr>
      <vt:lpstr>1. String recognizer 구현</vt:lpstr>
      <vt:lpstr>1. String recognizer 구현</vt:lpstr>
      <vt:lpstr>1. String recognizer 구현</vt:lpstr>
      <vt:lpstr>PowerPoint 프레젠테이션</vt:lpstr>
      <vt:lpstr>1. String recognizer 구현</vt:lpstr>
      <vt:lpstr>PowerPoint 프레젠테이션</vt:lpstr>
      <vt:lpstr>2. String recognizer 보드 실습</vt:lpstr>
      <vt:lpstr>PowerPoint 프레젠테이션</vt:lpstr>
      <vt:lpstr>3. String Pattern Counter 보드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DHKim</dc:creator>
  <cp:lastModifiedBy>Windows 사용자</cp:lastModifiedBy>
  <cp:revision>22</cp:revision>
  <cp:lastPrinted>2017-11-06T08:04:56Z</cp:lastPrinted>
  <dcterms:created xsi:type="dcterms:W3CDTF">2015-09-18T07:06:26Z</dcterms:created>
  <dcterms:modified xsi:type="dcterms:W3CDTF">2017-11-06T08:06:21Z</dcterms:modified>
</cp:coreProperties>
</file>