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2" r:id="rId3"/>
    <p:sldId id="307" r:id="rId4"/>
    <p:sldId id="283" r:id="rId5"/>
    <p:sldId id="300" r:id="rId6"/>
    <p:sldId id="293" r:id="rId7"/>
    <p:sldId id="301" r:id="rId8"/>
    <p:sldId id="308" r:id="rId9"/>
    <p:sldId id="309" r:id="rId10"/>
    <p:sldId id="310" r:id="rId11"/>
    <p:sldId id="311" r:id="rId12"/>
    <p:sldId id="304" r:id="rId13"/>
    <p:sldId id="278" r:id="rId14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0000"/>
    <a:srgbClr val="7F7F7F"/>
    <a:srgbClr val="FF9900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4" autoAdjust="0"/>
    <p:restoredTop sz="86751" autoAdjust="0"/>
  </p:normalViewPr>
  <p:slideViewPr>
    <p:cSldViewPr snapToGrid="0">
      <p:cViewPr>
        <p:scale>
          <a:sx n="100" d="100"/>
          <a:sy n="100" d="100"/>
        </p:scale>
        <p:origin x="-1408" y="-21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2014. 4. 1.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2014. 4. 1.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발표 날짜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팀명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 이름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Plan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5627376"/>
              </p:ext>
            </p:extLst>
          </p:nvPr>
        </p:nvGraphicFramePr>
        <p:xfrm>
          <a:off x="457200" y="135276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353"/>
                <a:gridCol w="5368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70836295"/>
              </p:ext>
            </p:extLst>
          </p:nvPr>
        </p:nvGraphicFramePr>
        <p:xfrm>
          <a:off x="501957" y="1182659"/>
          <a:ext cx="8159156" cy="5066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443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</a:tblGrid>
              <a:tr h="3034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6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</a:t>
            </a:r>
            <a:r>
              <a:rPr lang="ko-KR" altLang="en-US" dirty="0">
                <a:latin typeface="+mn-ea"/>
                <a:ea typeface="+mn-ea"/>
              </a:rPr>
              <a:t>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 발표자 성함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(</a:t>
            </a:r>
            <a:r>
              <a:rPr lang="ko-KR" altLang="en-US" sz="3200" dirty="0" smtClean="0"/>
              <a:t>발표자 </a:t>
            </a:r>
            <a:r>
              <a:rPr lang="ko-KR" altLang="en-US" sz="3200" dirty="0" err="1" smtClean="0"/>
              <a:t>이메일주소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Basic </a:t>
            </a:r>
            <a:r>
              <a:rPr lang="en-US" altLang="ko-KR" sz="2400" dirty="0" smtClean="0"/>
              <a:t>Spec</a:t>
            </a:r>
          </a:p>
          <a:p>
            <a:r>
              <a:rPr lang="en-US" altLang="ko-KR" sz="2400" dirty="0" smtClean="0"/>
              <a:t>Current Status</a:t>
            </a:r>
          </a:p>
          <a:p>
            <a:r>
              <a:rPr lang="en-US" altLang="ko-KR" sz="2400" dirty="0" smtClean="0"/>
              <a:t>Further plan</a:t>
            </a:r>
          </a:p>
          <a:p>
            <a:r>
              <a:rPr lang="en-US" altLang="ko-KR" sz="2400" dirty="0" smtClean="0"/>
              <a:t>Division and Assignment of work</a:t>
            </a:r>
          </a:p>
          <a:p>
            <a:r>
              <a:rPr lang="en-US" altLang="ko-KR" sz="2400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</a:t>
            </a:r>
            <a:r>
              <a:rPr lang="en-US" altLang="ko-KR" dirty="0" smtClean="0"/>
              <a:t>Spec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3364</TotalTime>
  <Words>199</Words>
  <Application>Microsoft Macintosh PowerPoint</Application>
  <PresentationFormat>On-screen Show (4:3)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Corbel</vt:lpstr>
      <vt:lpstr>Gill Sans MT</vt:lpstr>
      <vt:lpstr>Bookman Old Style</vt:lpstr>
      <vt:lpstr>맑은 고딕</vt:lpstr>
      <vt:lpstr>나눔고딕</vt:lpstr>
      <vt:lpstr>Wingdings 3</vt:lpstr>
      <vt:lpstr>원본</vt:lpstr>
      <vt:lpstr>PowerPoint Presentation</vt:lpstr>
      <vt:lpstr>Contents </vt:lpstr>
      <vt:lpstr>Overview</vt:lpstr>
      <vt:lpstr>Goal/Problem &amp; Requirement</vt:lpstr>
      <vt:lpstr>Approach</vt:lpstr>
      <vt:lpstr>Development Environment</vt:lpstr>
      <vt:lpstr>Architecture</vt:lpstr>
      <vt:lpstr>Basic Spec</vt:lpstr>
      <vt:lpstr>Current Status</vt:lpstr>
      <vt:lpstr>Further Plan</vt:lpstr>
      <vt:lpstr>Division and Assignment of Work</vt:lpstr>
      <vt:lpstr>Schedule 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CJY Choi</cp:lastModifiedBy>
  <cp:revision>66</cp:revision>
  <cp:lastPrinted>2011-08-28T13:13:29Z</cp:lastPrinted>
  <dcterms:created xsi:type="dcterms:W3CDTF">2011-08-24T01:05:33Z</dcterms:created>
  <dcterms:modified xsi:type="dcterms:W3CDTF">2014-04-01T12:57:47Z</dcterms:modified>
</cp:coreProperties>
</file>