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6" r:id="rId3"/>
    <p:sldId id="267" r:id="rId4"/>
    <p:sldId id="260" r:id="rId5"/>
    <p:sldId id="263" r:id="rId6"/>
    <p:sldId id="264" r:id="rId7"/>
    <p:sldId id="265" r:id="rId8"/>
    <p:sldId id="268" r:id="rId9"/>
    <p:sldId id="25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sys64\home\JongBeomKim\__&#54617;&#44592;&#48324;&#51088;&#47308;\2018-Spring\&#50868;&#50689;&#52404;&#51228;\pro3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sys64\home\JongBeomKim\__&#54617;&#44592;&#48324;&#51088;&#47308;\2018-Spring\&#50868;&#50689;&#52404;&#51228;\pro3f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Sheet1!$C$60</c:f>
              <c:strCache>
                <c:ptCount val="1"/>
                <c:pt idx="0">
                  <c:v>Time(s)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0.14747133356930084"/>
                  <c:y val="-0.2794520669280169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64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Sheet1!$B$61:$B$80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Sheet1!$C$61:$C$80</c:f>
              <c:numCache>
                <c:formatCode>General</c:formatCode>
                <c:ptCount val="20"/>
                <c:pt idx="0">
                  <c:v>20.272856000000001</c:v>
                </c:pt>
                <c:pt idx="1">
                  <c:v>11.778503000000001</c:v>
                </c:pt>
                <c:pt idx="2">
                  <c:v>9.9590080000000007</c:v>
                </c:pt>
                <c:pt idx="3">
                  <c:v>6.7903159999999998</c:v>
                </c:pt>
                <c:pt idx="4">
                  <c:v>4.3030429999999997</c:v>
                </c:pt>
                <c:pt idx="5">
                  <c:v>7.1965640000000004</c:v>
                </c:pt>
                <c:pt idx="6">
                  <c:v>5.9595919999999998</c:v>
                </c:pt>
                <c:pt idx="7">
                  <c:v>6.4510889999999996</c:v>
                </c:pt>
                <c:pt idx="8">
                  <c:v>4.9570189999999998</c:v>
                </c:pt>
                <c:pt idx="9">
                  <c:v>4.177664</c:v>
                </c:pt>
                <c:pt idx="10">
                  <c:v>3.0926800000000001</c:v>
                </c:pt>
                <c:pt idx="11">
                  <c:v>2.5348489999999999</c:v>
                </c:pt>
                <c:pt idx="12">
                  <c:v>3.8875549999999999</c:v>
                </c:pt>
                <c:pt idx="13">
                  <c:v>3.5731290000000002</c:v>
                </c:pt>
                <c:pt idx="14">
                  <c:v>2.5957119999999998</c:v>
                </c:pt>
                <c:pt idx="15">
                  <c:v>2.5412340000000002</c:v>
                </c:pt>
                <c:pt idx="16">
                  <c:v>2.486332</c:v>
                </c:pt>
                <c:pt idx="17">
                  <c:v>3.1803020000000002</c:v>
                </c:pt>
                <c:pt idx="18">
                  <c:v>2.3325930000000001</c:v>
                </c:pt>
                <c:pt idx="19">
                  <c:v>2.9330630000000002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B8-4FC7-B3C0-91D9FFFAE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917632"/>
        <c:axId val="501454048"/>
      </c:scatterChart>
      <c:valAx>
        <c:axId val="49691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1454048"/>
        <c:crosses val="autoZero"/>
        <c:crossBetween val="midCat"/>
      </c:valAx>
      <c:valAx>
        <c:axId val="50145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917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Weight x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Sheet1!$D$60</c:f>
              <c:strCache>
                <c:ptCount val="1"/>
                <c:pt idx="0">
                  <c:v>WT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9450891336958615E-4"/>
                  <c:y val="0.4293702341788673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64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Sheet1!$B$61:$B$80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Sheet1!$D$61:$D$80</c:f>
              <c:numCache>
                <c:formatCode>General</c:formatCode>
                <c:ptCount val="20"/>
                <c:pt idx="0">
                  <c:v>20.272856000000001</c:v>
                </c:pt>
                <c:pt idx="1">
                  <c:v>23.557006000000001</c:v>
                </c:pt>
                <c:pt idx="2">
                  <c:v>29.877024000000002</c:v>
                </c:pt>
                <c:pt idx="3">
                  <c:v>27.161263999999999</c:v>
                </c:pt>
                <c:pt idx="4">
                  <c:v>21.515214999999998</c:v>
                </c:pt>
                <c:pt idx="5">
                  <c:v>43.179383999999999</c:v>
                </c:pt>
                <c:pt idx="6">
                  <c:v>41.717143999999998</c:v>
                </c:pt>
                <c:pt idx="7">
                  <c:v>51.608711999999997</c:v>
                </c:pt>
                <c:pt idx="8">
                  <c:v>44.613171000000001</c:v>
                </c:pt>
                <c:pt idx="9">
                  <c:v>41.77664</c:v>
                </c:pt>
                <c:pt idx="10">
                  <c:v>34.019480000000001</c:v>
                </c:pt>
                <c:pt idx="11">
                  <c:v>30.418188000000001</c:v>
                </c:pt>
                <c:pt idx="12">
                  <c:v>50.538215000000001</c:v>
                </c:pt>
                <c:pt idx="13">
                  <c:v>50.023806</c:v>
                </c:pt>
                <c:pt idx="14">
                  <c:v>38.935679999999998</c:v>
                </c:pt>
                <c:pt idx="15">
                  <c:v>40.659744000000003</c:v>
                </c:pt>
                <c:pt idx="16">
                  <c:v>42.267643999999997</c:v>
                </c:pt>
                <c:pt idx="17">
                  <c:v>57.245436000000005</c:v>
                </c:pt>
                <c:pt idx="18">
                  <c:v>44.319267000000004</c:v>
                </c:pt>
                <c:pt idx="19">
                  <c:v>58.661260000000006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D3-4024-ADB8-A78B1E152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464216"/>
        <c:axId val="501454704"/>
      </c:scatterChart>
      <c:valAx>
        <c:axId val="501464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1454704"/>
        <c:crosses val="autoZero"/>
        <c:crossBetween val="midCat"/>
      </c:valAx>
      <c:valAx>
        <c:axId val="50145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1464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3591D-EEFB-491F-BA0B-48D99BF1D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OS Project 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5E457D-D00F-4F9B-B6E3-1FF0CE543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OS Team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77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09BA0-ABA2-49DA-880F-E407B396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147"/>
          </a:xfrm>
        </p:spPr>
        <p:txBody>
          <a:bodyPr/>
          <a:lstStyle/>
          <a:p>
            <a:r>
              <a:rPr lang="en-US" altLang="ko-KR" dirty="0"/>
              <a:t>Average Wall-clock time by Weight</a:t>
            </a:r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8A4B1E5-2487-4A97-BAED-BB0E53F04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78800"/>
              </p:ext>
            </p:extLst>
          </p:nvPr>
        </p:nvGraphicFramePr>
        <p:xfrm>
          <a:off x="514906" y="4022986"/>
          <a:ext cx="3471168" cy="264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A9223A82-8DEA-4E71-B99F-38718756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857979"/>
              </p:ext>
            </p:extLst>
          </p:nvPr>
        </p:nvGraphicFramePr>
        <p:xfrm>
          <a:off x="4426998" y="4022985"/>
          <a:ext cx="4317507" cy="2647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1C18CFA-9EF0-40F8-BD9D-98420AC12A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12" y="1624615"/>
            <a:ext cx="3602162" cy="2200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F30392-7B77-4E46-9DFB-22FFF5A1131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01" y="1522351"/>
            <a:ext cx="3934700" cy="24052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02FC2-B7CD-429D-89EC-931B7BC875BA}"/>
              </a:ext>
            </a:extLst>
          </p:cNvPr>
          <p:cNvSpPr txBox="1"/>
          <p:nvPr/>
        </p:nvSpPr>
        <p:spPr>
          <a:xfrm>
            <a:off x="8620217" y="2563667"/>
            <a:ext cx="402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Without Active Load balancing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04831-B730-4AFA-ACA8-13E20D24236D}"/>
              </a:ext>
            </a:extLst>
          </p:cNvPr>
          <p:cNvSpPr txBox="1"/>
          <p:nvPr/>
        </p:nvSpPr>
        <p:spPr>
          <a:xfrm>
            <a:off x="8620217" y="5162204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 Load balancing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3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B9FEB-44A1-44EC-BA47-D72DA4F9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80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BA29-9C27-489E-B6BB-5609F8EC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wrr_sched_entity</a:t>
            </a:r>
            <a:r>
              <a:rPr lang="en-US" altLang="ko-KR" dirty="0"/>
              <a:t> / </a:t>
            </a:r>
            <a:r>
              <a:rPr lang="en-US" altLang="ko-KR" dirty="0" err="1"/>
              <a:t>wrr_rq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39B7D2-904D-4D0C-BE8A-B02559924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043" y="1993414"/>
            <a:ext cx="4238625" cy="1943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CC5296-0DF4-4713-A37D-B383A37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43" y="4167164"/>
            <a:ext cx="45148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9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DDCB6-0C23-4716-9459-B9775953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wrr.c</a:t>
            </a:r>
            <a:r>
              <a:rPr lang="en-US" altLang="ko-KR" dirty="0"/>
              <a:t> (Basic)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3155-AA4B-4505-AD94-F4012B2A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enqueue_task_wrr</a:t>
            </a:r>
            <a:r>
              <a:rPr lang="en-US" altLang="ko-KR" dirty="0"/>
              <a:t>: enqueue task to </a:t>
            </a:r>
            <a:r>
              <a:rPr lang="en-US" altLang="ko-KR" dirty="0" err="1"/>
              <a:t>wrr_rq</a:t>
            </a:r>
            <a:endParaRPr lang="en-US" altLang="ko-KR" dirty="0"/>
          </a:p>
          <a:p>
            <a:r>
              <a:rPr lang="en-US" altLang="ko-KR" dirty="0" err="1"/>
              <a:t>dequeue_task_wrr</a:t>
            </a:r>
            <a:r>
              <a:rPr lang="en-US" altLang="ko-KR" dirty="0"/>
              <a:t>: dequeue task to </a:t>
            </a:r>
            <a:r>
              <a:rPr lang="en-US" altLang="ko-KR" dirty="0" err="1"/>
              <a:t>wrr_rq</a:t>
            </a:r>
            <a:endParaRPr lang="en-US" altLang="ko-KR" dirty="0"/>
          </a:p>
          <a:p>
            <a:r>
              <a:rPr lang="en-US" altLang="ko-KR" dirty="0" err="1"/>
              <a:t>yield_task_wrr</a:t>
            </a:r>
            <a:r>
              <a:rPr lang="en-US" altLang="ko-KR" dirty="0"/>
              <a:t>: Move first task of </a:t>
            </a:r>
            <a:r>
              <a:rPr lang="en-US" altLang="ko-KR" dirty="0" err="1"/>
              <a:t>wrr_rq</a:t>
            </a:r>
            <a:r>
              <a:rPr lang="en-US" altLang="ko-KR" dirty="0"/>
              <a:t> to last</a:t>
            </a:r>
          </a:p>
          <a:p>
            <a:r>
              <a:rPr lang="en-US" altLang="ko-KR" dirty="0" err="1"/>
              <a:t>pick_next_task_wrr</a:t>
            </a:r>
            <a:r>
              <a:rPr lang="en-US" altLang="ko-KR" dirty="0"/>
              <a:t>: pick first task of </a:t>
            </a:r>
            <a:r>
              <a:rPr lang="en-US" altLang="ko-KR" dirty="0" err="1"/>
              <a:t>wrr_rq</a:t>
            </a:r>
            <a:r>
              <a:rPr lang="en-US" altLang="ko-KR" dirty="0"/>
              <a:t> and returns it</a:t>
            </a:r>
          </a:p>
          <a:p>
            <a:r>
              <a:rPr lang="en-US" altLang="ko-KR" dirty="0" err="1"/>
              <a:t>task_tick_wrr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decreases time slice for task. </a:t>
            </a:r>
          </a:p>
          <a:p>
            <a:pPr lvl="1"/>
            <a:r>
              <a:rPr lang="en-US" altLang="ko-KR" dirty="0"/>
              <a:t>If it becomes zero, (probably) </a:t>
            </a:r>
            <a:r>
              <a:rPr lang="en-US" altLang="ko-KR" dirty="0" err="1"/>
              <a:t>rescshedule</a:t>
            </a:r>
            <a:r>
              <a:rPr lang="en-US" altLang="ko-KR" dirty="0"/>
              <a:t> it.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634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04886-93BD-499E-9C3A-2689D555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wrr.c</a:t>
            </a:r>
            <a:r>
              <a:rPr lang="en-US" altLang="ko-KR" dirty="0"/>
              <a:t> (Multicore case)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9CAD3-D844-4AFF-95BA-27CB55CF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CONFIG_SMP</a:t>
            </a:r>
          </a:p>
          <a:p>
            <a:pPr lvl="1"/>
            <a:r>
              <a:rPr lang="en-US" altLang="ko-KR" dirty="0"/>
              <a:t>If this flag is defined, we define more functions for multicore support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select_task_rq_wrr</a:t>
            </a:r>
            <a:endParaRPr lang="en-US" altLang="ko-KR" dirty="0"/>
          </a:p>
          <a:p>
            <a:pPr lvl="1"/>
            <a:r>
              <a:rPr lang="en-US" altLang="ko-KR" dirty="0"/>
              <a:t>Pick minimum weight CPU that can handle this task.</a:t>
            </a:r>
          </a:p>
          <a:p>
            <a:pPr lvl="1"/>
            <a:r>
              <a:rPr lang="en-US" altLang="ko-KR" dirty="0"/>
              <a:t>Passive load balance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843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7773C-0C3A-408B-B0FC-F70FEE54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wrr.c</a:t>
            </a:r>
            <a:r>
              <a:rPr lang="en-US" altLang="ko-KR" dirty="0"/>
              <a:t> (Load balance)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D924F-5592-4DB9-998E-69CA95D7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SCHED_SOFTIRQ_WRR: Signal for load balancing our </a:t>
            </a:r>
            <a:r>
              <a:rPr lang="en-US" altLang="ko-KR" dirty="0" err="1"/>
              <a:t>wrr</a:t>
            </a:r>
            <a:r>
              <a:rPr lang="en-US" altLang="ko-KR" dirty="0"/>
              <a:t> </a:t>
            </a:r>
            <a:r>
              <a:rPr lang="en-US" altLang="ko-KR" dirty="0" err="1"/>
              <a:t>rq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Init_sched_wrr_class</a:t>
            </a:r>
            <a:r>
              <a:rPr lang="en-US" altLang="ko-KR" dirty="0"/>
              <a:t>: Registers handler for SCHED_SOFTIRQ_WRR</a:t>
            </a:r>
          </a:p>
          <a:p>
            <a:endParaRPr lang="en-US" altLang="ko-KR" dirty="0"/>
          </a:p>
          <a:p>
            <a:r>
              <a:rPr lang="en-US" altLang="ko-KR" dirty="0" err="1"/>
              <a:t>Run_rebalance_domains_wrr</a:t>
            </a:r>
            <a:r>
              <a:rPr lang="en-US" altLang="ko-KR" dirty="0"/>
              <a:t>: Performs load balance</a:t>
            </a:r>
          </a:p>
          <a:p>
            <a:pPr lvl="1"/>
            <a:r>
              <a:rPr lang="en-US" altLang="ko-KR" dirty="0"/>
              <a:t>Find </a:t>
            </a:r>
            <a:r>
              <a:rPr lang="en-US" altLang="ko-KR" dirty="0" err="1"/>
              <a:t>min_cpu</a:t>
            </a:r>
            <a:r>
              <a:rPr lang="en-US" altLang="ko-KR" dirty="0"/>
              <a:t>, </a:t>
            </a:r>
            <a:r>
              <a:rPr lang="en-US" altLang="ko-KR" dirty="0" err="1"/>
              <a:t>max_cpu</a:t>
            </a:r>
            <a:endParaRPr lang="en-US" altLang="ko-KR" dirty="0"/>
          </a:p>
          <a:p>
            <a:pPr lvl="1"/>
            <a:r>
              <a:rPr lang="en-US" altLang="ko-KR" dirty="0"/>
              <a:t>Find task that can be migrated</a:t>
            </a:r>
          </a:p>
          <a:p>
            <a:pPr lvl="1"/>
            <a:r>
              <a:rPr lang="en-US" altLang="ko-KR" dirty="0"/>
              <a:t>Migrate that task from </a:t>
            </a:r>
            <a:r>
              <a:rPr lang="en-US" altLang="ko-KR" dirty="0" err="1"/>
              <a:t>min_cpu</a:t>
            </a:r>
            <a:r>
              <a:rPr lang="en-US" altLang="ko-KR" dirty="0"/>
              <a:t> to </a:t>
            </a:r>
            <a:r>
              <a:rPr lang="en-US" altLang="ko-KR" dirty="0" err="1"/>
              <a:t>max_cpu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53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A3A90-9E09-4C2F-B87D-5124E513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Edited Files</a:t>
            </a:r>
            <a:endParaRPr lang="ko-KR" altLang="en-US" dirty="0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3638A0D6-EC7E-4B00-8970-EF3DD91F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ko-KR" dirty="0"/>
              <a:t>Include/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init_task.h</a:t>
            </a:r>
            <a:r>
              <a:rPr lang="en-US" altLang="ko-KR" dirty="0"/>
              <a:t>: Initialize base policy, </a:t>
            </a:r>
            <a:r>
              <a:rPr lang="en-US" altLang="ko-KR" dirty="0" err="1"/>
              <a:t>wrr_sched_entity</a:t>
            </a:r>
            <a:endParaRPr lang="en-US" altLang="ko-KR" dirty="0"/>
          </a:p>
          <a:p>
            <a:r>
              <a:rPr lang="en-US" altLang="ko-KR" dirty="0"/>
              <a:t>Include/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interrupt.h</a:t>
            </a:r>
            <a:r>
              <a:rPr lang="en-US" altLang="ko-KR" dirty="0"/>
              <a:t>: Added SCHED_SOFTIRQ_WRR</a:t>
            </a:r>
          </a:p>
          <a:p>
            <a:r>
              <a:rPr lang="en-US" altLang="ko-KR" dirty="0"/>
              <a:t>Include/</a:t>
            </a:r>
            <a:r>
              <a:rPr lang="en-US" altLang="ko-KR" dirty="0" err="1"/>
              <a:t>uapi</a:t>
            </a:r>
            <a:r>
              <a:rPr lang="en-US" altLang="ko-KR" dirty="0"/>
              <a:t>/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sched.h</a:t>
            </a:r>
            <a:r>
              <a:rPr lang="en-US" altLang="ko-KR" dirty="0"/>
              <a:t>: Added SCHED_WRR policy</a:t>
            </a:r>
          </a:p>
          <a:p>
            <a:r>
              <a:rPr lang="en-US" altLang="ko-KR" dirty="0"/>
              <a:t>Kernel/</a:t>
            </a:r>
            <a:r>
              <a:rPr lang="en-US" altLang="ko-KR" dirty="0" err="1"/>
              <a:t>kthread.c</a:t>
            </a:r>
            <a:r>
              <a:rPr lang="en-US" altLang="ko-KR" dirty="0"/>
              <a:t>: Changed base policy to SCHED_WRR</a:t>
            </a:r>
          </a:p>
          <a:p>
            <a:r>
              <a:rPr lang="en-US" altLang="ko-KR" dirty="0"/>
              <a:t>Kernel/sched/</a:t>
            </a:r>
            <a:r>
              <a:rPr lang="en-US" altLang="ko-KR" dirty="0" err="1"/>
              <a:t>core.c</a:t>
            </a:r>
            <a:r>
              <a:rPr lang="en-US" altLang="ko-KR" dirty="0"/>
              <a:t>: Change base policy to SCHED_WRR, trigger load balance</a:t>
            </a:r>
          </a:p>
          <a:p>
            <a:r>
              <a:rPr lang="en-US" altLang="ko-KR" dirty="0"/>
              <a:t>Kernel/sched/</a:t>
            </a:r>
            <a:r>
              <a:rPr lang="en-US" altLang="ko-KR" dirty="0" err="1"/>
              <a:t>debug.c</a:t>
            </a:r>
            <a:r>
              <a:rPr lang="en-US" altLang="ko-KR" dirty="0"/>
              <a:t>: Print some </a:t>
            </a:r>
            <a:r>
              <a:rPr lang="en-US" altLang="ko-KR" dirty="0" err="1"/>
              <a:t>informations</a:t>
            </a:r>
            <a:r>
              <a:rPr lang="en-US" altLang="ko-KR" dirty="0"/>
              <a:t> about WRR</a:t>
            </a:r>
          </a:p>
          <a:p>
            <a:r>
              <a:rPr lang="en-US" altLang="ko-KR" dirty="0"/>
              <a:t>Kernel/sched/</a:t>
            </a:r>
            <a:r>
              <a:rPr lang="en-US" altLang="ko-KR" dirty="0" err="1"/>
              <a:t>rt.c</a:t>
            </a:r>
            <a:r>
              <a:rPr lang="en-US" altLang="ko-KR" dirty="0"/>
              <a:t>: change next scheduler to WRR</a:t>
            </a:r>
          </a:p>
        </p:txBody>
      </p:sp>
    </p:spTree>
    <p:extLst>
      <p:ext uri="{BB962C8B-B14F-4D97-AF65-F5344CB8AC3E}">
        <p14:creationId xmlns:p14="http://schemas.microsoft.com/office/powerpoint/2010/main" val="357955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8DB72-3469-41EB-BC26-8FC75948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2668"/>
          </a:xfrm>
        </p:spPr>
        <p:txBody>
          <a:bodyPr/>
          <a:lstStyle/>
          <a:p>
            <a:r>
              <a:rPr lang="en-US" altLang="ko-KR" dirty="0"/>
              <a:t>Concurrency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4C09-E8DB-47C9-9C8C-C59139E2D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268"/>
            <a:ext cx="8596668" cy="466077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Lock related with scheduler</a:t>
            </a:r>
          </a:p>
          <a:p>
            <a:pPr lvl="1"/>
            <a:r>
              <a:rPr lang="en-US" altLang="ko-KR" dirty="0" err="1"/>
              <a:t>task_struct.pi_lock</a:t>
            </a:r>
            <a:r>
              <a:rPr lang="en-US" altLang="ko-KR" dirty="0"/>
              <a:t> : Lock of </a:t>
            </a:r>
            <a:r>
              <a:rPr lang="en-US" altLang="ko-KR" dirty="0" err="1"/>
              <a:t>task_struct</a:t>
            </a:r>
            <a:endParaRPr lang="en-US" altLang="ko-KR" dirty="0"/>
          </a:p>
          <a:p>
            <a:pPr lvl="1"/>
            <a:r>
              <a:rPr lang="en-US" altLang="ko-KR" dirty="0" err="1"/>
              <a:t>rq.lock</a:t>
            </a:r>
            <a:r>
              <a:rPr lang="en-US" altLang="ko-KR" dirty="0"/>
              <a:t> : Lock of </a:t>
            </a:r>
            <a:r>
              <a:rPr lang="en-US" altLang="ko-KR" dirty="0" err="1"/>
              <a:t>runqueue</a:t>
            </a:r>
            <a:endParaRPr lang="en-US" altLang="ko-KR" dirty="0"/>
          </a:p>
          <a:p>
            <a:pPr lvl="1"/>
            <a:r>
              <a:rPr lang="en-US" altLang="ko-KR" dirty="0" err="1"/>
              <a:t>rcu_read_lock</a:t>
            </a:r>
            <a:r>
              <a:rPr lang="en-US" altLang="ko-KR" dirty="0"/>
              <a:t> : </a:t>
            </a:r>
            <a:r>
              <a:rPr lang="en-US" altLang="ko-KR" dirty="0" err="1"/>
              <a:t>Accquire</a:t>
            </a:r>
            <a:r>
              <a:rPr lang="en-US" altLang="ko-KR" dirty="0"/>
              <a:t> when access </a:t>
            </a:r>
            <a:r>
              <a:rPr lang="en-US" altLang="ko-KR" dirty="0" err="1"/>
              <a:t>cpu</a:t>
            </a:r>
            <a:r>
              <a:rPr lang="en-US" altLang="ko-KR" dirty="0"/>
              <a:t>-related information. Almost every where.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Assume that every callback in </a:t>
            </a:r>
            <a:r>
              <a:rPr lang="en-US" altLang="ko-KR" dirty="0" err="1"/>
              <a:t>sched_class</a:t>
            </a:r>
            <a:r>
              <a:rPr lang="en-US" altLang="ko-KR" dirty="0"/>
              <a:t> will call with </a:t>
            </a:r>
            <a:r>
              <a:rPr lang="en-US" altLang="ko-KR" dirty="0" err="1"/>
              <a:t>accquired</a:t>
            </a:r>
            <a:r>
              <a:rPr lang="en-US" altLang="ko-KR" dirty="0"/>
              <a:t> </a:t>
            </a:r>
            <a:r>
              <a:rPr lang="en-US" altLang="ko-KR" dirty="0" err="1"/>
              <a:t>rq's</a:t>
            </a:r>
            <a:r>
              <a:rPr lang="en-US" altLang="ko-KR" dirty="0"/>
              <a:t> lock and </a:t>
            </a:r>
            <a:r>
              <a:rPr lang="en-US" altLang="ko-KR" dirty="0" err="1"/>
              <a:t>rcu_read_lock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 </a:t>
            </a:r>
            <a:r>
              <a:rPr lang="en-US" altLang="ko-KR" dirty="0" err="1"/>
              <a:t>setweight</a:t>
            </a:r>
            <a:r>
              <a:rPr lang="en-US" altLang="ko-KR" dirty="0"/>
              <a:t> system call, we should get </a:t>
            </a:r>
            <a:r>
              <a:rPr lang="en-US" altLang="ko-KR" dirty="0" err="1"/>
              <a:t>rq</a:t>
            </a:r>
            <a:r>
              <a:rPr lang="en-US" altLang="ko-KR" dirty="0"/>
              <a:t> lock of given task</a:t>
            </a:r>
          </a:p>
          <a:p>
            <a:pPr lvl="1"/>
            <a:r>
              <a:rPr lang="en-US" altLang="ko-KR" dirty="0" err="1"/>
              <a:t>core.c's</a:t>
            </a:r>
            <a:r>
              <a:rPr lang="en-US" altLang="ko-KR" dirty="0"/>
              <a:t> </a:t>
            </a:r>
            <a:r>
              <a:rPr lang="en-US" altLang="ko-KR" dirty="0" err="1"/>
              <a:t>task_rq_lock</a:t>
            </a:r>
            <a:r>
              <a:rPr lang="en-US" altLang="ko-KR" dirty="0"/>
              <a:t> : acquire given </a:t>
            </a:r>
            <a:r>
              <a:rPr lang="en-US" altLang="ko-KR" dirty="0" err="1"/>
              <a:t>task_struct's</a:t>
            </a:r>
            <a:r>
              <a:rPr lang="en-US" altLang="ko-KR" dirty="0"/>
              <a:t> </a:t>
            </a:r>
            <a:r>
              <a:rPr lang="en-US" altLang="ko-KR" dirty="0" err="1"/>
              <a:t>pi_lock</a:t>
            </a:r>
            <a:r>
              <a:rPr lang="en-US" altLang="ko-KR" dirty="0"/>
              <a:t> and correspond </a:t>
            </a:r>
            <a:r>
              <a:rPr lang="en-US" altLang="ko-KR" dirty="0" err="1"/>
              <a:t>runqueue's</a:t>
            </a:r>
            <a:r>
              <a:rPr lang="en-US" altLang="ko-KR" dirty="0"/>
              <a:t> lock and return </a:t>
            </a:r>
            <a:r>
              <a:rPr lang="en-US" altLang="ko-KR" dirty="0" err="1"/>
              <a:t>runqueue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 </a:t>
            </a:r>
            <a:r>
              <a:rPr lang="en-US" altLang="ko-KR" dirty="0" err="1"/>
              <a:t>load_balance</a:t>
            </a:r>
            <a:r>
              <a:rPr lang="en-US" altLang="ko-KR" dirty="0"/>
              <a:t>, when move task, we should get source and destination run queue's lock.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 err="1"/>
              <a:t>core.c's</a:t>
            </a:r>
            <a:r>
              <a:rPr lang="en-US" altLang="ko-KR" dirty="0"/>
              <a:t> </a:t>
            </a:r>
            <a:r>
              <a:rPr lang="en-US" altLang="ko-KR" dirty="0" err="1"/>
              <a:t>double_rq_lock</a:t>
            </a:r>
            <a:r>
              <a:rPr lang="en-US" altLang="ko-KR" dirty="0"/>
              <a:t> to get both lock for preventing deadlock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A548934-8B24-4B8E-A2CC-0C6A9610CAB0}"/>
              </a:ext>
            </a:extLst>
          </p:cNvPr>
          <p:cNvCxnSpPr/>
          <p:nvPr/>
        </p:nvCxnSpPr>
        <p:spPr>
          <a:xfrm>
            <a:off x="4270159" y="292075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8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9B063-2199-4AAA-BA43-D441E34B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6DDDC-B40F-4E9E-9E82-C4C04EEC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Calls lots of spinning process</a:t>
            </a:r>
          </a:p>
          <a:p>
            <a:pPr lvl="1"/>
            <a:r>
              <a:rPr lang="en-US" altLang="ko-KR" dirty="0"/>
              <a:t>Set process weight to random value between 1~20</a:t>
            </a:r>
          </a:p>
          <a:p>
            <a:pPr lvl="1"/>
            <a:r>
              <a:rPr lang="en-US" altLang="ko-KR" dirty="0"/>
              <a:t>While(1);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Call factorization code</a:t>
            </a:r>
          </a:p>
          <a:p>
            <a:pPr lvl="1"/>
            <a:r>
              <a:rPr lang="en-US" altLang="ko-KR" dirty="0"/>
              <a:t>For each weight, calculate factorization result ITER(=100) times</a:t>
            </a:r>
          </a:p>
          <a:p>
            <a:pPr lvl="1"/>
            <a:r>
              <a:rPr lang="en-US" altLang="ko-KR" dirty="0"/>
              <a:t>Get average for each weight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30949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516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HY그래픽M</vt:lpstr>
      <vt:lpstr>맑은 고딕</vt:lpstr>
      <vt:lpstr>Arial</vt:lpstr>
      <vt:lpstr>Trebuchet MS</vt:lpstr>
      <vt:lpstr>Wingdings 3</vt:lpstr>
      <vt:lpstr>패싯</vt:lpstr>
      <vt:lpstr>OS Project 3</vt:lpstr>
      <vt:lpstr>Demo</vt:lpstr>
      <vt:lpstr>wrr_sched_entity / wrr_rq</vt:lpstr>
      <vt:lpstr>wrr.c (Basic)</vt:lpstr>
      <vt:lpstr>wrr.c (Multicore case)</vt:lpstr>
      <vt:lpstr>wrr.c (Load balance)</vt:lpstr>
      <vt:lpstr>Other Edited Files</vt:lpstr>
      <vt:lpstr>Concurrency control</vt:lpstr>
      <vt:lpstr>Test code</vt:lpstr>
      <vt:lpstr>Average Wall-clock time by Weight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Project 3</dc:title>
  <dc:creator>조승현</dc:creator>
  <cp:lastModifiedBy>김 종범</cp:lastModifiedBy>
  <cp:revision>13</cp:revision>
  <dcterms:created xsi:type="dcterms:W3CDTF">2018-05-20T08:49:09Z</dcterms:created>
  <dcterms:modified xsi:type="dcterms:W3CDTF">2018-05-20T11:56:12Z</dcterms:modified>
</cp:coreProperties>
</file>