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9" r:id="rId9"/>
    <p:sldId id="263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728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7F380-9676-4171-889B-BD2743CA78B9}" type="datetimeFigureOut">
              <a:rPr lang="fr-FR" smtClean="0"/>
              <a:pPr/>
              <a:t>11/05/2018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6641A-000E-4E91-8335-BDAACA40C4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6641A-000E-4E91-8335-BDAACA40C433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C21C5C-9C6B-4D0D-A364-BBB280714613}" type="datetime1">
              <a:rPr lang="fr-FR" smtClean="0"/>
              <a:pPr/>
              <a:t>11/05/2018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KAJEIOU Nabil - T-SIG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4FF4C4-16AF-4C2A-8CE9-2940E7F9B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AF4A94-B29E-4937-BD9A-3ABB5DBA1CDF}" type="datetime1">
              <a:rPr lang="fr-FR" smtClean="0"/>
              <a:pPr/>
              <a:t>11/05/2018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KAJEIOU Nabil - T-SIG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4FF4C4-16AF-4C2A-8CE9-2940E7F9B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234630-EE0D-4407-946E-6859159F5D10}" type="datetime1">
              <a:rPr lang="fr-FR" smtClean="0"/>
              <a:pPr/>
              <a:t>11/05/2018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KAJEIOU Nabil - T-SIG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4FF4C4-16AF-4C2A-8CE9-2940E7F9B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2CBCB-E463-4862-A9B3-85F33B1E6225}" type="datetime1">
              <a:rPr lang="fr-FR" smtClean="0"/>
              <a:pPr/>
              <a:t>11/05/2018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KAJEIOU Nabil - T-SIG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4FF4C4-16AF-4C2A-8CE9-2940E7F9B2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6E69A5-04F1-4BC2-8761-42A3DD44678E}" type="datetime1">
              <a:rPr lang="fr-FR" smtClean="0"/>
              <a:pPr/>
              <a:t>11/05/2018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KAJEIOU Nabil - T-SIG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4FF4C4-16AF-4C2A-8CE9-2940E7F9B2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C54F2D-7AEA-4EEF-82C0-0D82DCD54EF7}" type="datetime1">
              <a:rPr lang="fr-FR" smtClean="0"/>
              <a:pPr/>
              <a:t>11/05/2018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KAJEIOU Nabil - T-SIG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4FF4C4-16AF-4C2A-8CE9-2940E7F9B2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282B6E-DA83-43D0-B328-1E481FD382F0}" type="datetime1">
              <a:rPr lang="fr-FR" smtClean="0"/>
              <a:pPr/>
              <a:t>11/05/2018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KAJEIOU Nabil - T-SIG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4FF4C4-16AF-4C2A-8CE9-2940E7F9B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F1E20-E4E3-44A0-8B98-8407DFF37029}" type="datetime1">
              <a:rPr lang="fr-FR" smtClean="0"/>
              <a:pPr/>
              <a:t>11/05/2018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KAJEIOU Nabil - T-SIG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4FF4C4-16AF-4C2A-8CE9-2940E7F9B2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41E51-1772-4A34-A7C9-A2405E5F7197}" type="datetime1">
              <a:rPr lang="fr-FR" smtClean="0"/>
              <a:pPr/>
              <a:t>11/05/2018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KAJEIOU Nabil - T-SIG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4FF4C4-16AF-4C2A-8CE9-2940E7F9B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E5A97E-F9FA-4742-A19D-5DF82852E7B6}" type="datetime1">
              <a:rPr lang="fr-FR" smtClean="0"/>
              <a:pPr/>
              <a:t>11/05/2018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KAJEIOU Nabil - T-SIG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4FF4C4-16AF-4C2A-8CE9-2940E7F9B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07B9F9-7DBC-4972-8EDA-BFCE76E5A806}" type="datetime1">
              <a:rPr lang="fr-FR" smtClean="0"/>
              <a:pPr/>
              <a:t>11/05/2018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KAJEIOU Nabil - T-SIG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4FF4C4-16AF-4C2A-8CE9-2940E7F9B2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17DC8E-4CE8-4226-988B-814F55DA26EB}" type="datetime1">
              <a:rPr lang="fr-FR" smtClean="0"/>
              <a:pPr/>
              <a:t>11/05/2018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KAJEIOU Nabil - T-SIG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44FF4C4-16AF-4C2A-8CE9-2940E7F9B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Microsoft_Office_Excel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tour_du_mon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857232"/>
            <a:ext cx="4714908" cy="3230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SIG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KB Travel Agency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KAJEIOU Nabil - T-SIG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Membres(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id</a:t>
            </a:r>
            <a:r>
              <a:rPr lang="fr-FR" dirty="0" smtClean="0"/>
              <a:t>, utilisateur, nom, prenom, statut, email, motdepasse, ip, dateinscription)</a:t>
            </a:r>
          </a:p>
          <a:p>
            <a:pPr>
              <a:buNone/>
            </a:pPr>
            <a:r>
              <a:rPr lang="fr-FR" dirty="0" smtClean="0"/>
              <a:t>Clé primaire(id)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Listevols(</a:t>
            </a:r>
            <a:r>
              <a:rPr lang="fr-FR" dirty="0" smtClean="0">
                <a:solidFill>
                  <a:srgbClr val="FF0000"/>
                </a:solidFill>
              </a:rPr>
              <a:t>id</a:t>
            </a:r>
            <a:r>
              <a:rPr lang="fr-FR" dirty="0" smtClean="0"/>
              <a:t>, typevoyage, lieudepart, lieuarrive, datedepart, dateretour, classe)</a:t>
            </a:r>
          </a:p>
          <a:p>
            <a:pPr>
              <a:buNone/>
            </a:pPr>
            <a:r>
              <a:rPr lang="fr-FR" dirty="0" smtClean="0"/>
              <a:t>Clé primaire(id)</a:t>
            </a:r>
          </a:p>
          <a:p>
            <a:endParaRPr lang="fr-FR" dirty="0" smtClean="0"/>
          </a:p>
          <a:p>
            <a:r>
              <a:rPr lang="fr-FR" dirty="0" smtClean="0"/>
              <a:t>Reservations(</a:t>
            </a:r>
            <a:r>
              <a:rPr lang="fr-FR" dirty="0" smtClean="0">
                <a:solidFill>
                  <a:srgbClr val="92D050"/>
                </a:solidFill>
              </a:rPr>
              <a:t>id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idmembre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0000"/>
                </a:solidFill>
              </a:rPr>
              <a:t>idvol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Clé primaire(id), clé étrangère (idmembre) référence à id de la table « membre », clé étrangère(idvol) référence à id de la table « listevols »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Historiquereservationssupprimer(</a:t>
            </a:r>
            <a:r>
              <a:rPr lang="fr-FR" dirty="0" smtClean="0">
                <a:solidFill>
                  <a:srgbClr val="7030A0"/>
                </a:solidFill>
              </a:rPr>
              <a:t>idunique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92D050"/>
                </a:solidFill>
              </a:rPr>
              <a:t>id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idmembre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0000"/>
                </a:solidFill>
              </a:rPr>
              <a:t>idvols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Clé primaire(idunique), clé étrangère(id) référence à id de la table « reservations », clé étrangère(idmembre) référence à id de la table « membre », clé étrangère(idvols) référence à id de la table « listevols »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KAJEIOU Nabil - T-SIG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 « kbtravel »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Développement des pages en HTML</a:t>
            </a:r>
          </a:p>
          <a:p>
            <a:r>
              <a:rPr lang="fr-FR" dirty="0" smtClean="0"/>
              <a:t>Mise en place de PHP et intégration des interactions SQL avec la base de donnée.</a:t>
            </a:r>
          </a:p>
          <a:p>
            <a:endParaRPr lang="fr-FR" dirty="0" smtClean="0"/>
          </a:p>
          <a:p>
            <a:r>
              <a:rPr lang="fr-FR" dirty="0" smtClean="0"/>
              <a:t>Une fois l'application fonctionnelle, nous avons codé les pages CSS pour le design graphique</a:t>
            </a:r>
          </a:p>
          <a:p>
            <a:endParaRPr lang="fr-FR" dirty="0" smtClean="0"/>
          </a:p>
          <a:p>
            <a:r>
              <a:rPr lang="fr-FR" dirty="0" smtClean="0"/>
              <a:t>Fonctionnalité web de réservation de billets d’avion grâce à la création d’un moteur de recherche et élaborer un système d’annulation de la réservation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KAJEIOU Nabil - T-SIG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 du site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Jeux d’essaie : scénarios possibles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KAJEIOU Nabil - T-SIG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Contrôle des résultats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500166" y="2214554"/>
          <a:ext cx="6096000" cy="4282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624793">
                <a:tc>
                  <a:txBody>
                    <a:bodyPr/>
                    <a:lstStyle/>
                    <a:p>
                      <a:r>
                        <a:rPr lang="fr-FR" dirty="0" smtClean="0"/>
                        <a:t>Exemples de scénarios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Résultats</a:t>
                      </a:r>
                      <a:endParaRPr lang="fr-FR" dirty="0"/>
                    </a:p>
                  </a:txBody>
                  <a:tcPr/>
                </a:tc>
              </a:tr>
              <a:tr h="1111846">
                <a:tc>
                  <a:txBody>
                    <a:bodyPr/>
                    <a:lstStyle/>
                    <a:p>
                      <a:r>
                        <a:rPr lang="fr-FR" dirty="0" smtClean="0"/>
                        <a:t>Si l’utilisateur essaie de réserver mais n’est pas connecté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Redirection</a:t>
                      </a:r>
                      <a:r>
                        <a:rPr lang="fr-FR" baseline="0" dirty="0" smtClean="0"/>
                        <a:t> vers l’inscription ou la connexion pour continuer, OK</a:t>
                      </a:r>
                      <a:endParaRPr lang="fr-FR" dirty="0"/>
                    </a:p>
                  </a:txBody>
                  <a:tcPr/>
                </a:tc>
              </a:tr>
              <a:tr h="855266">
                <a:tc>
                  <a:txBody>
                    <a:bodyPr/>
                    <a:lstStyle/>
                    <a:p>
                      <a:r>
                        <a:rPr lang="fr-FR" dirty="0" smtClean="0"/>
                        <a:t>Si l’utilisateur regard</a:t>
                      </a:r>
                      <a:r>
                        <a:rPr lang="fr-FR" baseline="0" dirty="0" smtClean="0"/>
                        <a:t> sa liste de réservations mais il n’a réservé aucun vols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Message indiquant qu’il n’a pas réservé, OK</a:t>
                      </a:r>
                      <a:endParaRPr lang="fr-FR" dirty="0"/>
                    </a:p>
                  </a:txBody>
                  <a:tcPr/>
                </a:tc>
              </a:tr>
              <a:tr h="624793">
                <a:tc>
                  <a:txBody>
                    <a:bodyPr/>
                    <a:lstStyle/>
                    <a:p>
                      <a:r>
                        <a:rPr lang="fr-FR" dirty="0" smtClean="0"/>
                        <a:t>Si l’utilisateur est connecté, et a</a:t>
                      </a:r>
                      <a:r>
                        <a:rPr lang="fr-FR" baseline="0" dirty="0" smtClean="0"/>
                        <a:t> réservé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du</a:t>
                      </a:r>
                      <a:r>
                        <a:rPr lang="fr-FR" baseline="0" dirty="0" smtClean="0"/>
                        <a:t> vols réservé, OK</a:t>
                      </a:r>
                      <a:endParaRPr lang="fr-FR" dirty="0"/>
                    </a:p>
                  </a:txBody>
                  <a:tcPr/>
                </a:tc>
              </a:tr>
              <a:tr h="855266">
                <a:tc>
                  <a:txBody>
                    <a:bodyPr/>
                    <a:lstStyle/>
                    <a:p>
                      <a:r>
                        <a:rPr lang="fr-FR" dirty="0" smtClean="0"/>
                        <a:t>Si l’utilisateur connecté souhaite supprimer une réservation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Retrait</a:t>
                      </a:r>
                      <a:r>
                        <a:rPr lang="fr-FR" baseline="0" dirty="0" smtClean="0"/>
                        <a:t> de la réservation de l’utilisateur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KAJEIOU Nabil - T-SIG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de l’entreprise</a:t>
            </a:r>
          </a:p>
          <a:p>
            <a:r>
              <a:rPr lang="fr-FR" dirty="0" smtClean="0"/>
              <a:t>Contexte et contraintes</a:t>
            </a:r>
          </a:p>
          <a:p>
            <a:r>
              <a:rPr lang="fr-FR" dirty="0" smtClean="0"/>
              <a:t>Diagramme de Gantt</a:t>
            </a:r>
          </a:p>
          <a:p>
            <a:r>
              <a:rPr lang="fr-FR" dirty="0" smtClean="0"/>
              <a:t>Logiciels ou outils utilisés</a:t>
            </a:r>
          </a:p>
          <a:p>
            <a:r>
              <a:rPr lang="fr-FR" dirty="0" smtClean="0"/>
              <a:t>Phase d’analyse</a:t>
            </a:r>
          </a:p>
          <a:p>
            <a:r>
              <a:rPr lang="fr-FR" dirty="0" smtClean="0"/>
              <a:t>Conception du site</a:t>
            </a:r>
          </a:p>
          <a:p>
            <a:r>
              <a:rPr lang="fr-FR" dirty="0" smtClean="0"/>
              <a:t>Réalisation et contrôle des résultats</a:t>
            </a:r>
          </a:p>
          <a:p>
            <a:r>
              <a:rPr lang="fr-FR" dirty="0" smtClean="0"/>
              <a:t>Conclusion</a:t>
            </a:r>
          </a:p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KAJEIOU Nabil - T-SIG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Sommaire:</a:t>
            </a:r>
            <a:endParaRPr lang="fr-FR" dirty="0"/>
          </a:p>
        </p:txBody>
      </p:sp>
      <p:pic>
        <p:nvPicPr>
          <p:cNvPr id="4" name="Imag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744" y="858615"/>
            <a:ext cx="2248412" cy="927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28596" y="2000240"/>
          <a:ext cx="82296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37490">
                <a:tc>
                  <a:txBody>
                    <a:bodyPr/>
                    <a:lstStyle/>
                    <a:p>
                      <a:r>
                        <a:rPr lang="fr-FR" dirty="0" smtClean="0"/>
                        <a:t>Nom de l’entreprise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KB Travel Agency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Type d’organisation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Entreprise privée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Finalité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Economique</a:t>
                      </a:r>
                      <a:r>
                        <a:rPr lang="fr-FR" baseline="0" dirty="0" smtClean="0"/>
                        <a:t> : à but lucrative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Statut juridique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SARL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Nationalité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Française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Activité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Vente de billets d’avions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Ressources matérielles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agences, matériels</a:t>
                      </a:r>
                      <a:r>
                        <a:rPr lang="fr-FR" baseline="0" dirty="0" smtClean="0"/>
                        <a:t> informatiques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Ressources humaines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dirigeants-salariés…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Ressources immatérielles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Logo,</a:t>
                      </a:r>
                      <a:r>
                        <a:rPr lang="fr-FR" baseline="0" dirty="0" smtClean="0"/>
                        <a:t> brevets, 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KAJEIOU Nabil - T-SIG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de l’entreprise</a:t>
            </a:r>
            <a:endParaRPr lang="fr-FR" dirty="0"/>
          </a:p>
        </p:txBody>
      </p:sp>
      <p:pic>
        <p:nvPicPr>
          <p:cNvPr id="5" name="Imag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6" y="1071546"/>
            <a:ext cx="2248412" cy="927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Problème important : De nombreux clients réservent un vol mais qu’il décide d’annuler pour divers raisons. Démarche d’annulations de réservations qui est extrêmement compliqué</a:t>
            </a:r>
          </a:p>
          <a:p>
            <a:endParaRPr lang="fr-FR" sz="1800" dirty="0" smtClean="0"/>
          </a:p>
          <a:p>
            <a:r>
              <a:rPr lang="fr-FR" sz="1800" dirty="0" smtClean="0"/>
              <a:t>Solution proposé : Permettre une réservation de vols directement sur une application web et permettre aux internautes d'annuler, une réservation.</a:t>
            </a:r>
          </a:p>
          <a:p>
            <a:endParaRPr lang="fr-FR" sz="1800" dirty="0" smtClean="0"/>
          </a:p>
          <a:p>
            <a:r>
              <a:rPr lang="fr-FR" sz="1800" dirty="0" smtClean="0"/>
              <a:t>Contraintes :</a:t>
            </a:r>
          </a:p>
          <a:p>
            <a:endParaRPr lang="fr-FR" sz="1800" dirty="0" smtClean="0"/>
          </a:p>
          <a:p>
            <a:pPr lvl="1"/>
            <a:r>
              <a:rPr lang="fr-FR" sz="1400" dirty="0" smtClean="0"/>
              <a:t>Délai : 01 mai 2018</a:t>
            </a:r>
          </a:p>
          <a:p>
            <a:endParaRPr lang="fr-FR" sz="1800" dirty="0" smtClean="0"/>
          </a:p>
          <a:p>
            <a:pPr lvl="1"/>
            <a:r>
              <a:rPr lang="fr-FR" sz="1400" dirty="0" smtClean="0"/>
              <a:t>Pas de budget alloué spécifique</a:t>
            </a:r>
            <a:endParaRPr lang="fr-FR" sz="1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KAJEIOU Nabil - T-SIG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Contextes et contraintes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KAJEIOU Nabil - T-SIG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Gantt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Afin de respecter les contraintes (notamment de délai)</a:t>
            </a:r>
          </a:p>
          <a:p>
            <a:r>
              <a:rPr lang="fr-FR" dirty="0" smtClean="0"/>
              <a:t>Mesure la portabilité et la faisabilité du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KAJEIOU Nabil - T-SIG</a:t>
            </a:r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/>
        </p:nvGraphicFramePr>
        <p:xfrm>
          <a:off x="0" y="357166"/>
          <a:ext cx="9144000" cy="6072230"/>
        </p:xfrm>
        <a:graphic>
          <a:graphicData uri="http://schemas.openxmlformats.org/presentationml/2006/ole">
            <p:oleObj spid="_x0000_s21507" name="Feuille de calcul" r:id="rId3" imgW="16982955" imgH="7505621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WampServer-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706058"/>
            <a:ext cx="1083913" cy="1080000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KAJEIOU Nabil - T-SIG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Logiciels ou outils utilisés</a:t>
            </a:r>
            <a:endParaRPr lang="fr-FR" dirty="0"/>
          </a:p>
        </p:txBody>
      </p:sp>
      <p:pic>
        <p:nvPicPr>
          <p:cNvPr id="6" name="Image 5" descr="Notepad_plus_pl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628" y="1643050"/>
            <a:ext cx="1080000" cy="1080000"/>
          </a:xfrm>
          <a:prstGeom prst="rect">
            <a:avLst/>
          </a:prstGeom>
        </p:spPr>
      </p:pic>
      <p:pic>
        <p:nvPicPr>
          <p:cNvPr id="7" name="Image 6" descr="logo-driv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917" y="1643050"/>
            <a:ext cx="1239231" cy="1080000"/>
          </a:xfrm>
          <a:prstGeom prst="rect">
            <a:avLst/>
          </a:prstGeom>
        </p:spPr>
      </p:pic>
      <p:pic>
        <p:nvPicPr>
          <p:cNvPr id="8" name="Image 7" descr="Excel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3706322"/>
            <a:ext cx="1004870" cy="1080000"/>
          </a:xfrm>
          <a:prstGeom prst="rect">
            <a:avLst/>
          </a:prstGeom>
        </p:spPr>
      </p:pic>
      <p:pic>
        <p:nvPicPr>
          <p:cNvPr id="9" name="Image 8" descr="word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49190" y="3643314"/>
            <a:ext cx="1080000" cy="1080000"/>
          </a:xfrm>
          <a:prstGeom prst="rect">
            <a:avLst/>
          </a:prstGeom>
        </p:spPr>
      </p:pic>
      <p:pic>
        <p:nvPicPr>
          <p:cNvPr id="10" name="Image 9" descr="logotaylorbrand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7884" y="3714752"/>
            <a:ext cx="2700000" cy="1080000"/>
          </a:xfrm>
          <a:prstGeom prst="rect">
            <a:avLst/>
          </a:prstGeom>
        </p:spPr>
      </p:pic>
      <p:pic>
        <p:nvPicPr>
          <p:cNvPr id="11" name="Image 10" descr="faceboo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496" y="5349396"/>
            <a:ext cx="1080000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Déterminer comment sera la future application</a:t>
            </a:r>
          </a:p>
          <a:p>
            <a:r>
              <a:rPr lang="fr-FR" dirty="0" smtClean="0"/>
              <a:t>Comment fonctionnera tel ou tel processus</a:t>
            </a:r>
          </a:p>
          <a:p>
            <a:r>
              <a:rPr lang="fr-FR" dirty="0" smtClean="0"/>
              <a:t>Réflexion sur l’aspect du site</a:t>
            </a:r>
          </a:p>
          <a:p>
            <a:endParaRPr lang="fr-FR" dirty="0" smtClean="0"/>
          </a:p>
          <a:p>
            <a:r>
              <a:rPr lang="fr-FR" dirty="0" smtClean="0"/>
              <a:t>Modélisation du processus de réservation et du processus d'annulation des réservations, le service accueil n’est pas plus indispensable</a:t>
            </a:r>
          </a:p>
          <a:p>
            <a:endParaRPr lang="fr-FR" dirty="0" smtClean="0"/>
          </a:p>
          <a:p>
            <a:r>
              <a:rPr lang="fr-FR" dirty="0" smtClean="0"/>
              <a:t>Etabli l'arborescence des pages</a:t>
            </a:r>
          </a:p>
          <a:p>
            <a:r>
              <a:rPr lang="fr-FR" dirty="0" smtClean="0"/>
              <a:t>Voir quelle page mène à quelle autre pages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KAJEIOU Nabil - T-SIG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d’analyse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bd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KAJEIOU Nabil - T-SIG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du site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538</TotalTime>
  <Words>478</Words>
  <Application>Microsoft Office PowerPoint</Application>
  <PresentationFormat>Affichage à l'écran (4:3)</PresentationFormat>
  <Paragraphs>102</Paragraphs>
  <Slides>13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5" baseType="lpstr">
      <vt:lpstr>Rotonde</vt:lpstr>
      <vt:lpstr>Feuille de calcul</vt:lpstr>
      <vt:lpstr>Projet SIG</vt:lpstr>
      <vt:lpstr>Sommaire:</vt:lpstr>
      <vt:lpstr>Présentation de l’entreprise</vt:lpstr>
      <vt:lpstr>Contextes et contraintes</vt:lpstr>
      <vt:lpstr>Diagramme de Gantt</vt:lpstr>
      <vt:lpstr>Diapositive 6</vt:lpstr>
      <vt:lpstr>Logiciels ou outils utilisés</vt:lpstr>
      <vt:lpstr>Phase d’analyse</vt:lpstr>
      <vt:lpstr>Conception du site</vt:lpstr>
      <vt:lpstr>Base de données « kbtravel »</vt:lpstr>
      <vt:lpstr>Réalisation du site</vt:lpstr>
      <vt:lpstr>Contrôle des résultats</vt:lpstr>
      <vt:lpstr>Démonstration…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SIG</dc:title>
  <dc:creator>Nabil Kajeiou</dc:creator>
  <cp:lastModifiedBy>Nabil Kajeiou</cp:lastModifiedBy>
  <cp:revision>58</cp:revision>
  <dcterms:created xsi:type="dcterms:W3CDTF">2018-05-08T12:55:26Z</dcterms:created>
  <dcterms:modified xsi:type="dcterms:W3CDTF">2018-05-11T08:06:38Z</dcterms:modified>
</cp:coreProperties>
</file>