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68AE7-5464-42AE-86F9-90628AAE1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B805A5-FE85-4CAD-B7C0-7DB6A5877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67B77-F2DB-48B1-8FD2-6AF646B4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59B51-664F-4333-A342-7428972D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8F31D-AC87-4FE1-BCA5-471CDA2F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9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0E0B7-D482-4040-8F1F-769035C8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116CA5-3A9F-4BAC-8D75-258E386B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33D1D7-FB85-4B79-B561-3C1D16F5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6B388-FD80-4CCE-A2A2-C30F429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7C21B-8A09-4869-88DA-896CD76D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3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54FE3C-CF6B-4D81-9249-5B0FB15A1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7567A5-E3CE-4876-A7AD-E2E76E358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E1AC3-1D49-406D-83C4-9862F048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FACB7-8B67-400D-856A-312A763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1505E-B75B-434A-966A-86D9E101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3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E9422-6EF6-408A-BF28-7E76682E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4AC19-01DF-43C9-A647-091E85F0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D81B7-3E0D-4400-A093-3DE12380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CCEBD-0BF4-4B6D-8E87-A3F53A17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82B44-C471-4900-BFAE-E038107F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9B386-B00D-4B4E-AC7B-E87A712A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302829-3B1B-40BD-8AF3-97759B91C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D638F-2D24-48F5-A779-30E55502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9BFFE-A189-4877-B464-6EB5027E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F20D4-980C-4DD4-BB5F-CAEAF414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3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44CA8-4FE9-4F52-94D3-E0B68422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39088-46AA-44F3-B2BA-AA7B108BD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D6EBB-C3F2-49DB-9194-F1BCA1A1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F4604E-E210-471E-B56E-900EECA3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A1EE6-8063-4D7D-BF9C-9309E67C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42DAE0-37D0-4319-806B-A96C544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8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5F27D-08E4-457F-B7C0-1A552582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2EA22D-196C-4A15-9C0C-B8E9F7F3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640E4-817C-46D6-A0D1-D6991826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438AA6-5921-4B7D-BF79-55CD040BB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ED7E77-F771-4C35-964E-6E2B8C3BD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08FD11-FD95-4C0D-89B6-E75DDC51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32458C-34B2-4167-822E-B7F6EDB0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F6C2DB-AA28-4B92-8166-0A97D696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5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E63A9-989D-45FB-8E7C-6C29A420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591208-4F7C-4580-9642-F6832F93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11A492-0D34-43D9-BB29-C62E1901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01ADBA-ED00-4098-8430-49C3AF48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2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CD0104-E332-487A-9BB6-066CC969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B37018-85C8-4240-A304-2CC52395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8D02CD-B396-404D-B0C2-88646B4F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0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5AB20-B616-47A0-8335-6BE8A23A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69BCB-DEBB-4359-A1EC-EAAD0569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2708D-5C49-459F-8FD7-09FBC655E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98A07C-24F2-4FC4-A59D-9190DE8D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589066-2BBB-4D99-8992-6551B696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E417C-B1A8-4C5E-8AE6-C9A48043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D8761-7F23-442D-A6D4-03386006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4B8CBD-E926-4C96-BE41-FDEAC0E62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E2C712-0F7D-4776-A2CF-6E2D3753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C13925-842A-483F-B592-861CA579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617F1-E760-44C7-AF3A-AD7BC3D8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AC08A8-D518-42C0-876B-B40B9A4C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3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541BA-35FA-4205-B76D-94A87B24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70D39C-F834-4FFC-A858-2DB7F1DE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00A9B-40BE-4868-A6CE-E45CEC34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5489-8DC3-40D5-935E-1978AD35543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CA194-BB01-47D4-8C15-1B9542A78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8127A-65A7-4369-B8B9-6E3A3EA29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CE39-22A2-4C7F-ABBA-3443298B2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8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79D20-DA5F-4E41-9D15-F479E9DC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9D83F-D8A5-4C2D-9FD1-9BA9DE762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AutoHotkey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Клейзер Даниил</a:t>
            </a:r>
          </a:p>
        </p:txBody>
      </p:sp>
    </p:spTree>
    <p:extLst>
      <p:ext uri="{BB962C8B-B14F-4D97-AF65-F5344CB8AC3E}">
        <p14:creationId xmlns:p14="http://schemas.microsoft.com/office/powerpoint/2010/main" val="204481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81A3B-D387-4707-93E2-5671384C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4" y="1689100"/>
            <a:ext cx="5287006" cy="3895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678D1-0603-4C15-9CB7-7A9094B0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91800-C6F8-49EE-8A62-EDFD7037D9E0}"/>
              </a:ext>
            </a:extLst>
          </p:cNvPr>
          <p:cNvSpPr txBox="1"/>
          <p:nvPr/>
        </p:nvSpPr>
        <p:spPr>
          <a:xfrm>
            <a:off x="6273800" y="1690688"/>
            <a:ext cx="508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включении приложения открывается главное окно с несколькими кнопками и календарем.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Загрузить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Записать в БД – вносит событие в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событие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Записать в файл – записать все события в файл, из которого будут браться дата, время и действие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Загрузить дизайн – загружает файл с настройкой внешнего вида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Очистить БД – удаление всех записей из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файл – запуск скрипта с событиями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внешний вид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Редактировать события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515B972-A622-412E-A9C4-9D3134AA04B0}"/>
              </a:ext>
            </a:extLst>
          </p:cNvPr>
          <p:cNvCxnSpPr>
            <a:cxnSpLocks/>
          </p:cNvCxnSpPr>
          <p:nvPr/>
        </p:nvCxnSpPr>
        <p:spPr>
          <a:xfrm flipH="1">
            <a:off x="952500" y="1498600"/>
            <a:ext cx="9398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01A1B8-A044-477A-B1D0-47706DA05E33}"/>
              </a:ext>
            </a:extLst>
          </p:cNvPr>
          <p:cNvSpPr txBox="1"/>
          <p:nvPr/>
        </p:nvSpPr>
        <p:spPr>
          <a:xfrm>
            <a:off x="1892300" y="1325563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3DD561C-D6A4-4AE9-A33B-48B205678AE0}"/>
              </a:ext>
            </a:extLst>
          </p:cNvPr>
          <p:cNvCxnSpPr>
            <a:cxnSpLocks/>
          </p:cNvCxnSpPr>
          <p:nvPr/>
        </p:nvCxnSpPr>
        <p:spPr>
          <a:xfrm flipH="1">
            <a:off x="2971800" y="1509811"/>
            <a:ext cx="685800" cy="1309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59B972-FA8D-4F6D-8E0E-176AA13D6177}"/>
              </a:ext>
            </a:extLst>
          </p:cNvPr>
          <p:cNvSpPr txBox="1"/>
          <p:nvPr/>
        </p:nvSpPr>
        <p:spPr>
          <a:xfrm>
            <a:off x="3575050" y="127832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событий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6B378B-AC86-4F81-A764-117576AB9A93}"/>
              </a:ext>
            </a:extLst>
          </p:cNvPr>
          <p:cNvCxnSpPr>
            <a:cxnSpLocks/>
          </p:cNvCxnSpPr>
          <p:nvPr/>
        </p:nvCxnSpPr>
        <p:spPr>
          <a:xfrm flipH="1" flipV="1">
            <a:off x="2971800" y="4483100"/>
            <a:ext cx="1206500" cy="1406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8D92A3-6849-44FF-8EA2-CF457F4E5D3E}"/>
              </a:ext>
            </a:extLst>
          </p:cNvPr>
          <p:cNvSpPr txBox="1"/>
          <p:nvPr/>
        </p:nvSpPr>
        <p:spPr>
          <a:xfrm>
            <a:off x="4051300" y="5889824"/>
            <a:ext cx="119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даты</a:t>
            </a:r>
          </a:p>
        </p:txBody>
      </p:sp>
    </p:spTree>
    <p:extLst>
      <p:ext uri="{BB962C8B-B14F-4D97-AF65-F5344CB8AC3E}">
        <p14:creationId xmlns:p14="http://schemas.microsoft.com/office/powerpoint/2010/main" val="34577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938E3-044E-4217-A967-9DFD51D6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C07CD-C116-4A61-A11E-3D70FEF4B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2" y="1854994"/>
            <a:ext cx="5523649" cy="3148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50E21-40B6-4422-BEA3-CCAA85E617E1}"/>
              </a:ext>
            </a:extLst>
          </p:cNvPr>
          <p:cNvSpPr txBox="1"/>
          <p:nvPr/>
        </p:nvSpPr>
        <p:spPr>
          <a:xfrm>
            <a:off x="6324600" y="1854994"/>
            <a:ext cx="4889500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кнопку загрузки БД откроется диалоговое окно для выбора файла. Настройки предусмотрены таким образом, чтобы не дать пользователю выбрать файл с неправильным форматом. В папке приложения уже находится база данных в нужном формате, однако можно загрузить любую.</a:t>
            </a:r>
          </a:p>
        </p:txBody>
      </p:sp>
    </p:spTree>
    <p:extLst>
      <p:ext uri="{BB962C8B-B14F-4D97-AF65-F5344CB8AC3E}">
        <p14:creationId xmlns:p14="http://schemas.microsoft.com/office/powerpoint/2010/main" val="312533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780CD-EDD9-4047-99D1-1B793FCE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1119E-E5FE-4BF4-8F17-AF431954EF8E}"/>
              </a:ext>
            </a:extLst>
          </p:cNvPr>
          <p:cNvSpPr txBox="1"/>
          <p:nvPr/>
        </p:nvSpPr>
        <p:spPr>
          <a:xfrm>
            <a:off x="6769100" y="1866900"/>
            <a:ext cx="47117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кнопку «Добавить событие» откроется окно, имитирующее раскладку клавиатуры. В этом окне нужно кликнуть на нужные кнопки. В конце нужно нажать на кнопку 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FD0763-539B-4A43-8694-25DF3A55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09751"/>
            <a:ext cx="6330711" cy="30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6F61B-AF68-48AF-99AF-8D6DCD28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внешний вид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8B1F96-D3DA-4B1C-8DC5-752619C9E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" y="3855247"/>
            <a:ext cx="3779938" cy="287575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FFFDF7-F366-4852-AA3D-351F86D39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44" y="3855247"/>
            <a:ext cx="3779938" cy="287575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AC8776-75B3-4008-8AA0-F71921F0EC7E}"/>
              </a:ext>
            </a:extLst>
          </p:cNvPr>
          <p:cNvSpPr txBox="1"/>
          <p:nvPr/>
        </p:nvSpPr>
        <p:spPr>
          <a:xfrm>
            <a:off x="4394200" y="1039019"/>
            <a:ext cx="695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окне можно настроить внешний вид главного окна. Можно изменить: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Фоновое изображение (при помощи диалогового окна)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Шрифт надписей на кнопках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шрифта надписей на кнопках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кнопок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8207E2-233F-468D-833A-903CE1E5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" y="760480"/>
            <a:ext cx="3779938" cy="287575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8738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088DC-1AB2-4B9B-AEDC-B7FC510A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Редактировать события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0333B-30D6-42F4-8C2F-6B3AB99FBCF6}"/>
              </a:ext>
            </a:extLst>
          </p:cNvPr>
          <p:cNvSpPr txBox="1"/>
          <p:nvPr/>
        </p:nvSpPr>
        <p:spPr>
          <a:xfrm>
            <a:off x="6248400" y="1423988"/>
            <a:ext cx="5791199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окне происходит редактирование события. Необходимо загрузить БД, в которой хранится дата и время. Далее в выпадающем списке «Действие» нужно выбрать тип взаимодействия: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Кликнуть, если нужно просто кликнуть на клавиши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Удерживать. Если выбрали удерживать, то необходимо указать длительность удержания в поле ввода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A688B7-18CE-4B1E-9DBF-E44CE9137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203"/>
            <a:ext cx="5613399" cy="33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363BD-2947-4210-B654-15B30EB5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2" y="1820769"/>
            <a:ext cx="4816057" cy="35483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920B6-98B6-4D6A-8B47-68851E2D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861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по использованию приложения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849C45-D729-4BE5-858B-B8C220E99953}"/>
              </a:ext>
            </a:extLst>
          </p:cNvPr>
          <p:cNvCxnSpPr>
            <a:cxnSpLocks/>
          </p:cNvCxnSpPr>
          <p:nvPr/>
        </p:nvCxnSpPr>
        <p:spPr>
          <a:xfrm flipV="1">
            <a:off x="939800" y="5369124"/>
            <a:ext cx="0" cy="8441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320241-7108-4486-B630-B268442D5D32}"/>
              </a:ext>
            </a:extLst>
          </p:cNvPr>
          <p:cNvSpPr txBox="1"/>
          <p:nvPr/>
        </p:nvSpPr>
        <p:spPr>
          <a:xfrm>
            <a:off x="800100" y="6338985"/>
            <a:ext cx="54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32F01F4-6ECD-44FD-B953-4A362991DE7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092701" y="2463801"/>
            <a:ext cx="507998" cy="8860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6F16FD-5A62-4458-AA39-08D1C740F26D}"/>
              </a:ext>
            </a:extLst>
          </p:cNvPr>
          <p:cNvSpPr txBox="1"/>
          <p:nvPr/>
        </p:nvSpPr>
        <p:spPr>
          <a:xfrm>
            <a:off x="5384799" y="3349823"/>
            <a:ext cx="43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E715A95-67F7-4017-AF74-1C4AD7A820B6}"/>
              </a:ext>
            </a:extLst>
          </p:cNvPr>
          <p:cNvCxnSpPr>
            <a:cxnSpLocks/>
          </p:cNvCxnSpPr>
          <p:nvPr/>
        </p:nvCxnSpPr>
        <p:spPr>
          <a:xfrm flipV="1">
            <a:off x="2355850" y="5369124"/>
            <a:ext cx="0" cy="8441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DBD3030-88FA-4250-BF03-F141ABD0C66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218069" y="1652217"/>
            <a:ext cx="1658731" cy="468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792AE0-11D3-4074-8255-20EDF2060375}"/>
              </a:ext>
            </a:extLst>
          </p:cNvPr>
          <p:cNvSpPr txBox="1"/>
          <p:nvPr/>
        </p:nvSpPr>
        <p:spPr>
          <a:xfrm>
            <a:off x="2735470" y="1498328"/>
            <a:ext cx="48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ED922-27D0-4531-8715-6C7DE4D50E28}"/>
              </a:ext>
            </a:extLst>
          </p:cNvPr>
          <p:cNvSpPr txBox="1"/>
          <p:nvPr/>
        </p:nvSpPr>
        <p:spPr>
          <a:xfrm>
            <a:off x="6162258" y="1028610"/>
            <a:ext cx="6029742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в приложение загружена моя собственная БД с уже правильно настроенной таблицей, однако пользователь может добавить и свою БД.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действий: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выбрать время, дату, затем нажать на кнопку «Добавить событие»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необходимо установить тип взаимодействия в окне редактирования, нажав на кнопку «Редактировать события»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необходимо записать весь список событий в файл, нажав на кнопку «записать в файл»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самом конце нужно запустить исполняемый файл нажатием на кнопку «Запустить файл»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C2CA2-9115-452D-9F0E-E440018EA58E}"/>
              </a:ext>
            </a:extLst>
          </p:cNvPr>
          <p:cNvSpPr txBox="1"/>
          <p:nvPr/>
        </p:nvSpPr>
        <p:spPr>
          <a:xfrm>
            <a:off x="2292350" y="6213258"/>
            <a:ext cx="54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4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918C2-11F0-4D88-ACFA-20A3227C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2202E-1D25-4944-B70F-9298751E7862}"/>
              </a:ext>
            </a:extLst>
          </p:cNvPr>
          <p:cNvSpPr txBox="1"/>
          <p:nvPr/>
        </p:nvSpPr>
        <p:spPr>
          <a:xfrm>
            <a:off x="7264400" y="1690688"/>
            <a:ext cx="408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использовались следующие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приложения с графическим интерфейсом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преобразования данных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формат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-callable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клавиатурой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APScheduler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возможности создать расписание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объектов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SQLite3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23CD26-832A-47E5-A359-5AD039868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1" y="1819680"/>
            <a:ext cx="6704330" cy="32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C585B-B461-49AE-92AB-7BD09FF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7F51C-E293-4B6F-95C2-6F371C38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проектом я закрепил знания, полученные на лекциях, на практике. Основные функции приложения были проверены на работоспособность. Однако все еще можно улучшить несколько деталей: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программы. Можно поменять оформление второстепенных окон, добавить больше функций для редактирования главного окна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задавать действие для каждой отдельной клавиши в определенном событии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интерфейс более дружелюбным для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7360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479</Words>
  <Application>Microsoft Office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Проект PyQt</vt:lpstr>
      <vt:lpstr>Введение</vt:lpstr>
      <vt:lpstr>Загрузка БД</vt:lpstr>
      <vt:lpstr>Добавить событие</vt:lpstr>
      <vt:lpstr>Настроить внешний вид</vt:lpstr>
      <vt:lpstr>Редактировать события</vt:lpstr>
      <vt:lpstr>Инструкция по использованию приложения</vt:lpstr>
      <vt:lpstr>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</dc:title>
  <dc:creator>1</dc:creator>
  <cp:lastModifiedBy>1</cp:lastModifiedBy>
  <cp:revision>14</cp:revision>
  <dcterms:created xsi:type="dcterms:W3CDTF">2023-10-19T11:52:56Z</dcterms:created>
  <dcterms:modified xsi:type="dcterms:W3CDTF">2023-11-05T17:33:21Z</dcterms:modified>
</cp:coreProperties>
</file>