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FCA6A-D64A-724B-862A-E077AD5A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66E0437-C392-BDD5-AF77-EAA3D004F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EC04F-3E30-03D5-A898-66C40EAD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5BEDA-6C44-9719-57D1-C47E5353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30DD1-5985-0472-5E3E-C8051E48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6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33FAE-31A2-0831-5770-10C0194C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143997-079B-D145-8DE1-9B02CA982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49D3F0-8E49-A88B-BEC0-24543C28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5C811-9C70-8AC1-9C24-4D056657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FAEFA-56AD-1759-D2B5-D361816E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50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536B41-3DA7-15FF-7311-BD2B707C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DD5DB-D6EB-52E9-06AE-63ED87DDE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EA42F-AAAA-286B-5986-825BC7EA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AC7D4-7AD7-9235-A91D-84F3883A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0EE10-5022-DAD4-86DE-1968C58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6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8082E-5945-C413-EA0B-9CF3E897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12ECE-2B2F-FFBE-2BFC-E8E4B334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A9B3F-0B4C-9906-19B0-FD6576A6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996E9B-6809-BC00-107B-E706F5BD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82892-B17F-6BE2-C33F-6C80D85F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88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FAA34-1122-C9A7-CF29-4076776A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B59284-511F-5C39-5345-F783741B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F6646-687A-DE3A-F13D-D2B5C688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1A986-2191-3CFF-1B09-D5F78A76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58E00A-6414-1E82-6C26-F2DDA3D1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6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C954C-7870-D625-D599-9B8CF37C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D9B75-5536-20C1-5844-974C56D16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E8B2C2-4A47-97F4-E1EC-0E10FEEC8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3DC16F-4082-1AEE-87C2-0B17FA1C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B3F058-9D43-EF27-5B9C-103F2E21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B1EC57-C915-7F90-CC79-929B3C69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86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5C53C-3F1D-7438-89F0-1635E29C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851D4C-22BD-29A0-5815-7668CDC4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475BE7-2C14-75F4-7D8E-1F4679A8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14A2A-A9B7-8AB7-BA95-DDD31260A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E07063-6AE5-FF97-A340-D4AE4CA4B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C46A59-C492-F545-6194-817F775A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13E0B7-7E58-CFE1-074D-2DC6B4A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A21313-DCAD-9355-C728-ACCAC20E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26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BD2D2D-DE22-268C-05E3-CBC1A6FA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05EFB6-35C3-DDC1-0583-0C863FE4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09CE3-B162-30F6-880C-0BB50660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F535A5-0A90-C8F8-3CA4-FB36768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29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8A89A7-29A2-5C49-5654-F059CA44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A3ECF0-3717-1E54-967B-3529790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796BF-F975-D73C-89FC-C9998B8D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BF555-33B8-9289-F102-0D5A5429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E534E-F6F4-39BB-F1C6-AE1A352C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A43276-8606-166E-A76A-1E16E5614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6B9159-23CA-318E-4A85-8BEF5511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AE7DF8-B508-B29E-AB30-172F02ED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2673A7-7348-2AE3-3877-434250C4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9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2BB5C-600E-8938-2787-5C46C243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4F16B9-896F-9F4F-7CE4-A72EBE79A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B361A1-0806-332D-87A5-47497D550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F1450-537C-70D7-C5E9-CC451B6F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E586BF-D03C-FEFE-296E-B65A3ED1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B32714-B371-A70E-570C-B4C8B699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9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A52010-DA5F-9DE2-88A9-25FEC3DF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B3139-CFE4-15F9-4962-F8A23F181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F6A0C-E2B5-C58E-0BA1-C5ABE9035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9123-8851-4880-8CD5-9F21A152E114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A7992-ACD6-CB7E-2868-4F5F0B637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72AF81-5EEF-0C3F-7C1C-73F7F31D0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E2D40-4AFA-49E2-9DDE-AC04A4FF01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6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file:///C:\Users\naoki\Desktop\&#25480;&#26989;\&#21152;&#27835;&#23627;\&#65299;&#24180;\&#21069;&#26399;&#21069;&#21322;\&#12499;&#12472;&#12517;&#12450;&#12521;&#12452;&#12476;&#12540;&#12471;&#12519;&#12531;\&#26368;&#32066;&#35506;&#38988;\saishuu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naoki\Desktop\&#25480;&#26989;\&#21152;&#27835;&#23627;\&#65299;&#24180;\&#21069;&#26399;&#21069;&#21322;\&#12499;&#12472;&#12517;&#12450;&#12521;&#12452;&#12476;&#12540;&#12471;&#12519;&#12531;\&#26368;&#32066;&#35506;&#38988;\saishuu.exe" TargetMode="External"/><Relationship Id="rId5" Type="http://schemas.openxmlformats.org/officeDocument/2006/relationships/image" Target="../media/image3.png"/><Relationship Id="rId4" Type="http://schemas.openxmlformats.org/officeDocument/2006/relationships/hyperlink" Target="file:///C:\Users\naoki\Desktop\&#25480;&#26989;\&#21152;&#27835;&#23627;\&#65299;&#24180;\&#21069;&#26399;&#21069;&#21322;\&#12499;&#12472;&#12517;&#12450;&#12521;&#12452;&#12476;&#12540;&#12471;&#12519;&#12531;\&#26368;&#32066;&#35506;&#38988;\ground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A0B34-EB23-D527-3C60-C434CF94B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ブロックの世界を散歩</a:t>
            </a:r>
            <a:endParaRPr kumimoji="1" lang="ja-JP" altLang="en-US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D82EAE-F1ED-20BA-1A72-4F362B91A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964"/>
            <a:ext cx="9144000" cy="1655762"/>
          </a:xfrm>
        </p:spPr>
        <p:txBody>
          <a:bodyPr/>
          <a:lstStyle/>
          <a:p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2172034 </a:t>
            </a: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加治屋直希</a:t>
            </a:r>
          </a:p>
        </p:txBody>
      </p:sp>
    </p:spTree>
    <p:extLst>
      <p:ext uri="{BB962C8B-B14F-4D97-AF65-F5344CB8AC3E}">
        <p14:creationId xmlns:p14="http://schemas.microsoft.com/office/powerpoint/2010/main" val="21957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09911A-56B7-9AF2-7336-11CE64ECCF53}"/>
              </a:ext>
            </a:extLst>
          </p:cNvPr>
          <p:cNvSpPr txBox="1"/>
          <p:nvPr/>
        </p:nvSpPr>
        <p:spPr>
          <a:xfrm>
            <a:off x="358217" y="854144"/>
            <a:ext cx="163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＜イメージ＞</a:t>
            </a:r>
          </a:p>
        </p:txBody>
      </p:sp>
      <p:pic>
        <p:nvPicPr>
          <p:cNvPr id="6" name="図 5" descr="挿絵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55C549B5-865C-C6A9-07F2-AE9F6D2CC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7" y="1334321"/>
            <a:ext cx="5439268" cy="3059589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A6518EE-4AD1-436B-C476-12314EF24FFC}"/>
              </a:ext>
            </a:extLst>
          </p:cNvPr>
          <p:cNvCxnSpPr>
            <a:cxnSpLocks/>
          </p:cNvCxnSpPr>
          <p:nvPr/>
        </p:nvCxnSpPr>
        <p:spPr>
          <a:xfrm flipV="1">
            <a:off x="2477215" y="2726402"/>
            <a:ext cx="732149" cy="2023759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ABB1C3-508E-38C6-DE28-DAF8583D47F9}"/>
              </a:ext>
            </a:extLst>
          </p:cNvPr>
          <p:cNvSpPr txBox="1"/>
          <p:nvPr/>
        </p:nvSpPr>
        <p:spPr>
          <a:xfrm>
            <a:off x="1007003" y="4877348"/>
            <a:ext cx="294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１</a:t>
            </a: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×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１のブロックを複数並べて地形を作る</a:t>
            </a:r>
            <a:endParaRPr kumimoji="1" lang="ja-JP" altLang="en-US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7A2678-A50D-5ACD-81E8-0B6061078360}"/>
              </a:ext>
            </a:extLst>
          </p:cNvPr>
          <p:cNvSpPr txBox="1"/>
          <p:nvPr/>
        </p:nvSpPr>
        <p:spPr>
          <a:xfrm>
            <a:off x="6194240" y="964989"/>
            <a:ext cx="5639543" cy="365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＜採点要素＞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１．モデリング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	</a:t>
            </a: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ブロックや</a:t>
            </a: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mob</a:t>
            </a: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を生成する。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２．対話性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	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“</a:t>
            </a:r>
            <a:r>
              <a:rPr lang="en-US" altLang="ja-JP" dirty="0" err="1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w,a,s,d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”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キーや矢印キーで移動する。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３．アニメーション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	mob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が動く。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４．アルゴリズム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	1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～</a:t>
            </a: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3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の実装。</a:t>
            </a:r>
            <a:endParaRPr kumimoji="1" lang="ja-JP" altLang="en-US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01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6109C5-4FD9-C572-C206-7CE70AA5C892}"/>
              </a:ext>
            </a:extLst>
          </p:cNvPr>
          <p:cNvSpPr txBox="1"/>
          <p:nvPr/>
        </p:nvSpPr>
        <p:spPr>
          <a:xfrm>
            <a:off x="6561425" y="921910"/>
            <a:ext cx="5298882" cy="254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＜移動＞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“</a:t>
            </a:r>
            <a:r>
              <a:rPr lang="en-US" altLang="ja-JP" dirty="0" err="1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w,a,s,d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” 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キーで↑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,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↓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,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←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,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→に移動する。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	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この際、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入力された方向に進めるかを判定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することで当たり判定を付けている。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・矢印キーで視点を移動させる。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・スペースキーでジャンプできる。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ABA8E7-D293-A531-3B07-6F0F116E9379}"/>
              </a:ext>
            </a:extLst>
          </p:cNvPr>
          <p:cNvSpPr txBox="1"/>
          <p:nvPr/>
        </p:nvSpPr>
        <p:spPr>
          <a:xfrm>
            <a:off x="465423" y="921910"/>
            <a:ext cx="5630577" cy="4619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＜地形情報＞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</a:t>
            </a:r>
            <a:r>
              <a:rPr lang="en-US" altLang="ja-JP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.c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ファイル内にはブロックの情報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が書かれており、それに対応した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高さの情報が同じフォルダの</a:t>
            </a:r>
            <a:r>
              <a:rPr lang="en-US" altLang="ja-JP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.txt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ファイル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に書かれている。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・その情報を変数の配列に代入している。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・移動するごとに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現在の座標から配列のインデックスに変換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して高さの情報を取得する。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・高さ情報から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自分の位置より高いブロックには進めない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ようになっている。（当たり判定）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・地形情報は入力しなければならないが、地面自体は</a:t>
            </a:r>
            <a:r>
              <a:rPr lang="ja-JP" altLang="en-US" dirty="0">
                <a:solidFill>
                  <a:srgbClr val="C00000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平地であればほぼ無限に生成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される。</a:t>
            </a:r>
            <a:endParaRPr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CF8CE9-E2EB-CFB6-5395-70E20EC3C86F}"/>
              </a:ext>
            </a:extLst>
          </p:cNvPr>
          <p:cNvSpPr txBox="1"/>
          <p:nvPr/>
        </p:nvSpPr>
        <p:spPr>
          <a:xfrm>
            <a:off x="6561425" y="3809162"/>
            <a:ext cx="5630577" cy="88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＜</a:t>
            </a:r>
            <a:r>
              <a:rPr kumimoji="1"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mob</a:t>
            </a: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＞</a:t>
            </a:r>
            <a:endParaRPr kumimoji="1" lang="en-US" altLang="ja-JP" dirty="0">
              <a:latin typeface="源ノ角ゴシック Code JP H" panose="020B0A00000000000000" pitchFamily="34" charset="-128"/>
              <a:ea typeface="源ノ角ゴシック Code JP H" panose="020B0A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・</a:t>
            </a:r>
            <a:r>
              <a:rPr lang="en-US" altLang="ja-JP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mob</a:t>
            </a:r>
            <a:r>
              <a:rPr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を生成して移動するアニメーション</a:t>
            </a:r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。</a:t>
            </a:r>
          </a:p>
        </p:txBody>
      </p:sp>
      <p:pic>
        <p:nvPicPr>
          <p:cNvPr id="8" name="図 7">
            <a:hlinkClick r:id="rId2" action="ppaction://hlinkfile"/>
            <a:extLst>
              <a:ext uri="{FF2B5EF4-FFF2-40B4-BE49-F238E27FC236}">
                <a16:creationId xmlns:a16="http://schemas.microsoft.com/office/drawing/2014/main" id="{532A75E8-5795-1C16-E1AC-0EDD7A9434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</a:blip>
          <a:srcRect b="4786"/>
          <a:stretch/>
        </p:blipFill>
        <p:spPr>
          <a:xfrm>
            <a:off x="8710174" y="4933945"/>
            <a:ext cx="864131" cy="965711"/>
          </a:xfrm>
          <a:prstGeom prst="rect">
            <a:avLst/>
          </a:prstGeom>
        </p:spPr>
      </p:pic>
      <p:pic>
        <p:nvPicPr>
          <p:cNvPr id="10" name="図 9">
            <a:hlinkClick r:id="rId4" action="ppaction://hlinkfile"/>
            <a:extLst>
              <a:ext uri="{FF2B5EF4-FFF2-40B4-BE49-F238E27FC236}">
                <a16:creationId xmlns:a16="http://schemas.microsoft.com/office/drawing/2014/main" id="{CBF171A6-2981-CB69-A1B0-484A0540E16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7977" y="4894002"/>
            <a:ext cx="864131" cy="1099391"/>
          </a:xfrm>
          <a:prstGeom prst="rect">
            <a:avLst/>
          </a:prstGeom>
        </p:spPr>
      </p:pic>
      <p:sp>
        <p:nvSpPr>
          <p:cNvPr id="11" name="テキスト ボックス 10">
            <a:hlinkClick r:id="rId4" action="ppaction://hlinkfile"/>
            <a:extLst>
              <a:ext uri="{FF2B5EF4-FFF2-40B4-BE49-F238E27FC236}">
                <a16:creationId xmlns:a16="http://schemas.microsoft.com/office/drawing/2014/main" id="{7AC4CF1D-0F21-A9C2-6B75-0B32F816920F}"/>
              </a:ext>
            </a:extLst>
          </p:cNvPr>
          <p:cNvSpPr txBox="1"/>
          <p:nvPr/>
        </p:nvSpPr>
        <p:spPr>
          <a:xfrm>
            <a:off x="6900101" y="6031138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地形情報</a:t>
            </a:r>
          </a:p>
        </p:txBody>
      </p:sp>
      <p:sp>
        <p:nvSpPr>
          <p:cNvPr id="12" name="テキスト ボックス 11">
            <a:hlinkClick r:id="rId2" action="ppaction://hlinkfile"/>
            <a:extLst>
              <a:ext uri="{FF2B5EF4-FFF2-40B4-BE49-F238E27FC236}">
                <a16:creationId xmlns:a16="http://schemas.microsoft.com/office/drawing/2014/main" id="{AEAB0733-83EA-1D54-ACC1-F131A867825B}"/>
              </a:ext>
            </a:extLst>
          </p:cNvPr>
          <p:cNvSpPr txBox="1"/>
          <p:nvPr/>
        </p:nvSpPr>
        <p:spPr>
          <a:xfrm>
            <a:off x="8492298" y="6031136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コード</a:t>
            </a:r>
          </a:p>
        </p:txBody>
      </p:sp>
      <p:pic>
        <p:nvPicPr>
          <p:cNvPr id="14" name="図 13">
            <a:hlinkClick r:id="rId6" action="ppaction://hlinkfile"/>
            <a:extLst>
              <a:ext uri="{FF2B5EF4-FFF2-40B4-BE49-F238E27FC236}">
                <a16:creationId xmlns:a16="http://schemas.microsoft.com/office/drawing/2014/main" id="{56F87B83-170B-F2B5-468F-2FE93FCB521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191919"/>
              </a:clrFrom>
              <a:clrTo>
                <a:srgbClr val="19191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02371" y="5018849"/>
            <a:ext cx="1129924" cy="880807"/>
          </a:xfrm>
          <a:prstGeom prst="rect">
            <a:avLst/>
          </a:prstGeom>
        </p:spPr>
      </p:pic>
      <p:sp>
        <p:nvSpPr>
          <p:cNvPr id="15" name="テキスト ボックス 14">
            <a:hlinkClick r:id="rId6" action="ppaction://hlinkfile"/>
            <a:extLst>
              <a:ext uri="{FF2B5EF4-FFF2-40B4-BE49-F238E27FC236}">
                <a16:creationId xmlns:a16="http://schemas.microsoft.com/office/drawing/2014/main" id="{7599943B-16F0-1B04-E9ED-6E5234D9BFA6}"/>
              </a:ext>
            </a:extLst>
          </p:cNvPr>
          <p:cNvSpPr txBox="1"/>
          <p:nvPr/>
        </p:nvSpPr>
        <p:spPr>
          <a:xfrm>
            <a:off x="10217392" y="6031136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rPr>
              <a:t>システム</a:t>
            </a:r>
          </a:p>
        </p:txBody>
      </p:sp>
    </p:spTree>
    <p:extLst>
      <p:ext uri="{BB962C8B-B14F-4D97-AF65-F5344CB8AC3E}">
        <p14:creationId xmlns:p14="http://schemas.microsoft.com/office/powerpoint/2010/main" val="184394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267</Words>
  <Application>Microsoft Office PowerPoint</Application>
  <PresentationFormat>ワイド画面</PresentationFormat>
  <Paragraphs>29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源ノ角ゴシック Code JP H</vt:lpstr>
      <vt:lpstr>游ゴシック</vt:lpstr>
      <vt:lpstr>游ゴシック Light</vt:lpstr>
      <vt:lpstr>Arial</vt:lpstr>
      <vt:lpstr>Office テーマ</vt:lpstr>
      <vt:lpstr>ブロックの世界を散歩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ブロックの世界を散歩</dc:title>
  <dc:creator>かじや なおき</dc:creator>
  <cp:lastModifiedBy>かじや なおき</cp:lastModifiedBy>
  <cp:revision>4</cp:revision>
  <dcterms:created xsi:type="dcterms:W3CDTF">2023-05-31T14:14:05Z</dcterms:created>
  <dcterms:modified xsi:type="dcterms:W3CDTF">2023-06-01T01:20:51Z</dcterms:modified>
</cp:coreProperties>
</file>